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410" r:id="rId3"/>
    <p:sldId id="265" r:id="rId4"/>
    <p:sldId id="258" r:id="rId5"/>
    <p:sldId id="259" r:id="rId6"/>
    <p:sldId id="260" r:id="rId7"/>
    <p:sldId id="353" r:id="rId8"/>
    <p:sldId id="411" r:id="rId9"/>
    <p:sldId id="357" r:id="rId10"/>
    <p:sldId id="358" r:id="rId11"/>
    <p:sldId id="352" r:id="rId12"/>
    <p:sldId id="262" r:id="rId13"/>
    <p:sldId id="263" r:id="rId14"/>
    <p:sldId id="349" r:id="rId15"/>
    <p:sldId id="354" r:id="rId16"/>
    <p:sldId id="355" r:id="rId17"/>
    <p:sldId id="35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CF5708-5CA8-451F-A604-95828C793BF8}" v="304" dt="2025-09-22T10:17:28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1718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jie XU" userId="ea0b4f74acb1b7dd" providerId="LiveId" clId="{E3F3FD07-E95C-4855-9FBD-847F41C52CA8}"/>
    <pc:docChg chg="undo custSel addSld delSld modSld sldOrd">
      <pc:chgData name="Ruijie XU" userId="ea0b4f74acb1b7dd" providerId="LiveId" clId="{E3F3FD07-E95C-4855-9FBD-847F41C52CA8}" dt="2025-09-22T10:17:42.623" v="1814" actId="1076"/>
      <pc:docMkLst>
        <pc:docMk/>
      </pc:docMkLst>
      <pc:sldChg chg="modSp add mod">
        <pc:chgData name="Ruijie XU" userId="ea0b4f74acb1b7dd" providerId="LiveId" clId="{E3F3FD07-E95C-4855-9FBD-847F41C52CA8}" dt="2025-09-22T06:56:35.205" v="52" actId="20577"/>
        <pc:sldMkLst>
          <pc:docMk/>
          <pc:sldMk cId="0" sldId="256"/>
        </pc:sldMkLst>
        <pc:spChg chg="mod">
          <ac:chgData name="Ruijie XU" userId="ea0b4f74acb1b7dd" providerId="LiveId" clId="{E3F3FD07-E95C-4855-9FBD-847F41C52CA8}" dt="2025-09-22T06:53:53.118" v="1" actId="2711"/>
          <ac:spMkLst>
            <pc:docMk/>
            <pc:sldMk cId="0" sldId="256"/>
            <ac:spMk id="13" creationId="{00000000-0000-0000-0000-000000000000}"/>
          </ac:spMkLst>
        </pc:spChg>
        <pc:spChg chg="mod">
          <ac:chgData name="Ruijie XU" userId="ea0b4f74acb1b7dd" providerId="LiveId" clId="{E3F3FD07-E95C-4855-9FBD-847F41C52CA8}" dt="2025-09-22T06:53:53.118" v="1" actId="2711"/>
          <ac:spMkLst>
            <pc:docMk/>
            <pc:sldMk cId="0" sldId="256"/>
            <ac:spMk id="14" creationId="{00000000-0000-0000-0000-000000000000}"/>
          </ac:spMkLst>
        </pc:spChg>
        <pc:spChg chg="mod">
          <ac:chgData name="Ruijie XU" userId="ea0b4f74acb1b7dd" providerId="LiveId" clId="{E3F3FD07-E95C-4855-9FBD-847F41C52CA8}" dt="2025-09-22T06:53:53.118" v="1" actId="2711"/>
          <ac:spMkLst>
            <pc:docMk/>
            <pc:sldMk cId="0" sldId="256"/>
            <ac:spMk id="18" creationId="{00000000-0000-0000-0000-000000000000}"/>
          </ac:spMkLst>
        </pc:spChg>
        <pc:spChg chg="mod">
          <ac:chgData name="Ruijie XU" userId="ea0b4f74acb1b7dd" providerId="LiveId" clId="{E3F3FD07-E95C-4855-9FBD-847F41C52CA8}" dt="2025-09-22T06:53:53.118" v="1" actId="2711"/>
          <ac:spMkLst>
            <pc:docMk/>
            <pc:sldMk cId="0" sldId="256"/>
            <ac:spMk id="21" creationId="{00000000-0000-0000-0000-000000000000}"/>
          </ac:spMkLst>
        </pc:spChg>
        <pc:spChg chg="mod">
          <ac:chgData name="Ruijie XU" userId="ea0b4f74acb1b7dd" providerId="LiveId" clId="{E3F3FD07-E95C-4855-9FBD-847F41C52CA8}" dt="2025-09-22T06:53:53.118" v="1" actId="2711"/>
          <ac:spMkLst>
            <pc:docMk/>
            <pc:sldMk cId="0" sldId="256"/>
            <ac:spMk id="23" creationId="{00000000-0000-0000-0000-000000000000}"/>
          </ac:spMkLst>
        </pc:spChg>
        <pc:spChg chg="mod">
          <ac:chgData name="Ruijie XU" userId="ea0b4f74acb1b7dd" providerId="LiveId" clId="{E3F3FD07-E95C-4855-9FBD-847F41C52CA8}" dt="2025-09-22T06:53:53.118" v="1" actId="2711"/>
          <ac:spMkLst>
            <pc:docMk/>
            <pc:sldMk cId="0" sldId="256"/>
            <ac:spMk id="35" creationId="{00000000-0000-0000-0000-000000000000}"/>
          </ac:spMkLst>
        </pc:spChg>
        <pc:spChg chg="mod">
          <ac:chgData name="Ruijie XU" userId="ea0b4f74acb1b7dd" providerId="LiveId" clId="{E3F3FD07-E95C-4855-9FBD-847F41C52CA8}" dt="2025-09-22T06:53:53.118" v="1" actId="2711"/>
          <ac:spMkLst>
            <pc:docMk/>
            <pc:sldMk cId="0" sldId="256"/>
            <ac:spMk id="43" creationId="{00000000-0000-0000-0000-000000000000}"/>
          </ac:spMkLst>
        </pc:spChg>
        <pc:spChg chg="mod">
          <ac:chgData name="Ruijie XU" userId="ea0b4f74acb1b7dd" providerId="LiveId" clId="{E3F3FD07-E95C-4855-9FBD-847F41C52CA8}" dt="2025-09-22T06:53:53.118" v="1" actId="2711"/>
          <ac:spMkLst>
            <pc:docMk/>
            <pc:sldMk cId="0" sldId="256"/>
            <ac:spMk id="44" creationId="{00000000-0000-0000-0000-000000000000}"/>
          </ac:spMkLst>
        </pc:spChg>
        <pc:spChg chg="mod">
          <ac:chgData name="Ruijie XU" userId="ea0b4f74acb1b7dd" providerId="LiveId" clId="{E3F3FD07-E95C-4855-9FBD-847F41C52CA8}" dt="2025-09-22T06:56:35.205" v="52" actId="20577"/>
          <ac:spMkLst>
            <pc:docMk/>
            <pc:sldMk cId="0" sldId="256"/>
            <ac:spMk id="48" creationId="{00000000-0000-0000-0000-000000000000}"/>
          </ac:spMkLst>
        </pc:spChg>
        <pc:spChg chg="mod">
          <ac:chgData name="Ruijie XU" userId="ea0b4f74acb1b7dd" providerId="LiveId" clId="{E3F3FD07-E95C-4855-9FBD-847F41C52CA8}" dt="2025-09-22T06:54:58.279" v="41" actId="20577"/>
          <ac:spMkLst>
            <pc:docMk/>
            <pc:sldMk cId="0" sldId="256"/>
            <ac:spMk id="50" creationId="{00000000-0000-0000-0000-000000000000}"/>
          </ac:spMkLst>
        </pc:spChg>
        <pc:spChg chg="mod">
          <ac:chgData name="Ruijie XU" userId="ea0b4f74acb1b7dd" providerId="LiveId" clId="{E3F3FD07-E95C-4855-9FBD-847F41C52CA8}" dt="2025-09-22T06:53:53.118" v="1" actId="2711"/>
          <ac:spMkLst>
            <pc:docMk/>
            <pc:sldMk cId="0" sldId="256"/>
            <ac:spMk id="57" creationId="{00000000-0000-0000-0000-000000000000}"/>
          </ac:spMkLst>
        </pc:spChg>
      </pc:sldChg>
      <pc:sldChg chg="modSp mod">
        <pc:chgData name="Ruijie XU" userId="ea0b4f74acb1b7dd" providerId="LiveId" clId="{E3F3FD07-E95C-4855-9FBD-847F41C52CA8}" dt="2025-09-22T07:35:23.835" v="377" actId="1076"/>
        <pc:sldMkLst>
          <pc:docMk/>
          <pc:sldMk cId="1202733833" sldId="257"/>
        </pc:sldMkLst>
        <pc:spChg chg="mod">
          <ac:chgData name="Ruijie XU" userId="ea0b4f74acb1b7dd" providerId="LiveId" clId="{E3F3FD07-E95C-4855-9FBD-847F41C52CA8}" dt="2025-09-22T07:35:23.835" v="377" actId="1076"/>
          <ac:spMkLst>
            <pc:docMk/>
            <pc:sldMk cId="1202733833" sldId="257"/>
            <ac:spMk id="4" creationId="{34C5D95F-53F9-87EF-5E90-E264DE844019}"/>
          </ac:spMkLst>
        </pc:spChg>
      </pc:sldChg>
      <pc:sldChg chg="addSp delSp modSp add mod">
        <pc:chgData name="Ruijie XU" userId="ea0b4f74acb1b7dd" providerId="LiveId" clId="{E3F3FD07-E95C-4855-9FBD-847F41C52CA8}" dt="2025-09-22T09:42:59.957" v="840" actId="113"/>
        <pc:sldMkLst>
          <pc:docMk/>
          <pc:sldMk cId="0" sldId="258"/>
        </pc:sldMkLst>
        <pc:spChg chg="del mod topLv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15" creationId="{722223C0-6943-DCEA-F6E3-985EAA0E65D8}"/>
          </ac:spMkLst>
        </pc:spChg>
        <pc:spChg chg="del">
          <ac:chgData name="Ruijie XU" userId="ea0b4f74acb1b7dd" providerId="LiveId" clId="{E3F3FD07-E95C-4855-9FBD-847F41C52CA8}" dt="2025-09-22T08:41:59.081" v="521" actId="478"/>
          <ac:spMkLst>
            <pc:docMk/>
            <pc:sldMk cId="0" sldId="258"/>
            <ac:spMk id="25" creationId="{00000000-0000-0000-0000-000000000000}"/>
          </ac:spMkLst>
        </pc:spChg>
        <pc:spChg chg="mod">
          <ac:chgData name="Ruijie XU" userId="ea0b4f74acb1b7dd" providerId="LiveId" clId="{E3F3FD07-E95C-4855-9FBD-847F41C52CA8}" dt="2025-09-22T08:44:58.834" v="558" actId="20577"/>
          <ac:spMkLst>
            <pc:docMk/>
            <pc:sldMk cId="0" sldId="258"/>
            <ac:spMk id="31" creationId="{00000000-0000-0000-0000-000000000000}"/>
          </ac:spMkLst>
        </pc:spChg>
        <pc:spChg chg="del">
          <ac:chgData name="Ruijie XU" userId="ea0b4f74acb1b7dd" providerId="LiveId" clId="{E3F3FD07-E95C-4855-9FBD-847F41C52CA8}" dt="2025-09-22T08:45:30.713" v="561" actId="478"/>
          <ac:spMkLst>
            <pc:docMk/>
            <pc:sldMk cId="0" sldId="258"/>
            <ac:spMk id="32" creationId="{00000000-0000-0000-0000-000000000000}"/>
          </ac:spMkLst>
        </pc:spChg>
        <pc:spChg chg="del">
          <ac:chgData name="Ruijie XU" userId="ea0b4f74acb1b7dd" providerId="LiveId" clId="{E3F3FD07-E95C-4855-9FBD-847F41C52CA8}" dt="2025-09-22T08:45:30.713" v="561" actId="478"/>
          <ac:spMkLst>
            <pc:docMk/>
            <pc:sldMk cId="0" sldId="258"/>
            <ac:spMk id="33" creationId="{00000000-0000-0000-0000-000000000000}"/>
          </ac:spMkLst>
        </pc:spChg>
        <pc:spChg chg="del">
          <ac:chgData name="Ruijie XU" userId="ea0b4f74acb1b7dd" providerId="LiveId" clId="{E3F3FD07-E95C-4855-9FBD-847F41C52CA8}" dt="2025-09-22T08:45:30.713" v="561" actId="478"/>
          <ac:spMkLst>
            <pc:docMk/>
            <pc:sldMk cId="0" sldId="258"/>
            <ac:spMk id="34" creationId="{00000000-0000-0000-0000-000000000000}"/>
          </ac:spMkLst>
        </pc:spChg>
        <pc:spChg chg="del">
          <ac:chgData name="Ruijie XU" userId="ea0b4f74acb1b7dd" providerId="LiveId" clId="{E3F3FD07-E95C-4855-9FBD-847F41C52CA8}" dt="2025-09-22T08:45:30.713" v="561" actId="478"/>
          <ac:spMkLst>
            <pc:docMk/>
            <pc:sldMk cId="0" sldId="258"/>
            <ac:spMk id="35" creationId="{00000000-0000-0000-0000-000000000000}"/>
          </ac:spMkLst>
        </pc:spChg>
        <pc:spChg chg="del">
          <ac:chgData name="Ruijie XU" userId="ea0b4f74acb1b7dd" providerId="LiveId" clId="{E3F3FD07-E95C-4855-9FBD-847F41C52CA8}" dt="2025-09-22T08:45:30.713" v="561" actId="478"/>
          <ac:spMkLst>
            <pc:docMk/>
            <pc:sldMk cId="0" sldId="258"/>
            <ac:spMk id="36" creationId="{00000000-0000-0000-0000-000000000000}"/>
          </ac:spMkLst>
        </pc:spChg>
        <pc:spChg chg="del">
          <ac:chgData name="Ruijie XU" userId="ea0b4f74acb1b7dd" providerId="LiveId" clId="{E3F3FD07-E95C-4855-9FBD-847F41C52CA8}" dt="2025-09-22T08:45:30.713" v="561" actId="478"/>
          <ac:spMkLst>
            <pc:docMk/>
            <pc:sldMk cId="0" sldId="258"/>
            <ac:spMk id="37" creationId="{00000000-0000-0000-0000-000000000000}"/>
          </ac:spMkLst>
        </pc:spChg>
        <pc:spChg chg="del">
          <ac:chgData name="Ruijie XU" userId="ea0b4f74acb1b7dd" providerId="LiveId" clId="{E3F3FD07-E95C-4855-9FBD-847F41C52CA8}" dt="2025-09-22T08:45:30.713" v="561" actId="478"/>
          <ac:spMkLst>
            <pc:docMk/>
            <pc:sldMk cId="0" sldId="258"/>
            <ac:spMk id="38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8:44:59.857" v="560"/>
          <ac:spMkLst>
            <pc:docMk/>
            <pc:sldMk cId="0" sldId="258"/>
            <ac:spMk id="39" creationId="{00000000-0000-0000-0000-000000000000}"/>
          </ac:spMkLst>
        </pc:spChg>
        <pc:spChg chg="mod">
          <ac:chgData name="Ruijie XU" userId="ea0b4f74acb1b7dd" providerId="LiveId" clId="{E3F3FD07-E95C-4855-9FBD-847F41C52CA8}" dt="2025-09-22T08:46:05.960" v="572" actId="164"/>
          <ac:spMkLst>
            <pc:docMk/>
            <pc:sldMk cId="0" sldId="258"/>
            <ac:spMk id="49" creationId="{06CB6364-6E4C-3F6D-892E-BCA2C8BB6041}"/>
          </ac:spMkLst>
        </pc:spChg>
        <pc:spChg chg="mod topLvl">
          <ac:chgData name="Ruijie XU" userId="ea0b4f74acb1b7dd" providerId="LiveId" clId="{E3F3FD07-E95C-4855-9FBD-847F41C52CA8}" dt="2025-09-22T08:45:52.021" v="568" actId="165"/>
          <ac:spMkLst>
            <pc:docMk/>
            <pc:sldMk cId="0" sldId="258"/>
            <ac:spMk id="52" creationId="{B0D42AAE-452E-AB16-BF8D-26696CAEDF1A}"/>
          </ac:spMkLst>
        </pc:spChg>
        <pc:spChg chg="mod">
          <ac:chgData name="Ruijie XU" userId="ea0b4f74acb1b7dd" providerId="LiveId" clId="{E3F3FD07-E95C-4855-9FBD-847F41C52CA8}" dt="2025-09-22T08:46:05.960" v="572" actId="164"/>
          <ac:spMkLst>
            <pc:docMk/>
            <pc:sldMk cId="0" sldId="258"/>
            <ac:spMk id="53" creationId="{DD6421BC-E0CE-BB2B-E65C-722FFBE2FBA1}"/>
          </ac:spMkLst>
        </pc:spChg>
        <pc:spChg chg="mod topLvl">
          <ac:chgData name="Ruijie XU" userId="ea0b4f74acb1b7dd" providerId="LiveId" clId="{E3F3FD07-E95C-4855-9FBD-847F41C52CA8}" dt="2025-09-22T08:45:52.021" v="568" actId="165"/>
          <ac:spMkLst>
            <pc:docMk/>
            <pc:sldMk cId="0" sldId="258"/>
            <ac:spMk id="55" creationId="{43DFBA0D-26C1-8F7D-B931-79BF47FFFFF4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57" creationId="{6A9103DB-5368-9CBF-61D4-9C6C2A679947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59" creationId="{367D62BE-D9BB-BFBD-EBB3-3104C7C87539}"/>
          </ac:spMkLst>
        </pc:spChg>
        <pc:spChg chg="mod topLvl">
          <ac:chgData name="Ruijie XU" userId="ea0b4f74acb1b7dd" providerId="LiveId" clId="{E3F3FD07-E95C-4855-9FBD-847F41C52CA8}" dt="2025-09-22T09:42:03.713" v="817" actId="114"/>
          <ac:spMkLst>
            <pc:docMk/>
            <pc:sldMk cId="0" sldId="258"/>
            <ac:spMk id="60" creationId="{11FDE768-2C28-A27E-43A6-4D866DAB4483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64" creationId="{071BAB25-5C41-F1ED-ECC1-E8D70A77DFC2}"/>
          </ac:spMkLst>
        </pc:spChg>
        <pc:spChg chg="mod">
          <ac:chgData name="Ruijie XU" userId="ea0b4f74acb1b7dd" providerId="LiveId" clId="{E3F3FD07-E95C-4855-9FBD-847F41C52CA8}" dt="2025-09-22T09:42:20.790" v="820" actId="114"/>
          <ac:spMkLst>
            <pc:docMk/>
            <pc:sldMk cId="0" sldId="258"/>
            <ac:spMk id="65" creationId="{93EF21E9-17D4-2CE4-335B-952305CD28F9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67" creationId="{C1F48A37-8FB2-6AEF-FCA7-AF5AB167A0AE}"/>
          </ac:spMkLst>
        </pc:spChg>
        <pc:spChg chg="mod">
          <ac:chgData name="Ruijie XU" userId="ea0b4f74acb1b7dd" providerId="LiveId" clId="{E3F3FD07-E95C-4855-9FBD-847F41C52CA8}" dt="2025-09-22T08:46:05.960" v="572" actId="164"/>
          <ac:spMkLst>
            <pc:docMk/>
            <pc:sldMk cId="0" sldId="258"/>
            <ac:spMk id="68" creationId="{6F332787-AB9B-C6B3-BB25-25ADE904CE59}"/>
          </ac:spMkLst>
        </pc:spChg>
        <pc:spChg chg="mod">
          <ac:chgData name="Ruijie XU" userId="ea0b4f74acb1b7dd" providerId="LiveId" clId="{E3F3FD07-E95C-4855-9FBD-847F41C52CA8}" dt="2025-09-22T08:46:05.960" v="572" actId="164"/>
          <ac:spMkLst>
            <pc:docMk/>
            <pc:sldMk cId="0" sldId="258"/>
            <ac:spMk id="69" creationId="{80765DF6-EC18-FD48-C1D0-08E375A4930D}"/>
          </ac:spMkLst>
        </pc:spChg>
        <pc:spChg chg="mod">
          <ac:chgData name="Ruijie XU" userId="ea0b4f74acb1b7dd" providerId="LiveId" clId="{E3F3FD07-E95C-4855-9FBD-847F41C52CA8}" dt="2025-09-22T09:42:31.406" v="827" actId="113"/>
          <ac:spMkLst>
            <pc:docMk/>
            <pc:sldMk cId="0" sldId="258"/>
            <ac:spMk id="70" creationId="{623C35B7-8216-F376-8202-94090B6F1EA7}"/>
          </ac:spMkLst>
        </pc:spChg>
        <pc:spChg chg="mod topLvl">
          <ac:chgData name="Ruijie XU" userId="ea0b4f74acb1b7dd" providerId="LiveId" clId="{E3F3FD07-E95C-4855-9FBD-847F41C52CA8}" dt="2025-09-22T09:42:39.441" v="830" actId="114"/>
          <ac:spMkLst>
            <pc:docMk/>
            <pc:sldMk cId="0" sldId="258"/>
            <ac:spMk id="71" creationId="{21C4F8F1-9283-9E0A-1F19-18193F7EC4BD}"/>
          </ac:spMkLst>
        </pc:spChg>
        <pc:spChg chg="de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72" creationId="{2A9EBEC3-60D1-D554-5D94-C5AF369EFBDE}"/>
          </ac:spMkLst>
        </pc:spChg>
        <pc:spChg chg="de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74" creationId="{FC9F3896-9582-EB06-6699-44F3375B3EEB}"/>
          </ac:spMkLst>
        </pc:spChg>
        <pc:spChg chg="de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75" creationId="{51B8A5B1-8CF2-16AB-18D9-246CFF56153E}"/>
          </ac:spMkLst>
        </pc:spChg>
        <pc:spChg chg="de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76" creationId="{BC6960E4-E73B-F91C-ADAB-8E8C358C3BC2}"/>
          </ac:spMkLst>
        </pc:spChg>
        <pc:spChg chg="de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79" creationId="{5D0E0BE3-8210-2E7F-5313-0349261F70A8}"/>
          </ac:spMkLst>
        </pc:spChg>
        <pc:spChg chg="del mod topLv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81" creationId="{34E22B54-758D-909B-0655-E90790CCC5A2}"/>
          </ac:spMkLst>
        </pc:spChg>
        <pc:spChg chg="de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82" creationId="{B7FD8114-7BD3-127C-BB62-665A7094C505}"/>
          </ac:spMkLst>
        </pc:spChg>
        <pc:spChg chg="del mod topLvl">
          <ac:chgData name="Ruijie XU" userId="ea0b4f74acb1b7dd" providerId="LiveId" clId="{E3F3FD07-E95C-4855-9FBD-847F41C52CA8}" dt="2025-09-22T08:46:00.752" v="571" actId="478"/>
          <ac:spMkLst>
            <pc:docMk/>
            <pc:sldMk cId="0" sldId="258"/>
            <ac:spMk id="85" creationId="{ED9E878F-4367-0C98-C7DB-03228B5CA905}"/>
          </ac:spMkLst>
        </pc:spChg>
        <pc:spChg chg="de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86" creationId="{58AFA739-25CB-0586-F0CD-606D9C9BA33A}"/>
          </ac:spMkLst>
        </pc:spChg>
        <pc:spChg chg="del">
          <ac:chgData name="Ruijie XU" userId="ea0b4f74acb1b7dd" providerId="LiveId" clId="{E3F3FD07-E95C-4855-9FBD-847F41C52CA8}" dt="2025-09-22T08:45:58.392" v="569" actId="478"/>
          <ac:spMkLst>
            <pc:docMk/>
            <pc:sldMk cId="0" sldId="258"/>
            <ac:spMk id="87" creationId="{38D3AB59-155D-80E8-89FC-6D3748DABBDF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113" creationId="{1189F844-F894-5CFA-374A-97679A26F743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114" creationId="{1528D46E-B242-9711-DF70-F75512748B53}"/>
          </ac:spMkLst>
        </pc:spChg>
        <pc:spChg chg="mod">
          <ac:chgData name="Ruijie XU" userId="ea0b4f74acb1b7dd" providerId="LiveId" clId="{E3F3FD07-E95C-4855-9FBD-847F41C52CA8}" dt="2025-09-22T08:45:52.021" v="568" actId="165"/>
          <ac:spMkLst>
            <pc:docMk/>
            <pc:sldMk cId="0" sldId="258"/>
            <ac:spMk id="117" creationId="{03C5FC7E-AC2E-5D06-9A42-7972A971FA23}"/>
          </ac:spMkLst>
        </pc:spChg>
        <pc:spChg chg="mod">
          <ac:chgData name="Ruijie XU" userId="ea0b4f74acb1b7dd" providerId="LiveId" clId="{E3F3FD07-E95C-4855-9FBD-847F41C52CA8}" dt="2025-09-22T08:45:52.021" v="568" actId="165"/>
          <ac:spMkLst>
            <pc:docMk/>
            <pc:sldMk cId="0" sldId="258"/>
            <ac:spMk id="118" creationId="{1E9AE9CD-84B1-EE2C-3134-7FFD19AA39C1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131" creationId="{53EE7A7B-B817-0179-A10A-F4CC36030467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132" creationId="{EF6D5CD5-8ACA-C063-89F5-A6B67B4CF13E}"/>
          </ac:spMkLst>
        </pc:spChg>
        <pc:spChg chg="mod">
          <ac:chgData name="Ruijie XU" userId="ea0b4f74acb1b7dd" providerId="LiveId" clId="{E3F3FD07-E95C-4855-9FBD-847F41C52CA8}" dt="2025-09-22T08:45:52.021" v="568" actId="165"/>
          <ac:spMkLst>
            <pc:docMk/>
            <pc:sldMk cId="0" sldId="258"/>
            <ac:spMk id="133" creationId="{8F8A63A0-02D9-5086-E94E-77C094FA1853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134" creationId="{349B70C3-228D-7C4E-0EEC-0CF878C51C83}"/>
          </ac:spMkLst>
        </pc:spChg>
        <pc:spChg chg="mod">
          <ac:chgData name="Ruijie XU" userId="ea0b4f74acb1b7dd" providerId="LiveId" clId="{E3F3FD07-E95C-4855-9FBD-847F41C52CA8}" dt="2025-09-22T09:42:35.370" v="828" actId="20577"/>
          <ac:spMkLst>
            <pc:docMk/>
            <pc:sldMk cId="0" sldId="258"/>
            <ac:spMk id="135" creationId="{87BC4F23-3FBB-3524-2E3F-107CB7F3A336}"/>
          </ac:spMkLst>
        </pc:spChg>
        <pc:spChg chg="add mod">
          <ac:chgData name="Ruijie XU" userId="ea0b4f74acb1b7dd" providerId="LiveId" clId="{E3F3FD07-E95C-4855-9FBD-847F41C52CA8}" dt="2025-09-22T09:42:59.957" v="840" actId="113"/>
          <ac:spMkLst>
            <pc:docMk/>
            <pc:sldMk cId="0" sldId="258"/>
            <ac:spMk id="142" creationId="{BB355703-9CE5-7769-B599-BAD275437959}"/>
          </ac:spMkLst>
        </pc:spChg>
        <pc:grpChg chg="mod">
          <ac:chgData name="Ruijie XU" userId="ea0b4f74acb1b7dd" providerId="LiveId" clId="{E3F3FD07-E95C-4855-9FBD-847F41C52CA8}" dt="2025-09-22T08:45:49.494" v="567" actId="1076"/>
          <ac:grpSpMkLst>
            <pc:docMk/>
            <pc:sldMk cId="0" sldId="258"/>
            <ac:grpSpMk id="3" creationId="{D19317AD-A79D-54A2-FDAF-7D2E02FF75ED}"/>
          </ac:grpSpMkLst>
        </pc:grpChg>
        <pc:grpChg chg="del">
          <ac:chgData name="Ruijie XU" userId="ea0b4f74acb1b7dd" providerId="LiveId" clId="{E3F3FD07-E95C-4855-9FBD-847F41C52CA8}" dt="2025-09-22T08:41:59.081" v="521" actId="478"/>
          <ac:grpSpMkLst>
            <pc:docMk/>
            <pc:sldMk cId="0" sldId="258"/>
            <ac:grpSpMk id="26" creationId="{00000000-0000-0000-0000-000000000000}"/>
          </ac:grpSpMkLst>
        </pc:grpChg>
        <pc:grpChg chg="mod">
          <ac:chgData name="Ruijie XU" userId="ea0b4f74acb1b7dd" providerId="LiveId" clId="{E3F3FD07-E95C-4855-9FBD-847F41C52CA8}" dt="2025-09-22T08:46:12.478" v="574" actId="1076"/>
          <ac:grpSpMkLst>
            <pc:docMk/>
            <pc:sldMk cId="0" sldId="258"/>
            <ac:grpSpMk id="141" creationId="{5AA1D72F-0A3D-B0AA-8512-37CA2D1E2CFD}"/>
          </ac:grpSpMkLst>
        </pc:grpChg>
        <pc:picChg chg="add mod">
          <ac:chgData name="Ruijie XU" userId="ea0b4f74acb1b7dd" providerId="LiveId" clId="{E3F3FD07-E95C-4855-9FBD-847F41C52CA8}" dt="2025-09-22T08:41:59.557" v="522"/>
          <ac:picMkLst>
            <pc:docMk/>
            <pc:sldMk cId="0" sldId="258"/>
            <ac:picMk id="2" creationId="{E2871E22-152C-C805-347D-2C77BFB4C529}"/>
          </ac:picMkLst>
        </pc:picChg>
        <pc:picChg chg="del">
          <ac:chgData name="Ruijie XU" userId="ea0b4f74acb1b7dd" providerId="LiveId" clId="{E3F3FD07-E95C-4855-9FBD-847F41C52CA8}" dt="2025-09-22T08:45:59.293" v="570" actId="478"/>
          <ac:picMkLst>
            <pc:docMk/>
            <pc:sldMk cId="0" sldId="258"/>
            <ac:picMk id="16" creationId="{338F7499-2465-2183-A57B-607A98DD04F0}"/>
          </ac:picMkLst>
        </pc:picChg>
      </pc:sldChg>
      <pc:sldChg chg="addSp delSp modSp add mod">
        <pc:chgData name="Ruijie XU" userId="ea0b4f74acb1b7dd" providerId="LiveId" clId="{E3F3FD07-E95C-4855-9FBD-847F41C52CA8}" dt="2025-09-22T09:30:31.304" v="710" actId="1076"/>
        <pc:sldMkLst>
          <pc:docMk/>
          <pc:sldMk cId="0" sldId="259"/>
        </pc:sldMkLst>
        <pc:spChg chg="del">
          <ac:chgData name="Ruijie XU" userId="ea0b4f74acb1b7dd" providerId="LiveId" clId="{E3F3FD07-E95C-4855-9FBD-847F41C52CA8}" dt="2025-09-22T09:25:11.516" v="699" actId="478"/>
          <ac:spMkLst>
            <pc:docMk/>
            <pc:sldMk cId="0" sldId="259"/>
            <ac:spMk id="42" creationId="{00000000-0000-0000-0000-000000000000}"/>
          </ac:spMkLst>
        </pc:spChg>
        <pc:spChg chg="del">
          <ac:chgData name="Ruijie XU" userId="ea0b4f74acb1b7dd" providerId="LiveId" clId="{E3F3FD07-E95C-4855-9FBD-847F41C52CA8}" dt="2025-09-22T09:25:11.516" v="699" actId="478"/>
          <ac:spMkLst>
            <pc:docMk/>
            <pc:sldMk cId="0" sldId="259"/>
            <ac:spMk id="43" creationId="{00000000-0000-0000-0000-000000000000}"/>
          </ac:spMkLst>
        </pc:spChg>
        <pc:spChg chg="mod ord">
          <ac:chgData name="Ruijie XU" userId="ea0b4f74acb1b7dd" providerId="LiveId" clId="{E3F3FD07-E95C-4855-9FBD-847F41C52CA8}" dt="2025-09-22T09:25:08.963" v="698" actId="167"/>
          <ac:spMkLst>
            <pc:docMk/>
            <pc:sldMk cId="0" sldId="259"/>
            <ac:spMk id="45" creationId="{00000000-0000-0000-0000-000000000000}"/>
          </ac:spMkLst>
        </pc:spChg>
        <pc:spChg chg="del">
          <ac:chgData name="Ruijie XU" userId="ea0b4f74acb1b7dd" providerId="LiveId" clId="{E3F3FD07-E95C-4855-9FBD-847F41C52CA8}" dt="2025-09-22T09:26:46.150" v="700" actId="478"/>
          <ac:spMkLst>
            <pc:docMk/>
            <pc:sldMk cId="0" sldId="259"/>
            <ac:spMk id="46" creationId="{00000000-0000-0000-0000-000000000000}"/>
          </ac:spMkLst>
        </pc:spChg>
        <pc:spChg chg="del">
          <ac:chgData name="Ruijie XU" userId="ea0b4f74acb1b7dd" providerId="LiveId" clId="{E3F3FD07-E95C-4855-9FBD-847F41C52CA8}" dt="2025-09-22T09:26:46.150" v="700" actId="478"/>
          <ac:spMkLst>
            <pc:docMk/>
            <pc:sldMk cId="0" sldId="259"/>
            <ac:spMk id="47" creationId="{00000000-0000-0000-0000-000000000000}"/>
          </ac:spMkLst>
        </pc:spChg>
        <pc:spChg chg="del">
          <ac:chgData name="Ruijie XU" userId="ea0b4f74acb1b7dd" providerId="LiveId" clId="{E3F3FD07-E95C-4855-9FBD-847F41C52CA8}" dt="2025-09-22T09:26:46.150" v="700" actId="478"/>
          <ac:spMkLst>
            <pc:docMk/>
            <pc:sldMk cId="0" sldId="259"/>
            <ac:spMk id="48" creationId="{00000000-0000-0000-0000-000000000000}"/>
          </ac:spMkLst>
        </pc:spChg>
        <pc:spChg chg="del">
          <ac:chgData name="Ruijie XU" userId="ea0b4f74acb1b7dd" providerId="LiveId" clId="{E3F3FD07-E95C-4855-9FBD-847F41C52CA8}" dt="2025-09-22T09:26:46.150" v="700" actId="478"/>
          <ac:spMkLst>
            <pc:docMk/>
            <pc:sldMk cId="0" sldId="259"/>
            <ac:spMk id="54" creationId="{00000000-0000-0000-0000-000000000000}"/>
          </ac:spMkLst>
        </pc:spChg>
        <pc:spChg chg="del">
          <ac:chgData name="Ruijie XU" userId="ea0b4f74acb1b7dd" providerId="LiveId" clId="{E3F3FD07-E95C-4855-9FBD-847F41C52CA8}" dt="2025-09-22T09:26:46.150" v="700" actId="478"/>
          <ac:spMkLst>
            <pc:docMk/>
            <pc:sldMk cId="0" sldId="259"/>
            <ac:spMk id="65" creationId="{00000000-0000-0000-0000-000000000000}"/>
          </ac:spMkLst>
        </pc:spChg>
        <pc:spChg chg="del">
          <ac:chgData name="Ruijie XU" userId="ea0b4f74acb1b7dd" providerId="LiveId" clId="{E3F3FD07-E95C-4855-9FBD-847F41C52CA8}" dt="2025-09-22T09:26:46.150" v="700" actId="478"/>
          <ac:spMkLst>
            <pc:docMk/>
            <pc:sldMk cId="0" sldId="259"/>
            <ac:spMk id="66" creationId="{00000000-0000-0000-0000-000000000000}"/>
          </ac:spMkLst>
        </pc:spChg>
        <pc:spChg chg="del">
          <ac:chgData name="Ruijie XU" userId="ea0b4f74acb1b7dd" providerId="LiveId" clId="{E3F3FD07-E95C-4855-9FBD-847F41C52CA8}" dt="2025-09-22T09:26:46.150" v="700" actId="478"/>
          <ac:spMkLst>
            <pc:docMk/>
            <pc:sldMk cId="0" sldId="259"/>
            <ac:spMk id="67" creationId="{00000000-0000-0000-0000-000000000000}"/>
          </ac:spMkLst>
        </pc:spChg>
        <pc:spChg chg="del">
          <ac:chgData name="Ruijie XU" userId="ea0b4f74acb1b7dd" providerId="LiveId" clId="{E3F3FD07-E95C-4855-9FBD-847F41C52CA8}" dt="2025-09-22T09:26:46.150" v="700" actId="478"/>
          <ac:spMkLst>
            <pc:docMk/>
            <pc:sldMk cId="0" sldId="259"/>
            <ac:spMk id="68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26:53.085" v="703" actId="478"/>
          <ac:spMkLst>
            <pc:docMk/>
            <pc:sldMk cId="0" sldId="259"/>
            <ac:spMk id="69" creationId="{00000000-0000-0000-0000-000000000000}"/>
          </ac:spMkLst>
        </pc:spChg>
        <pc:grpChg chg="del">
          <ac:chgData name="Ruijie XU" userId="ea0b4f74acb1b7dd" providerId="LiveId" clId="{E3F3FD07-E95C-4855-9FBD-847F41C52CA8}" dt="2025-09-22T09:26:48.365" v="701" actId="478"/>
          <ac:grpSpMkLst>
            <pc:docMk/>
            <pc:sldMk cId="0" sldId="259"/>
            <ac:grpSpMk id="70" creationId="{00000000-0000-0000-0000-000000000000}"/>
          </ac:grpSpMkLst>
        </pc:grpChg>
        <pc:picChg chg="add mod">
          <ac:chgData name="Ruijie XU" userId="ea0b4f74acb1b7dd" providerId="LiveId" clId="{E3F3FD07-E95C-4855-9FBD-847F41C52CA8}" dt="2025-09-22T09:26:55.782" v="704"/>
          <ac:picMkLst>
            <pc:docMk/>
            <pc:sldMk cId="0" sldId="259"/>
            <ac:picMk id="2" creationId="{BF68ACD1-D36D-2911-36A2-2AB037A545AF}"/>
          </ac:picMkLst>
        </pc:picChg>
        <pc:picChg chg="add del mod">
          <ac:chgData name="Ruijie XU" userId="ea0b4f74acb1b7dd" providerId="LiveId" clId="{E3F3FD07-E95C-4855-9FBD-847F41C52CA8}" dt="2025-09-22T09:30:07.172" v="707" actId="478"/>
          <ac:picMkLst>
            <pc:docMk/>
            <pc:sldMk cId="0" sldId="259"/>
            <ac:picMk id="3" creationId="{C01ACC37-9CCF-ECDA-3D5C-E69F3467D374}"/>
          </ac:picMkLst>
        </pc:picChg>
        <pc:picChg chg="add mod">
          <ac:chgData name="Ruijie XU" userId="ea0b4f74acb1b7dd" providerId="LiveId" clId="{E3F3FD07-E95C-4855-9FBD-847F41C52CA8}" dt="2025-09-22T09:30:31.304" v="710" actId="1076"/>
          <ac:picMkLst>
            <pc:docMk/>
            <pc:sldMk cId="0" sldId="259"/>
            <ac:picMk id="4" creationId="{ECDD9A41-F2FC-1BE6-A39C-17A4F56CB922}"/>
          </ac:picMkLst>
        </pc:picChg>
        <pc:picChg chg="del">
          <ac:chgData name="Ruijie XU" userId="ea0b4f74acb1b7dd" providerId="LiveId" clId="{E3F3FD07-E95C-4855-9FBD-847F41C52CA8}" dt="2025-09-22T09:26:46.150" v="700" actId="478"/>
          <ac:picMkLst>
            <pc:docMk/>
            <pc:sldMk cId="0" sldId="259"/>
            <ac:picMk id="55" creationId="{00000000-0000-0000-0000-000000000000}"/>
          </ac:picMkLst>
        </pc:picChg>
        <pc:picChg chg="del">
          <ac:chgData name="Ruijie XU" userId="ea0b4f74acb1b7dd" providerId="LiveId" clId="{E3F3FD07-E95C-4855-9FBD-847F41C52CA8}" dt="2025-09-22T09:26:46.150" v="700" actId="478"/>
          <ac:picMkLst>
            <pc:docMk/>
            <pc:sldMk cId="0" sldId="259"/>
            <ac:picMk id="63" creationId="{00000000-0000-0000-0000-000000000000}"/>
          </ac:picMkLst>
        </pc:picChg>
      </pc:sldChg>
      <pc:sldChg chg="addSp delSp modSp add mod">
        <pc:chgData name="Ruijie XU" userId="ea0b4f74acb1b7dd" providerId="LiveId" clId="{E3F3FD07-E95C-4855-9FBD-847F41C52CA8}" dt="2025-09-22T09:44:44.027" v="875" actId="114"/>
        <pc:sldMkLst>
          <pc:docMk/>
          <pc:sldMk cId="0" sldId="260"/>
        </pc:sldMkLst>
        <pc:spChg chg="add del">
          <ac:chgData name="Ruijie XU" userId="ea0b4f74acb1b7dd" providerId="LiveId" clId="{E3F3FD07-E95C-4855-9FBD-847F41C52CA8}" dt="2025-09-22T09:34:37.646" v="723"/>
          <ac:spMkLst>
            <pc:docMk/>
            <pc:sldMk cId="0" sldId="260"/>
            <ac:spMk id="3" creationId="{EDF50896-4B21-56EC-619B-89076C7A7574}"/>
          </ac:spMkLst>
        </pc:spChg>
        <pc:spChg chg="add del mod">
          <ac:chgData name="Ruijie XU" userId="ea0b4f74acb1b7dd" providerId="LiveId" clId="{E3F3FD07-E95C-4855-9FBD-847F41C52CA8}" dt="2025-09-22T09:39:11.625" v="767" actId="478"/>
          <ac:spMkLst>
            <pc:docMk/>
            <pc:sldMk cId="0" sldId="260"/>
            <ac:spMk id="5" creationId="{48DD317E-3909-D71B-51C9-284977F3C621}"/>
          </ac:spMkLst>
        </pc:spChg>
        <pc:spChg chg="add mod">
          <ac:chgData name="Ruijie XU" userId="ea0b4f74acb1b7dd" providerId="LiveId" clId="{E3F3FD07-E95C-4855-9FBD-847F41C52CA8}" dt="2025-09-22T09:35:52.704" v="737" actId="1076"/>
          <ac:spMkLst>
            <pc:docMk/>
            <pc:sldMk cId="0" sldId="260"/>
            <ac:spMk id="6" creationId="{420E9D8F-D635-70E3-05AC-B2D99B4EC08B}"/>
          </ac:spMkLst>
        </pc:spChg>
        <pc:spChg chg="add mod">
          <ac:chgData name="Ruijie XU" userId="ea0b4f74acb1b7dd" providerId="LiveId" clId="{E3F3FD07-E95C-4855-9FBD-847F41C52CA8}" dt="2025-09-22T09:44:32.792" v="870" actId="114"/>
          <ac:spMkLst>
            <pc:docMk/>
            <pc:sldMk cId="0" sldId="260"/>
            <ac:spMk id="8" creationId="{0F68324D-EADF-9F2B-FFCE-4E950930CE22}"/>
          </ac:spMkLst>
        </pc:spChg>
        <pc:spChg chg="add mod">
          <ac:chgData name="Ruijie XU" userId="ea0b4f74acb1b7dd" providerId="LiveId" clId="{E3F3FD07-E95C-4855-9FBD-847F41C52CA8}" dt="2025-09-22T09:44:44.027" v="875" actId="114"/>
          <ac:spMkLst>
            <pc:docMk/>
            <pc:sldMk cId="0" sldId="260"/>
            <ac:spMk id="9" creationId="{3682CCEE-D450-0D0F-CA9A-27AA039FF185}"/>
          </ac:spMkLst>
        </pc:spChg>
        <pc:spChg chg="add mod">
          <ac:chgData name="Ruijie XU" userId="ea0b4f74acb1b7dd" providerId="LiveId" clId="{E3F3FD07-E95C-4855-9FBD-847F41C52CA8}" dt="2025-09-22T09:44:06.854" v="865" actId="20577"/>
          <ac:spMkLst>
            <pc:docMk/>
            <pc:sldMk cId="0" sldId="260"/>
            <ac:spMk id="10" creationId="{7C3B8703-6B9B-08FC-7E89-4F36BE4BFE3A}"/>
          </ac:spMkLst>
        </pc:spChg>
        <pc:spChg chg="mod">
          <ac:chgData name="Ruijie XU" userId="ea0b4f74acb1b7dd" providerId="LiveId" clId="{E3F3FD07-E95C-4855-9FBD-847F41C52CA8}" dt="2025-09-22T09:41:06.133" v="804" actId="1076"/>
          <ac:spMkLst>
            <pc:docMk/>
            <pc:sldMk cId="0" sldId="260"/>
            <ac:spMk id="27" creationId="{D4055878-334F-2881-BF49-D8E46672FF5B}"/>
          </ac:spMkLst>
        </pc:spChg>
        <pc:spChg chg="mod">
          <ac:chgData name="Ruijie XU" userId="ea0b4f74acb1b7dd" providerId="LiveId" clId="{E3F3FD07-E95C-4855-9FBD-847F41C52CA8}" dt="2025-09-22T09:41:06.133" v="804" actId="1076"/>
          <ac:spMkLst>
            <pc:docMk/>
            <pc:sldMk cId="0" sldId="260"/>
            <ac:spMk id="28" creationId="{A2991FE5-87E3-613C-6ED6-B835AAF47120}"/>
          </ac:spMkLst>
        </pc:spChg>
        <pc:spChg chg="del">
          <ac:chgData name="Ruijie XU" userId="ea0b4f74acb1b7dd" providerId="LiveId" clId="{E3F3FD07-E95C-4855-9FBD-847F41C52CA8}" dt="2025-09-22T09:39:20.582" v="770" actId="478"/>
          <ac:spMkLst>
            <pc:docMk/>
            <pc:sldMk cId="0" sldId="260"/>
            <ac:spMk id="29" creationId="{41A12167-652D-16FC-66DA-A82A21755D3D}"/>
          </ac:spMkLst>
        </pc:spChg>
        <pc:spChg chg="del">
          <ac:chgData name="Ruijie XU" userId="ea0b4f74acb1b7dd" providerId="LiveId" clId="{E3F3FD07-E95C-4855-9FBD-847F41C52CA8}" dt="2025-09-22T09:39:20.582" v="770" actId="478"/>
          <ac:spMkLst>
            <pc:docMk/>
            <pc:sldMk cId="0" sldId="260"/>
            <ac:spMk id="30" creationId="{9B563EE7-FF64-B0F6-A99E-CCA4D73CD59F}"/>
          </ac:spMkLst>
        </pc:spChg>
        <pc:spChg chg="mod topLvl">
          <ac:chgData name="Ruijie XU" userId="ea0b4f74acb1b7dd" providerId="LiveId" clId="{E3F3FD07-E95C-4855-9FBD-847F41C52CA8}" dt="2025-09-22T09:39:17.453" v="769" actId="165"/>
          <ac:spMkLst>
            <pc:docMk/>
            <pc:sldMk cId="0" sldId="260"/>
            <ac:spMk id="31" creationId="{0318D5B1-0EA9-C344-F73A-5134C548DD37}"/>
          </ac:spMkLst>
        </pc:spChg>
        <pc:spChg chg="mod">
          <ac:chgData name="Ruijie XU" userId="ea0b4f74acb1b7dd" providerId="LiveId" clId="{E3F3FD07-E95C-4855-9FBD-847F41C52CA8}" dt="2025-09-22T09:41:06.133" v="804" actId="1076"/>
          <ac:spMkLst>
            <pc:docMk/>
            <pc:sldMk cId="0" sldId="260"/>
            <ac:spMk id="32" creationId="{8B8A7A7E-15B3-43E7-9E37-69CF5F72DBAC}"/>
          </ac:spMkLst>
        </pc:spChg>
        <pc:spChg chg="mod">
          <ac:chgData name="Ruijie XU" userId="ea0b4f74acb1b7dd" providerId="LiveId" clId="{E3F3FD07-E95C-4855-9FBD-847F41C52CA8}" dt="2025-09-22T09:41:06.133" v="804" actId="1076"/>
          <ac:spMkLst>
            <pc:docMk/>
            <pc:sldMk cId="0" sldId="260"/>
            <ac:spMk id="33" creationId="{B8BFD818-B7A1-0F0D-531F-91D8D8159278}"/>
          </ac:spMkLst>
        </pc:spChg>
        <pc:spChg chg="mod">
          <ac:chgData name="Ruijie XU" userId="ea0b4f74acb1b7dd" providerId="LiveId" clId="{E3F3FD07-E95C-4855-9FBD-847F41C52CA8}" dt="2025-09-22T09:41:06.133" v="804" actId="1076"/>
          <ac:spMkLst>
            <pc:docMk/>
            <pc:sldMk cId="0" sldId="260"/>
            <ac:spMk id="35" creationId="{49F73558-6C36-ECA2-8843-8099243AC08D}"/>
          </ac:spMkLst>
        </pc:spChg>
        <pc:spChg chg="mod">
          <ac:chgData name="Ruijie XU" userId="ea0b4f74acb1b7dd" providerId="LiveId" clId="{E3F3FD07-E95C-4855-9FBD-847F41C52CA8}" dt="2025-09-22T09:41:06.133" v="804" actId="1076"/>
          <ac:spMkLst>
            <pc:docMk/>
            <pc:sldMk cId="0" sldId="260"/>
            <ac:spMk id="36" creationId="{8E13D597-CF89-3038-A38A-5A0A7F09B661}"/>
          </ac:spMkLst>
        </pc:spChg>
        <pc:spChg chg="mod">
          <ac:chgData name="Ruijie XU" userId="ea0b4f74acb1b7dd" providerId="LiveId" clId="{E3F3FD07-E95C-4855-9FBD-847F41C52CA8}" dt="2025-09-22T09:39:42.258" v="775" actId="1076"/>
          <ac:spMkLst>
            <pc:docMk/>
            <pc:sldMk cId="0" sldId="260"/>
            <ac:spMk id="37" creationId="{49BCC60F-DB3C-BD62-6735-5BD8D191A382}"/>
          </ac:spMkLst>
        </pc:spChg>
        <pc:spChg chg="mod topLvl">
          <ac:chgData name="Ruijie XU" userId="ea0b4f74acb1b7dd" providerId="LiveId" clId="{E3F3FD07-E95C-4855-9FBD-847F41C52CA8}" dt="2025-09-22T09:43:27.294" v="846" actId="114"/>
          <ac:spMkLst>
            <pc:docMk/>
            <pc:sldMk cId="0" sldId="260"/>
            <ac:spMk id="38" creationId="{A3819068-0C2A-9CA5-A195-E7B735B2B9D1}"/>
          </ac:spMkLst>
        </pc:spChg>
        <pc:spChg chg="mod">
          <ac:chgData name="Ruijie XU" userId="ea0b4f74acb1b7dd" providerId="LiveId" clId="{E3F3FD07-E95C-4855-9FBD-847F41C52CA8}" dt="2025-09-22T09:41:06.133" v="804" actId="1076"/>
          <ac:spMkLst>
            <pc:docMk/>
            <pc:sldMk cId="0" sldId="260"/>
            <ac:spMk id="40" creationId="{97696A4E-E65A-53FF-6F18-6C0910EFCD78}"/>
          </ac:spMkLst>
        </pc:spChg>
        <pc:spChg chg="mod topLvl">
          <ac:chgData name="Ruijie XU" userId="ea0b4f74acb1b7dd" providerId="LiveId" clId="{E3F3FD07-E95C-4855-9FBD-847F41C52CA8}" dt="2025-09-22T09:39:17.453" v="769" actId="165"/>
          <ac:spMkLst>
            <pc:docMk/>
            <pc:sldMk cId="0" sldId="260"/>
            <ac:spMk id="41" creationId="{C85657B3-D9AD-DC6C-C45B-1EDE6B245BFC}"/>
          </ac:spMkLst>
        </pc:spChg>
        <pc:spChg chg="del">
          <ac:chgData name="Ruijie XU" userId="ea0b4f74acb1b7dd" providerId="LiveId" clId="{E3F3FD07-E95C-4855-9FBD-847F41C52CA8}" dt="2025-09-22T09:39:20.582" v="770" actId="478"/>
          <ac:spMkLst>
            <pc:docMk/>
            <pc:sldMk cId="0" sldId="260"/>
            <ac:spMk id="42" creationId="{56B67E77-5079-589B-38CF-639C6A00E7E4}"/>
          </ac:spMkLst>
        </pc:spChg>
        <pc:spChg chg="mod">
          <ac:chgData name="Ruijie XU" userId="ea0b4f74acb1b7dd" providerId="LiveId" clId="{E3F3FD07-E95C-4855-9FBD-847F41C52CA8}" dt="2025-09-22T09:43:34.805" v="849" actId="114"/>
          <ac:spMkLst>
            <pc:docMk/>
            <pc:sldMk cId="0" sldId="260"/>
            <ac:spMk id="43" creationId="{584330C1-0FD6-5EB1-855A-D3E07088226B}"/>
          </ac:spMkLst>
        </pc:spChg>
        <pc:spChg chg="del">
          <ac:chgData name="Ruijie XU" userId="ea0b4f74acb1b7dd" providerId="LiveId" clId="{E3F3FD07-E95C-4855-9FBD-847F41C52CA8}" dt="2025-09-22T09:39:20.582" v="770" actId="478"/>
          <ac:spMkLst>
            <pc:docMk/>
            <pc:sldMk cId="0" sldId="260"/>
            <ac:spMk id="45" creationId="{092C72C1-CF25-7645-5AFD-454A63EE1C86}"/>
          </ac:spMkLst>
        </pc:spChg>
        <pc:spChg chg="del">
          <ac:chgData name="Ruijie XU" userId="ea0b4f74acb1b7dd" providerId="LiveId" clId="{E3F3FD07-E95C-4855-9FBD-847F41C52CA8}" dt="2025-09-22T09:39:20.582" v="770" actId="478"/>
          <ac:spMkLst>
            <pc:docMk/>
            <pc:sldMk cId="0" sldId="260"/>
            <ac:spMk id="46" creationId="{010F06B2-BD14-E2E0-F515-A1721DB0B03F}"/>
          </ac:spMkLst>
        </pc:spChg>
        <pc:spChg chg="del mod topLvl">
          <ac:chgData name="Ruijie XU" userId="ea0b4f74acb1b7dd" providerId="LiveId" clId="{E3F3FD07-E95C-4855-9FBD-847F41C52CA8}" dt="2025-09-22T09:39:20.582" v="770" actId="478"/>
          <ac:spMkLst>
            <pc:docMk/>
            <pc:sldMk cId="0" sldId="260"/>
            <ac:spMk id="47" creationId="{0CDFC9E7-9AE5-7C6C-2482-453C80FC7B35}"/>
          </ac:spMkLst>
        </pc:spChg>
        <pc:spChg chg="del">
          <ac:chgData name="Ruijie XU" userId="ea0b4f74acb1b7dd" providerId="LiveId" clId="{E3F3FD07-E95C-4855-9FBD-847F41C52CA8}" dt="2025-09-22T09:39:20.582" v="770" actId="478"/>
          <ac:spMkLst>
            <pc:docMk/>
            <pc:sldMk cId="0" sldId="260"/>
            <ac:spMk id="48" creationId="{999401DC-3F21-F97A-6AE4-CC2E8F6E0E2B}"/>
          </ac:spMkLst>
        </pc:spChg>
        <pc:spChg chg="del mod topLvl">
          <ac:chgData name="Ruijie XU" userId="ea0b4f74acb1b7dd" providerId="LiveId" clId="{E3F3FD07-E95C-4855-9FBD-847F41C52CA8}" dt="2025-09-22T09:39:20.582" v="770" actId="478"/>
          <ac:spMkLst>
            <pc:docMk/>
            <pc:sldMk cId="0" sldId="260"/>
            <ac:spMk id="49" creationId="{6C554C6C-5816-E529-5F3E-D2E9EF772517}"/>
          </ac:spMkLst>
        </pc:spChg>
        <pc:spChg chg="mod">
          <ac:chgData name="Ruijie XU" userId="ea0b4f74acb1b7dd" providerId="LiveId" clId="{E3F3FD07-E95C-4855-9FBD-847F41C52CA8}" dt="2025-09-22T09:39:17.453" v="769" actId="165"/>
          <ac:spMkLst>
            <pc:docMk/>
            <pc:sldMk cId="0" sldId="260"/>
            <ac:spMk id="61" creationId="{A38190C1-4204-3AC2-82F3-34E83DFFBC48}"/>
          </ac:spMkLst>
        </pc:spChg>
        <pc:spChg chg="mod">
          <ac:chgData name="Ruijie XU" userId="ea0b4f74acb1b7dd" providerId="LiveId" clId="{E3F3FD07-E95C-4855-9FBD-847F41C52CA8}" dt="2025-09-22T09:39:17.453" v="769" actId="165"/>
          <ac:spMkLst>
            <pc:docMk/>
            <pc:sldMk cId="0" sldId="260"/>
            <ac:spMk id="66" creationId="{E5691881-C586-E777-31AD-1166DD8A5096}"/>
          </ac:spMkLst>
        </pc:spChg>
        <pc:spChg chg="mod">
          <ac:chgData name="Ruijie XU" userId="ea0b4f74acb1b7dd" providerId="LiveId" clId="{E3F3FD07-E95C-4855-9FBD-847F41C52CA8}" dt="2025-09-22T09:39:17.453" v="769" actId="165"/>
          <ac:spMkLst>
            <pc:docMk/>
            <pc:sldMk cId="0" sldId="260"/>
            <ac:spMk id="67" creationId="{4D3B8B78-3E07-7782-BFB4-2FEE3F6AAA1C}"/>
          </ac:spMkLst>
        </pc:spChg>
        <pc:spChg chg="mod">
          <ac:chgData name="Ruijie XU" userId="ea0b4f74acb1b7dd" providerId="LiveId" clId="{E3F3FD07-E95C-4855-9FBD-847F41C52CA8}" dt="2025-09-22T09:39:17.453" v="769" actId="165"/>
          <ac:spMkLst>
            <pc:docMk/>
            <pc:sldMk cId="0" sldId="260"/>
            <ac:spMk id="68" creationId="{7FDDC7E7-B4EB-B914-F867-C96193508A4E}"/>
          </ac:spMkLst>
        </pc:spChg>
        <pc:spChg chg="mod">
          <ac:chgData name="Ruijie XU" userId="ea0b4f74acb1b7dd" providerId="LiveId" clId="{E3F3FD07-E95C-4855-9FBD-847F41C52CA8}" dt="2025-09-22T09:39:17.453" v="769" actId="165"/>
          <ac:spMkLst>
            <pc:docMk/>
            <pc:sldMk cId="0" sldId="260"/>
            <ac:spMk id="70" creationId="{166978EF-DB1F-221C-CD7F-AEBDA2C35776}"/>
          </ac:spMkLst>
        </pc:spChg>
        <pc:spChg chg="add mod">
          <ac:chgData name="Ruijie XU" userId="ea0b4f74acb1b7dd" providerId="LiveId" clId="{E3F3FD07-E95C-4855-9FBD-847F41C52CA8}" dt="2025-09-22T09:43:20.612" v="843" actId="114"/>
          <ac:spMkLst>
            <pc:docMk/>
            <pc:sldMk cId="0" sldId="260"/>
            <ac:spMk id="71" creationId="{B84BBB10-0D2A-ECD6-AC21-72C43F2B4FC9}"/>
          </ac:spMkLst>
        </pc:spChg>
        <pc:spChg chg="add mod">
          <ac:chgData name="Ruijie XU" userId="ea0b4f74acb1b7dd" providerId="LiveId" clId="{E3F3FD07-E95C-4855-9FBD-847F41C52CA8}" dt="2025-09-22T09:44:17.516" v="867" actId="113"/>
          <ac:spMkLst>
            <pc:docMk/>
            <pc:sldMk cId="0" sldId="260"/>
            <ac:spMk id="73" creationId="{46B6CD42-29EE-6949-ED3A-65F8DB6C33BB}"/>
          </ac:spMkLst>
        </pc:spChg>
        <pc:spChg chg="mod">
          <ac:chgData name="Ruijie XU" userId="ea0b4f74acb1b7dd" providerId="LiveId" clId="{E3F3FD07-E95C-4855-9FBD-847F41C52CA8}" dt="2025-09-22T09:38:49.236" v="763" actId="1076"/>
          <ac:spMkLst>
            <pc:docMk/>
            <pc:sldMk cId="0" sldId="260"/>
            <ac:spMk id="78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39:11.625" v="767" actId="478"/>
          <ac:spMkLst>
            <pc:docMk/>
            <pc:sldMk cId="0" sldId="260"/>
            <ac:spMk id="82" creationId="{00000000-0000-0000-0000-000000000000}"/>
          </ac:spMkLst>
        </pc:spChg>
        <pc:spChg chg="mod">
          <ac:chgData name="Ruijie XU" userId="ea0b4f74acb1b7dd" providerId="LiveId" clId="{E3F3FD07-E95C-4855-9FBD-847F41C52CA8}" dt="2025-09-22T09:34:27.001" v="717" actId="6559"/>
          <ac:spMkLst>
            <pc:docMk/>
            <pc:sldMk cId="0" sldId="260"/>
            <ac:spMk id="85" creationId="{00000000-0000-0000-0000-000000000000}"/>
          </ac:spMkLst>
        </pc:spChg>
        <pc:spChg chg="mod">
          <ac:chgData name="Ruijie XU" userId="ea0b4f74acb1b7dd" providerId="LiveId" clId="{E3F3FD07-E95C-4855-9FBD-847F41C52CA8}" dt="2025-09-22T09:34:27.001" v="717" actId="6559"/>
          <ac:spMkLst>
            <pc:docMk/>
            <pc:sldMk cId="0" sldId="260"/>
            <ac:spMk id="86" creationId="{00000000-0000-0000-0000-000000000000}"/>
          </ac:spMkLst>
        </pc:spChg>
        <pc:spChg chg="mod">
          <ac:chgData name="Ruijie XU" userId="ea0b4f74acb1b7dd" providerId="LiveId" clId="{E3F3FD07-E95C-4855-9FBD-847F41C52CA8}" dt="2025-09-22T09:34:27.001" v="717" actId="6559"/>
          <ac:spMkLst>
            <pc:docMk/>
            <pc:sldMk cId="0" sldId="260"/>
            <ac:spMk id="87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39:11.625" v="767" actId="478"/>
          <ac:spMkLst>
            <pc:docMk/>
            <pc:sldMk cId="0" sldId="260"/>
            <ac:spMk id="88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39:11.625" v="767" actId="478"/>
          <ac:spMkLst>
            <pc:docMk/>
            <pc:sldMk cId="0" sldId="260"/>
            <ac:spMk id="89" creationId="{00000000-0000-0000-0000-000000000000}"/>
          </ac:spMkLst>
        </pc:spChg>
        <pc:spChg chg="mod">
          <ac:chgData name="Ruijie XU" userId="ea0b4f74acb1b7dd" providerId="LiveId" clId="{E3F3FD07-E95C-4855-9FBD-847F41C52CA8}" dt="2025-09-22T09:34:27.001" v="717" actId="6559"/>
          <ac:spMkLst>
            <pc:docMk/>
            <pc:sldMk cId="0" sldId="260"/>
            <ac:spMk id="94" creationId="{00000000-0000-0000-0000-000000000000}"/>
          </ac:spMkLst>
        </pc:spChg>
        <pc:spChg chg="mod">
          <ac:chgData name="Ruijie XU" userId="ea0b4f74acb1b7dd" providerId="LiveId" clId="{E3F3FD07-E95C-4855-9FBD-847F41C52CA8}" dt="2025-09-22T09:34:27.001" v="717" actId="6559"/>
          <ac:spMkLst>
            <pc:docMk/>
            <pc:sldMk cId="0" sldId="260"/>
            <ac:spMk id="95" creationId="{00000000-0000-0000-0000-000000000000}"/>
          </ac:spMkLst>
        </pc:spChg>
        <pc:spChg chg="mod">
          <ac:chgData name="Ruijie XU" userId="ea0b4f74acb1b7dd" providerId="LiveId" clId="{E3F3FD07-E95C-4855-9FBD-847F41C52CA8}" dt="2025-09-22T09:34:27.001" v="717" actId="6559"/>
          <ac:spMkLst>
            <pc:docMk/>
            <pc:sldMk cId="0" sldId="260"/>
            <ac:spMk id="98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39:11.625" v="767" actId="478"/>
          <ac:spMkLst>
            <pc:docMk/>
            <pc:sldMk cId="0" sldId="260"/>
            <ac:spMk id="100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39:11.625" v="767" actId="478"/>
          <ac:spMkLst>
            <pc:docMk/>
            <pc:sldMk cId="0" sldId="260"/>
            <ac:spMk id="101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39:11.625" v="767" actId="478"/>
          <ac:spMkLst>
            <pc:docMk/>
            <pc:sldMk cId="0" sldId="260"/>
            <ac:spMk id="102" creationId="{00000000-0000-0000-0000-000000000000}"/>
          </ac:spMkLst>
        </pc:spChg>
        <pc:spChg chg="del">
          <ac:chgData name="Ruijie XU" userId="ea0b4f74acb1b7dd" providerId="LiveId" clId="{E3F3FD07-E95C-4855-9FBD-847F41C52CA8}" dt="2025-09-22T09:39:11.625" v="767" actId="478"/>
          <ac:spMkLst>
            <pc:docMk/>
            <pc:sldMk cId="0" sldId="260"/>
            <ac:spMk id="103" creationId="{00000000-0000-0000-0000-000000000000}"/>
          </ac:spMkLst>
        </pc:spChg>
        <pc:spChg chg="del">
          <ac:chgData name="Ruijie XU" userId="ea0b4f74acb1b7dd" providerId="LiveId" clId="{E3F3FD07-E95C-4855-9FBD-847F41C52CA8}" dt="2025-09-22T09:41:01.132" v="802" actId="478"/>
          <ac:spMkLst>
            <pc:docMk/>
            <pc:sldMk cId="0" sldId="260"/>
            <ac:spMk id="104" creationId="{00000000-0000-0000-0000-000000000000}"/>
          </ac:spMkLst>
        </pc:spChg>
        <pc:spChg chg="mod">
          <ac:chgData name="Ruijie XU" userId="ea0b4f74acb1b7dd" providerId="LiveId" clId="{E3F3FD07-E95C-4855-9FBD-847F41C52CA8}" dt="2025-09-22T09:36:50.885" v="739" actId="20577"/>
          <ac:spMkLst>
            <pc:docMk/>
            <pc:sldMk cId="0" sldId="260"/>
            <ac:spMk id="110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39:11.625" v="767" actId="478"/>
          <ac:spMkLst>
            <pc:docMk/>
            <pc:sldMk cId="0" sldId="260"/>
            <ac:spMk id="111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39:08.927" v="766" actId="478"/>
          <ac:spMkLst>
            <pc:docMk/>
            <pc:sldMk cId="0" sldId="260"/>
            <ac:spMk id="112" creationId="{00000000-0000-0000-0000-000000000000}"/>
          </ac:spMkLst>
        </pc:spChg>
        <pc:spChg chg="mod">
          <ac:chgData name="Ruijie XU" userId="ea0b4f74acb1b7dd" providerId="LiveId" clId="{E3F3FD07-E95C-4855-9FBD-847F41C52CA8}" dt="2025-09-22T09:37:12.350" v="749" actId="20577"/>
          <ac:spMkLst>
            <pc:docMk/>
            <pc:sldMk cId="0" sldId="260"/>
            <ac:spMk id="113" creationId="{00000000-0000-0000-0000-000000000000}"/>
          </ac:spMkLst>
        </pc:spChg>
        <pc:grpChg chg="mod">
          <ac:chgData name="Ruijie XU" userId="ea0b4f74acb1b7dd" providerId="LiveId" clId="{E3F3FD07-E95C-4855-9FBD-847F41C52CA8}" dt="2025-09-22T09:39:14.617" v="768" actId="1076"/>
          <ac:grpSpMkLst>
            <pc:docMk/>
            <pc:sldMk cId="0" sldId="260"/>
            <ac:grpSpMk id="11" creationId="{31BB0BE9-22E8-0D2C-86AD-B291CA3BA4C2}"/>
          </ac:grpSpMkLst>
        </pc:grpChg>
        <pc:grpChg chg="del">
          <ac:chgData name="Ruijie XU" userId="ea0b4f74acb1b7dd" providerId="LiveId" clId="{E3F3FD07-E95C-4855-9FBD-847F41C52CA8}" dt="2025-09-22T09:41:01.132" v="802" actId="478"/>
          <ac:grpSpMkLst>
            <pc:docMk/>
            <pc:sldMk cId="0" sldId="260"/>
            <ac:grpSpMk id="105" creationId="{00000000-0000-0000-0000-000000000000}"/>
          </ac:grpSpMkLst>
        </pc:grpChg>
        <pc:picChg chg="del">
          <ac:chgData name="Ruijie XU" userId="ea0b4f74acb1b7dd" providerId="LiveId" clId="{E3F3FD07-E95C-4855-9FBD-847F41C52CA8}" dt="2025-09-22T09:39:20.582" v="770" actId="478"/>
          <ac:picMkLst>
            <pc:docMk/>
            <pc:sldMk cId="0" sldId="260"/>
            <ac:picMk id="15" creationId="{D94BB6C3-56D0-A7DC-A91A-F02B2BE8C933}"/>
          </ac:picMkLst>
        </pc:picChg>
        <pc:picChg chg="del">
          <ac:chgData name="Ruijie XU" userId="ea0b4f74acb1b7dd" providerId="LiveId" clId="{E3F3FD07-E95C-4855-9FBD-847F41C52CA8}" dt="2025-09-22T09:39:20.582" v="770" actId="478"/>
          <ac:picMkLst>
            <pc:docMk/>
            <pc:sldMk cId="0" sldId="260"/>
            <ac:picMk id="20" creationId="{53203744-9994-56B4-C4CA-802922A8EC99}"/>
          </ac:picMkLst>
        </pc:picChg>
        <pc:picChg chg="add mod">
          <ac:chgData name="Ruijie XU" userId="ea0b4f74acb1b7dd" providerId="LiveId" clId="{E3F3FD07-E95C-4855-9FBD-847F41C52CA8}" dt="2025-09-22T09:41:01.472" v="803"/>
          <ac:picMkLst>
            <pc:docMk/>
            <pc:sldMk cId="0" sldId="260"/>
            <ac:picMk id="72" creationId="{9BC0A72A-2597-1EFE-3B0F-B64BABD48050}"/>
          </ac:picMkLst>
        </pc:picChg>
        <pc:picChg chg="del">
          <ac:chgData name="Ruijie XU" userId="ea0b4f74acb1b7dd" providerId="LiveId" clId="{E3F3FD07-E95C-4855-9FBD-847F41C52CA8}" dt="2025-09-22T09:39:11.625" v="767" actId="478"/>
          <ac:picMkLst>
            <pc:docMk/>
            <pc:sldMk cId="0" sldId="260"/>
            <ac:picMk id="83" creationId="{00000000-0000-0000-0000-000000000000}"/>
          </ac:picMkLst>
        </pc:picChg>
        <pc:picChg chg="mod">
          <ac:chgData name="Ruijie XU" userId="ea0b4f74acb1b7dd" providerId="LiveId" clId="{E3F3FD07-E95C-4855-9FBD-847F41C52CA8}" dt="2025-09-22T09:34:51.365" v="728" actId="1076"/>
          <ac:picMkLst>
            <pc:docMk/>
            <pc:sldMk cId="0" sldId="260"/>
            <ac:picMk id="99" creationId="{00000000-0000-0000-0000-000000000000}"/>
          </ac:picMkLst>
        </pc:picChg>
        <pc:cxnChg chg="del mod">
          <ac:chgData name="Ruijie XU" userId="ea0b4f74acb1b7dd" providerId="LiveId" clId="{E3F3FD07-E95C-4855-9FBD-847F41C52CA8}" dt="2025-09-22T09:39:28.074" v="771" actId="478"/>
          <ac:cxnSpMkLst>
            <pc:docMk/>
            <pc:sldMk cId="0" sldId="260"/>
            <ac:cxnSpMk id="24" creationId="{03ECB858-5333-FDEB-FC45-36B965B82108}"/>
          </ac:cxnSpMkLst>
        </pc:cxnChg>
      </pc:sldChg>
      <pc:sldChg chg="addSp delSp modSp mod">
        <pc:chgData name="Ruijie XU" userId="ea0b4f74acb1b7dd" providerId="LiveId" clId="{E3F3FD07-E95C-4855-9FBD-847F41C52CA8}" dt="2025-09-22T08:45:40.911" v="565"/>
        <pc:sldMkLst>
          <pc:docMk/>
          <pc:sldMk cId="667158773" sldId="261"/>
        </pc:sldMkLst>
        <pc:spChg chg="add del mod">
          <ac:chgData name="Ruijie XU" userId="ea0b4f74acb1b7dd" providerId="LiveId" clId="{E3F3FD07-E95C-4855-9FBD-847F41C52CA8}" dt="2025-09-22T07:04:03.767" v="132" actId="20577"/>
          <ac:spMkLst>
            <pc:docMk/>
            <pc:sldMk cId="667158773" sldId="261"/>
            <ac:spMk id="5" creationId="{F0094BD2-4E76-7897-C871-4A7EE249BDE7}"/>
          </ac:spMkLst>
        </pc:spChg>
        <pc:spChg chg="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12" creationId="{55520B65-77B9-3CAE-2EF8-8FFAAE73C427}"/>
          </ac:spMkLst>
        </pc:spChg>
        <pc:spChg chg="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39" creationId="{214ABD7F-DDE5-2637-C4A4-9EE45FD55E5F}"/>
          </ac:spMkLst>
        </pc:spChg>
        <pc:spChg chg="add 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62" creationId="{B45D0AE1-CD95-342C-BDC0-E041A9807B04}"/>
          </ac:spMkLst>
        </pc:spChg>
        <pc:spChg chg="add 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77" creationId="{50412A66-98EE-8C2A-83A9-2027E60C34CB}"/>
          </ac:spMkLst>
        </pc:spChg>
        <pc:spChg chg="add 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79" creationId="{456AF6A3-F868-94DD-6222-03BA28AE1780}"/>
          </ac:spMkLst>
        </pc:spChg>
        <pc:spChg chg="add 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84" creationId="{1C85D219-D1C1-6838-ADF3-F136893C7CF2}"/>
          </ac:spMkLst>
        </pc:spChg>
        <pc:spChg chg="add 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88" creationId="{6D981331-2751-AB44-211B-1061DAEAFF80}"/>
          </ac:spMkLst>
        </pc:spChg>
        <pc:spChg chg="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98" creationId="{077436AD-C037-2E6A-D184-1A420623B627}"/>
          </ac:spMkLst>
        </pc:spChg>
        <pc:spChg chg="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99" creationId="{914CE3BA-44DF-E1FF-827A-0D7C246DD8E4}"/>
          </ac:spMkLst>
        </pc:spChg>
        <pc:spChg chg="add mod">
          <ac:chgData name="Ruijie XU" userId="ea0b4f74acb1b7dd" providerId="LiveId" clId="{E3F3FD07-E95C-4855-9FBD-847F41C52CA8}" dt="2025-09-22T07:04:58.144" v="133"/>
          <ac:spMkLst>
            <pc:docMk/>
            <pc:sldMk cId="667158773" sldId="261"/>
            <ac:spMk id="123" creationId="{A67FA4FF-F70F-718E-2D0D-6185406434F3}"/>
          </ac:spMkLst>
        </pc:spChg>
        <pc:spChg chg="mod">
          <ac:chgData name="Ruijie XU" userId="ea0b4f74acb1b7dd" providerId="LiveId" clId="{E3F3FD07-E95C-4855-9FBD-847F41C52CA8}" dt="2025-09-22T07:09:12.157" v="191" actId="404"/>
          <ac:spMkLst>
            <pc:docMk/>
            <pc:sldMk cId="667158773" sldId="261"/>
            <ac:spMk id="134" creationId="{CB32FE4A-A798-83AE-BB97-D8D199C70A2B}"/>
          </ac:spMkLst>
        </pc:spChg>
        <pc:spChg chg="mod">
          <ac:chgData name="Ruijie XU" userId="ea0b4f74acb1b7dd" providerId="LiveId" clId="{E3F3FD07-E95C-4855-9FBD-847F41C52CA8}" dt="2025-09-22T07:09:12.157" v="191" actId="404"/>
          <ac:spMkLst>
            <pc:docMk/>
            <pc:sldMk cId="667158773" sldId="261"/>
            <ac:spMk id="147" creationId="{D0373BB1-B10F-E487-9E8A-56639F784733}"/>
          </ac:spMkLst>
        </pc:spChg>
        <pc:spChg chg="mod">
          <ac:chgData name="Ruijie XU" userId="ea0b4f74acb1b7dd" providerId="LiveId" clId="{E3F3FD07-E95C-4855-9FBD-847F41C52CA8}" dt="2025-09-22T07:09:12.157" v="191" actId="404"/>
          <ac:spMkLst>
            <pc:docMk/>
            <pc:sldMk cId="667158773" sldId="261"/>
            <ac:spMk id="160" creationId="{7FE24FCA-7240-FB26-2A37-77F59D692C3C}"/>
          </ac:spMkLst>
        </pc:spChg>
        <pc:spChg chg="mod">
          <ac:chgData name="Ruijie XU" userId="ea0b4f74acb1b7dd" providerId="LiveId" clId="{E3F3FD07-E95C-4855-9FBD-847F41C52CA8}" dt="2025-09-22T07:09:12.157" v="191" actId="404"/>
          <ac:spMkLst>
            <pc:docMk/>
            <pc:sldMk cId="667158773" sldId="261"/>
            <ac:spMk id="167" creationId="{2826E507-F659-4451-C9C9-B18621FE314B}"/>
          </ac:spMkLst>
        </pc:spChg>
        <pc:spChg chg="mod">
          <ac:chgData name="Ruijie XU" userId="ea0b4f74acb1b7dd" providerId="LiveId" clId="{E3F3FD07-E95C-4855-9FBD-847F41C52CA8}" dt="2025-09-22T07:09:03.620" v="189" actId="164"/>
          <ac:spMkLst>
            <pc:docMk/>
            <pc:sldMk cId="667158773" sldId="261"/>
            <ac:spMk id="183" creationId="{4A873E9E-580F-5620-AF20-28698335967C}"/>
          </ac:spMkLst>
        </pc:spChg>
        <pc:spChg chg="add mod">
          <ac:chgData name="Ruijie XU" userId="ea0b4f74acb1b7dd" providerId="LiveId" clId="{E3F3FD07-E95C-4855-9FBD-847F41C52CA8}" dt="2025-09-22T07:09:12.157" v="191" actId="404"/>
          <ac:spMkLst>
            <pc:docMk/>
            <pc:sldMk cId="667158773" sldId="261"/>
            <ac:spMk id="184" creationId="{790330AD-3BD4-2C5E-1F8F-6A7E6263BAA6}"/>
          </ac:spMkLst>
        </pc:spChg>
        <pc:spChg chg="mod">
          <ac:chgData name="Ruijie XU" userId="ea0b4f74acb1b7dd" providerId="LiveId" clId="{E3F3FD07-E95C-4855-9FBD-847F41C52CA8}" dt="2025-09-22T07:09:03.620" v="189" actId="164"/>
          <ac:spMkLst>
            <pc:docMk/>
            <pc:sldMk cId="667158773" sldId="261"/>
            <ac:spMk id="193" creationId="{90849598-031B-E156-6DB3-96D689F9BEDC}"/>
          </ac:spMkLst>
        </pc:spChg>
        <pc:spChg chg="add mod">
          <ac:chgData name="Ruijie XU" userId="ea0b4f74acb1b7dd" providerId="LiveId" clId="{E3F3FD07-E95C-4855-9FBD-847F41C52CA8}" dt="2025-09-22T07:09:12.157" v="191" actId="404"/>
          <ac:spMkLst>
            <pc:docMk/>
            <pc:sldMk cId="667158773" sldId="261"/>
            <ac:spMk id="194" creationId="{C962B094-B2A3-3133-476F-4B243C32BFA9}"/>
          </ac:spMkLst>
        </pc:spChg>
        <pc:spChg chg="add mod">
          <ac:chgData name="Ruijie XU" userId="ea0b4f74acb1b7dd" providerId="LiveId" clId="{E3F3FD07-E95C-4855-9FBD-847F41C52CA8}" dt="2025-09-22T07:09:12.157" v="191" actId="404"/>
          <ac:spMkLst>
            <pc:docMk/>
            <pc:sldMk cId="667158773" sldId="261"/>
            <ac:spMk id="195" creationId="{03521AF2-192F-3E03-2315-769E2C67D508}"/>
          </ac:spMkLst>
        </pc:spChg>
        <pc:spChg chg="mod">
          <ac:chgData name="Ruijie XU" userId="ea0b4f74acb1b7dd" providerId="LiveId" clId="{E3F3FD07-E95C-4855-9FBD-847F41C52CA8}" dt="2025-09-22T07:09:03.620" v="189" actId="164"/>
          <ac:spMkLst>
            <pc:docMk/>
            <pc:sldMk cId="667158773" sldId="261"/>
            <ac:spMk id="211" creationId="{E79AA1E7-E574-AE31-16E3-60A060BF40B6}"/>
          </ac:spMkLst>
        </pc:spChg>
        <pc:spChg chg="mod">
          <ac:chgData name="Ruijie XU" userId="ea0b4f74acb1b7dd" providerId="LiveId" clId="{E3F3FD07-E95C-4855-9FBD-847F41C52CA8}" dt="2025-09-22T07:09:03.620" v="189" actId="164"/>
          <ac:spMkLst>
            <pc:docMk/>
            <pc:sldMk cId="667158773" sldId="261"/>
            <ac:spMk id="212" creationId="{75E9360F-49C0-A6AB-7206-D0B5DD5CB6EA}"/>
          </ac:spMkLst>
        </pc:spChg>
        <pc:spChg chg="mod">
          <ac:chgData name="Ruijie XU" userId="ea0b4f74acb1b7dd" providerId="LiveId" clId="{E3F3FD07-E95C-4855-9FBD-847F41C52CA8}" dt="2025-09-22T07:09:03.620" v="189" actId="164"/>
          <ac:spMkLst>
            <pc:docMk/>
            <pc:sldMk cId="667158773" sldId="261"/>
            <ac:spMk id="215" creationId="{44695C29-B619-7BF7-EC69-A87A21816F20}"/>
          </ac:spMkLst>
        </pc:spChg>
        <pc:spChg chg="mod">
          <ac:chgData name="Ruijie XU" userId="ea0b4f74acb1b7dd" providerId="LiveId" clId="{E3F3FD07-E95C-4855-9FBD-847F41C52CA8}" dt="2025-09-22T07:09:03.620" v="189" actId="164"/>
          <ac:spMkLst>
            <pc:docMk/>
            <pc:sldMk cId="667158773" sldId="261"/>
            <ac:spMk id="216" creationId="{1F6FC224-013A-C9FB-17E2-E4A0B1D3C8CA}"/>
          </ac:spMkLst>
        </pc:spChg>
        <pc:spChg chg="mod">
          <ac:chgData name="Ruijie XU" userId="ea0b4f74acb1b7dd" providerId="LiveId" clId="{E3F3FD07-E95C-4855-9FBD-847F41C52CA8}" dt="2025-09-22T07:09:12.157" v="191" actId="404"/>
          <ac:spMkLst>
            <pc:docMk/>
            <pc:sldMk cId="667158773" sldId="261"/>
            <ac:spMk id="223" creationId="{04487D55-748D-DA9B-6E86-A207EA8F1834}"/>
          </ac:spMkLst>
        </pc:spChg>
        <pc:spChg chg="mod">
          <ac:chgData name="Ruijie XU" userId="ea0b4f74acb1b7dd" providerId="LiveId" clId="{E3F3FD07-E95C-4855-9FBD-847F41C52CA8}" dt="2025-09-22T07:09:03.620" v="189" actId="164"/>
          <ac:spMkLst>
            <pc:docMk/>
            <pc:sldMk cId="667158773" sldId="261"/>
            <ac:spMk id="230" creationId="{12EDF22E-3250-DADD-5706-605D4FA8EE03}"/>
          </ac:spMkLst>
        </pc:spChg>
        <pc:spChg chg="del mod">
          <ac:chgData name="Ruijie XU" userId="ea0b4f74acb1b7dd" providerId="LiveId" clId="{E3F3FD07-E95C-4855-9FBD-847F41C52CA8}" dt="2025-09-22T07:18:30.246" v="280" actId="478"/>
          <ac:spMkLst>
            <pc:docMk/>
            <pc:sldMk cId="667158773" sldId="261"/>
            <ac:spMk id="241" creationId="{E9B2201D-3012-D678-FCDD-5BE9FA23BB92}"/>
          </ac:spMkLst>
        </pc:spChg>
        <pc:spChg chg="del">
          <ac:chgData name="Ruijie XU" userId="ea0b4f74acb1b7dd" providerId="LiveId" clId="{E3F3FD07-E95C-4855-9FBD-847F41C52CA8}" dt="2025-09-22T07:18:40.820" v="283" actId="478"/>
          <ac:spMkLst>
            <pc:docMk/>
            <pc:sldMk cId="667158773" sldId="261"/>
            <ac:spMk id="242" creationId="{8862FCB7-6FD6-5F8D-E09E-D9D1F8A233E8}"/>
          </ac:spMkLst>
        </pc:spChg>
        <pc:spChg chg="del">
          <ac:chgData name="Ruijie XU" userId="ea0b4f74acb1b7dd" providerId="LiveId" clId="{E3F3FD07-E95C-4855-9FBD-847F41C52CA8}" dt="2025-09-22T07:18:31.680" v="281" actId="478"/>
          <ac:spMkLst>
            <pc:docMk/>
            <pc:sldMk cId="667158773" sldId="261"/>
            <ac:spMk id="244" creationId="{11881F43-0178-2F26-9C4B-7EE4408DE647}"/>
          </ac:spMkLst>
        </pc:spChg>
        <pc:spChg chg="mod">
          <ac:chgData name="Ruijie XU" userId="ea0b4f74acb1b7dd" providerId="LiveId" clId="{E3F3FD07-E95C-4855-9FBD-847F41C52CA8}" dt="2025-09-22T07:09:03.620" v="189" actId="164"/>
          <ac:spMkLst>
            <pc:docMk/>
            <pc:sldMk cId="667158773" sldId="261"/>
            <ac:spMk id="245" creationId="{D198C99D-4A05-2C65-F01A-715BBEA0875E}"/>
          </ac:spMkLst>
        </pc:spChg>
        <pc:spChg chg="mod">
          <ac:chgData name="Ruijie XU" userId="ea0b4f74acb1b7dd" providerId="LiveId" clId="{E3F3FD07-E95C-4855-9FBD-847F41C52CA8}" dt="2025-09-22T07:05:24.123" v="155" actId="14100"/>
          <ac:spMkLst>
            <pc:docMk/>
            <pc:sldMk cId="667158773" sldId="261"/>
            <ac:spMk id="246" creationId="{29DBC1BD-F5F5-CCFA-4215-C084A326F415}"/>
          </ac:spMkLst>
        </pc:spChg>
        <pc:spChg chg="add mod">
          <ac:chgData name="Ruijie XU" userId="ea0b4f74acb1b7dd" providerId="LiveId" clId="{E3F3FD07-E95C-4855-9FBD-847F41C52CA8}" dt="2025-09-22T07:09:12.157" v="191" actId="404"/>
          <ac:spMkLst>
            <pc:docMk/>
            <pc:sldMk cId="667158773" sldId="261"/>
            <ac:spMk id="247" creationId="{88011A10-2C5D-4471-791F-D2CA193DB89F}"/>
          </ac:spMkLst>
        </pc:spChg>
        <pc:spChg chg="add mod">
          <ac:chgData name="Ruijie XU" userId="ea0b4f74acb1b7dd" providerId="LiveId" clId="{E3F3FD07-E95C-4855-9FBD-847F41C52CA8}" dt="2025-09-22T07:18:11.295" v="278" actId="1076"/>
          <ac:spMkLst>
            <pc:docMk/>
            <pc:sldMk cId="667158773" sldId="261"/>
            <ac:spMk id="249" creationId="{254A3116-3B05-5A97-5116-3BF400AA0D4F}"/>
          </ac:spMkLst>
        </pc:spChg>
        <pc:spChg chg="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271" creationId="{B4B44C9C-6A7D-FF57-DB3A-21A4D72E3F4F}"/>
          </ac:spMkLst>
        </pc:spChg>
        <pc:spChg chg="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279" creationId="{A38FB3E8-9166-F2EA-43EE-52BF97EF8D30}"/>
          </ac:spMkLst>
        </pc:spChg>
        <pc:spChg chg="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281" creationId="{5095397A-F4F6-B8E3-BC3A-7A6E3CD21697}"/>
          </ac:spMkLst>
        </pc:spChg>
        <pc:spChg chg="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284" creationId="{EC7272DE-C465-96C4-34F5-3DA0D0F5C539}"/>
          </ac:spMkLst>
        </pc:spChg>
        <pc:spChg chg="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288" creationId="{3EC5EF39-FAD5-462F-BFCD-4B01E9EC94B1}"/>
          </ac:spMkLst>
        </pc:spChg>
        <pc:spChg chg="add 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307" creationId="{ADCD45CC-3F72-575B-B7BC-FD83CE547712}"/>
          </ac:spMkLst>
        </pc:spChg>
        <pc:spChg chg="add 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332" creationId="{F7CBA85F-C33A-4DB6-C1E4-D8018623E2F3}"/>
          </ac:spMkLst>
        </pc:spChg>
        <pc:spChg chg="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359" creationId="{DECCFD59-D1FA-277C-6104-59F11DD62566}"/>
          </ac:spMkLst>
        </pc:spChg>
        <pc:spChg chg="add 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370" creationId="{5D19D4B8-ED1B-449A-5589-8E19C53C3A9E}"/>
          </ac:spMkLst>
        </pc:spChg>
        <pc:spChg chg="add mod">
          <ac:chgData name="Ruijie XU" userId="ea0b4f74acb1b7dd" providerId="LiveId" clId="{E3F3FD07-E95C-4855-9FBD-847F41C52CA8}" dt="2025-09-22T07:09:38.566" v="206"/>
          <ac:spMkLst>
            <pc:docMk/>
            <pc:sldMk cId="667158773" sldId="261"/>
            <ac:spMk id="371" creationId="{456FA38A-7877-6794-0E54-9637258002A0}"/>
          </ac:spMkLst>
        </pc:spChg>
        <pc:spChg chg="add mod">
          <ac:chgData name="Ruijie XU" userId="ea0b4f74acb1b7dd" providerId="LiveId" clId="{E3F3FD07-E95C-4855-9FBD-847F41C52CA8}" dt="2025-09-22T07:18:11.295" v="278" actId="1076"/>
          <ac:spMkLst>
            <pc:docMk/>
            <pc:sldMk cId="667158773" sldId="261"/>
            <ac:spMk id="372" creationId="{606468DA-84BE-1BF1-B8CC-3897E4E2097C}"/>
          </ac:spMkLst>
        </pc:spChg>
        <pc:spChg chg="add mod">
          <ac:chgData name="Ruijie XU" userId="ea0b4f74acb1b7dd" providerId="LiveId" clId="{E3F3FD07-E95C-4855-9FBD-847F41C52CA8}" dt="2025-09-22T07:19:51.899" v="299" actId="20577"/>
          <ac:spMkLst>
            <pc:docMk/>
            <pc:sldMk cId="667158773" sldId="261"/>
            <ac:spMk id="373" creationId="{2C26AD14-A456-6736-FB85-C05F84C3B027}"/>
          </ac:spMkLst>
        </pc:spChg>
        <pc:spChg chg="add mod ord">
          <ac:chgData name="Ruijie XU" userId="ea0b4f74acb1b7dd" providerId="LiveId" clId="{E3F3FD07-E95C-4855-9FBD-847F41C52CA8}" dt="2025-09-22T07:34:02.724" v="326" actId="20577"/>
          <ac:spMkLst>
            <pc:docMk/>
            <pc:sldMk cId="667158773" sldId="261"/>
            <ac:spMk id="374" creationId="{8D34B5B9-1C9C-E92F-A4FC-1112CE146F7A}"/>
          </ac:spMkLst>
        </pc:spChg>
        <pc:spChg chg="add del">
          <ac:chgData name="Ruijie XU" userId="ea0b4f74acb1b7dd" providerId="LiveId" clId="{E3F3FD07-E95C-4855-9FBD-847F41C52CA8}" dt="2025-09-22T08:45:40.911" v="565"/>
          <ac:spMkLst>
            <pc:docMk/>
            <pc:sldMk cId="667158773" sldId="261"/>
            <ac:spMk id="376" creationId="{6BF4E6FB-676F-086A-2242-970CAB792597}"/>
          </ac:spMkLst>
        </pc:spChg>
        <pc:grpChg chg="mod">
          <ac:chgData name="Ruijie XU" userId="ea0b4f74acb1b7dd" providerId="LiveId" clId="{E3F3FD07-E95C-4855-9FBD-847F41C52CA8}" dt="2025-09-22T07:09:18.482" v="192" actId="1076"/>
          <ac:grpSpMkLst>
            <pc:docMk/>
            <pc:sldMk cId="667158773" sldId="261"/>
            <ac:grpSpMk id="248" creationId="{2884F5F1-42A8-FE6C-F116-ACFA34B7FEAC}"/>
          </ac:grpSpMkLst>
        </pc:grpChg>
        <pc:picChg chg="add del">
          <ac:chgData name="Ruijie XU" userId="ea0b4f74acb1b7dd" providerId="LiveId" clId="{E3F3FD07-E95C-4855-9FBD-847F41C52CA8}" dt="2025-09-22T07:03:29.382" v="57" actId="478"/>
          <ac:picMkLst>
            <pc:docMk/>
            <pc:sldMk cId="667158773" sldId="261"/>
            <ac:picMk id="6" creationId="{9E4B76A3-08F0-DFE0-2B62-85BE3C1ABB77}"/>
          </ac:picMkLst>
        </pc:picChg>
      </pc:sldChg>
      <pc:sldChg chg="addSp delSp modSp add mod">
        <pc:chgData name="Ruijie XU" userId="ea0b4f74acb1b7dd" providerId="LiveId" clId="{E3F3FD07-E95C-4855-9FBD-847F41C52CA8}" dt="2025-09-22T10:11:03.631" v="1715" actId="478"/>
        <pc:sldMkLst>
          <pc:docMk/>
          <pc:sldMk cId="0" sldId="262"/>
        </pc:sldMkLst>
        <pc:spChg chg="add del mod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3" creationId="{43E33FF0-A1D9-46C5-53B2-8FE5A27C7914}"/>
          </ac:spMkLst>
        </pc:spChg>
        <pc:spChg chg="add mod">
          <ac:chgData name="Ruijie XU" userId="ea0b4f74acb1b7dd" providerId="LiveId" clId="{E3F3FD07-E95C-4855-9FBD-847F41C52CA8}" dt="2025-09-22T10:01:21.693" v="1341" actId="1076"/>
          <ac:spMkLst>
            <pc:docMk/>
            <pc:sldMk cId="0" sldId="262"/>
            <ac:spMk id="5" creationId="{61D5D338-8959-6FED-C7C1-C537198BA003}"/>
          </ac:spMkLst>
        </pc:spChg>
        <pc:spChg chg="add mod">
          <ac:chgData name="Ruijie XU" userId="ea0b4f74acb1b7dd" providerId="LiveId" clId="{E3F3FD07-E95C-4855-9FBD-847F41C52CA8}" dt="2025-09-22T10:06:01.322" v="1523" actId="1076"/>
          <ac:spMkLst>
            <pc:docMk/>
            <pc:sldMk cId="0" sldId="262"/>
            <ac:spMk id="8" creationId="{2E89CFCF-5084-7175-37AE-A40C6440C070}"/>
          </ac:spMkLst>
        </pc:spChg>
        <pc:spChg chg="add mod">
          <ac:chgData name="Ruijie XU" userId="ea0b4f74acb1b7dd" providerId="LiveId" clId="{E3F3FD07-E95C-4855-9FBD-847F41C52CA8}" dt="2025-09-22T10:05:05.399" v="1451" actId="14100"/>
          <ac:spMkLst>
            <pc:docMk/>
            <pc:sldMk cId="0" sldId="262"/>
            <ac:spMk id="10" creationId="{0E7BD261-610D-FF73-9048-1176A608B837}"/>
          </ac:spMkLst>
        </pc:spChg>
        <pc:spChg chg="add mod">
          <ac:chgData name="Ruijie XU" userId="ea0b4f74acb1b7dd" providerId="LiveId" clId="{E3F3FD07-E95C-4855-9FBD-847F41C52CA8}" dt="2025-09-22T10:06:41.998" v="1549" actId="20577"/>
          <ac:spMkLst>
            <pc:docMk/>
            <pc:sldMk cId="0" sldId="262"/>
            <ac:spMk id="13" creationId="{95D52474-DEF1-9FB7-D593-47BF2137E94F}"/>
          </ac:spMkLst>
        </pc:spChg>
        <pc:spChg chg="add mod">
          <ac:chgData name="Ruijie XU" userId="ea0b4f74acb1b7dd" providerId="LiveId" clId="{E3F3FD07-E95C-4855-9FBD-847F41C52CA8}" dt="2025-09-22T10:06:47.726" v="1551" actId="14100"/>
          <ac:spMkLst>
            <pc:docMk/>
            <pc:sldMk cId="0" sldId="262"/>
            <ac:spMk id="14" creationId="{518FBDD6-A25A-32C1-35E2-8E67563D07FD}"/>
          </ac:spMkLst>
        </pc:spChg>
        <pc:spChg chg="add mod">
          <ac:chgData name="Ruijie XU" userId="ea0b4f74acb1b7dd" providerId="LiveId" clId="{E3F3FD07-E95C-4855-9FBD-847F41C52CA8}" dt="2025-09-22T10:07:13.772" v="1589" actId="20577"/>
          <ac:spMkLst>
            <pc:docMk/>
            <pc:sldMk cId="0" sldId="262"/>
            <ac:spMk id="17" creationId="{A8AAD03B-FF2A-10C7-D1E8-153D3E4B6656}"/>
          </ac:spMkLst>
        </pc:spChg>
        <pc:spChg chg="add mod">
          <ac:chgData name="Ruijie XU" userId="ea0b4f74acb1b7dd" providerId="LiveId" clId="{E3F3FD07-E95C-4855-9FBD-847F41C52CA8}" dt="2025-09-22T10:07:21.673" v="1591" actId="14100"/>
          <ac:spMkLst>
            <pc:docMk/>
            <pc:sldMk cId="0" sldId="262"/>
            <ac:spMk id="18" creationId="{1E459A0A-F1F7-A6DF-8FE5-A95CBC9D00EF}"/>
          </ac:spMkLst>
        </pc:spChg>
        <pc:spChg chg="add mod">
          <ac:chgData name="Ruijie XU" userId="ea0b4f74acb1b7dd" providerId="LiveId" clId="{E3F3FD07-E95C-4855-9FBD-847F41C52CA8}" dt="2025-09-22T10:10:29.917" v="1710" actId="1076"/>
          <ac:spMkLst>
            <pc:docMk/>
            <pc:sldMk cId="0" sldId="262"/>
            <ac:spMk id="22" creationId="{3A175BDD-C888-8D2C-835B-7F24E7FAD434}"/>
          </ac:spMkLst>
        </pc:spChg>
        <pc:spChg chg="mod">
          <ac:chgData name="Ruijie XU" userId="ea0b4f74acb1b7dd" providerId="LiveId" clId="{E3F3FD07-E95C-4855-9FBD-847F41C52CA8}" dt="2025-09-22T10:04:26.893" v="1349" actId="14100"/>
          <ac:spMkLst>
            <pc:docMk/>
            <pc:sldMk cId="0" sldId="262"/>
            <ac:spMk id="137" creationId="{00000000-0000-0000-0000-000000000000}"/>
          </ac:spMkLst>
        </pc:spChg>
        <pc:spChg chg="del mod">
          <ac:chgData name="Ruijie XU" userId="ea0b4f74acb1b7dd" providerId="LiveId" clId="{E3F3FD07-E95C-4855-9FBD-847F41C52CA8}" dt="2025-09-22T10:02:33.874" v="1343" actId="478"/>
          <ac:spMkLst>
            <pc:docMk/>
            <pc:sldMk cId="0" sldId="262"/>
            <ac:spMk id="138" creationId="{00000000-0000-0000-0000-000000000000}"/>
          </ac:spMkLst>
        </pc:spChg>
        <pc:spChg chg="mod">
          <ac:chgData name="Ruijie XU" userId="ea0b4f74acb1b7dd" providerId="LiveId" clId="{E3F3FD07-E95C-4855-9FBD-847F41C52CA8}" dt="2025-09-22T10:04:35.573" v="1443" actId="1038"/>
          <ac:spMkLst>
            <pc:docMk/>
            <pc:sldMk cId="0" sldId="262"/>
            <ac:spMk id="144" creationId="{00000000-0000-0000-0000-000000000000}"/>
          </ac:spMkLst>
        </pc:spChg>
        <pc:spChg chg="del mod">
          <ac:chgData name="Ruijie XU" userId="ea0b4f74acb1b7dd" providerId="LiveId" clId="{E3F3FD07-E95C-4855-9FBD-847F41C52CA8}" dt="2025-09-22T10:09:02.309" v="1616" actId="478"/>
          <ac:spMkLst>
            <pc:docMk/>
            <pc:sldMk cId="0" sldId="262"/>
            <ac:spMk id="151" creationId="{00000000-0000-0000-0000-000000000000}"/>
          </ac:spMkLst>
        </pc:spChg>
        <pc:spChg chg="del mod">
          <ac:chgData name="Ruijie XU" userId="ea0b4f74acb1b7dd" providerId="LiveId" clId="{E3F3FD07-E95C-4855-9FBD-847F41C52CA8}" dt="2025-09-22T10:08:46.133" v="1608" actId="478"/>
          <ac:spMkLst>
            <pc:docMk/>
            <pc:sldMk cId="0" sldId="262"/>
            <ac:spMk id="152" creationId="{00000000-0000-0000-0000-000000000000}"/>
          </ac:spMkLst>
        </pc:spChg>
        <pc:spChg chg="del mod">
          <ac:chgData name="Ruijie XU" userId="ea0b4f74acb1b7dd" providerId="LiveId" clId="{E3F3FD07-E95C-4855-9FBD-847F41C52CA8}" dt="2025-09-22T10:08:46.133" v="1608" actId="478"/>
          <ac:spMkLst>
            <pc:docMk/>
            <pc:sldMk cId="0" sldId="262"/>
            <ac:spMk id="153" creationId="{00000000-0000-0000-0000-000000000000}"/>
          </ac:spMkLst>
        </pc:spChg>
        <pc:spChg chg="mod">
          <ac:chgData name="Ruijie XU" userId="ea0b4f74acb1b7dd" providerId="LiveId" clId="{E3F3FD07-E95C-4855-9FBD-847F41C52CA8}" dt="2025-09-22T10:09:19.909" v="1687" actId="1037"/>
          <ac:spMkLst>
            <pc:docMk/>
            <pc:sldMk cId="0" sldId="262"/>
            <ac:spMk id="154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54.597" v="1333" actId="6559"/>
          <ac:spMkLst>
            <pc:docMk/>
            <pc:sldMk cId="0" sldId="262"/>
            <ac:spMk id="164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54.597" v="1333" actId="6559"/>
          <ac:spMkLst>
            <pc:docMk/>
            <pc:sldMk cId="0" sldId="262"/>
            <ac:spMk id="177" creationId="{00000000-0000-0000-0000-000000000000}"/>
          </ac:spMkLst>
        </pc:spChg>
        <pc:spChg chg="del mod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198" creationId="{00000000-0000-0000-0000-000000000000}"/>
          </ac:spMkLst>
        </pc:spChg>
        <pc:spChg chg="del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199" creationId="{00000000-0000-0000-0000-000000000000}"/>
          </ac:spMkLst>
        </pc:spChg>
        <pc:spChg chg="del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54.597" v="1333" actId="6559"/>
          <ac:spMkLst>
            <pc:docMk/>
            <pc:sldMk cId="0" sldId="262"/>
            <ac:spMk id="204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54.597" v="1333" actId="6559"/>
          <ac:spMkLst>
            <pc:docMk/>
            <pc:sldMk cId="0" sldId="262"/>
            <ac:spMk id="213" creationId="{00000000-0000-0000-0000-000000000000}"/>
          </ac:spMkLst>
        </pc:spChg>
        <pc:spChg chg="del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218" creationId="{00000000-0000-0000-0000-000000000000}"/>
          </ac:spMkLst>
        </pc:spChg>
        <pc:spChg chg="del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219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54.597" v="1333" actId="6559"/>
          <ac:spMkLst>
            <pc:docMk/>
            <pc:sldMk cId="0" sldId="262"/>
            <ac:spMk id="221" creationId="{00000000-0000-0000-0000-000000000000}"/>
          </ac:spMkLst>
        </pc:spChg>
        <pc:spChg chg="del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225" creationId="{00000000-0000-0000-0000-000000000000}"/>
          </ac:spMkLst>
        </pc:spChg>
        <pc:spChg chg="del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226" creationId="{00000000-0000-0000-0000-000000000000}"/>
          </ac:spMkLst>
        </pc:spChg>
        <pc:spChg chg="del mod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227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54.597" v="1333" actId="6559"/>
          <ac:spMkLst>
            <pc:docMk/>
            <pc:sldMk cId="0" sldId="262"/>
            <ac:spMk id="233" creationId="{00000000-0000-0000-0000-000000000000}"/>
          </ac:spMkLst>
        </pc:spChg>
        <pc:spChg chg="mod">
          <ac:chgData name="Ruijie XU" userId="ea0b4f74acb1b7dd" providerId="LiveId" clId="{E3F3FD07-E95C-4855-9FBD-847F41C52CA8}" dt="2025-09-22T10:04:35.573" v="1443" actId="1038"/>
          <ac:spMkLst>
            <pc:docMk/>
            <pc:sldMk cId="0" sldId="262"/>
            <ac:spMk id="235" creationId="{00000000-0000-0000-0000-000000000000}"/>
          </ac:spMkLst>
        </pc:spChg>
        <pc:spChg chg="del">
          <ac:chgData name="Ruijie XU" userId="ea0b4f74acb1b7dd" providerId="LiveId" clId="{E3F3FD07-E95C-4855-9FBD-847F41C52CA8}" dt="2025-09-22T10:10:23.154" v="1709" actId="478"/>
          <ac:spMkLst>
            <pc:docMk/>
            <pc:sldMk cId="0" sldId="262"/>
            <ac:spMk id="236" creationId="{00000000-0000-0000-0000-000000000000}"/>
          </ac:spMkLst>
        </pc:spChg>
        <pc:spChg chg="del">
          <ac:chgData name="Ruijie XU" userId="ea0b4f74acb1b7dd" providerId="LiveId" clId="{E3F3FD07-E95C-4855-9FBD-847F41C52CA8}" dt="2025-09-22T10:10:23.154" v="1709" actId="478"/>
          <ac:spMkLst>
            <pc:docMk/>
            <pc:sldMk cId="0" sldId="262"/>
            <ac:spMk id="237" creationId="{00000000-0000-0000-0000-000000000000}"/>
          </ac:spMkLst>
        </pc:spChg>
        <pc:spChg chg="del">
          <ac:chgData name="Ruijie XU" userId="ea0b4f74acb1b7dd" providerId="LiveId" clId="{E3F3FD07-E95C-4855-9FBD-847F41C52CA8}" dt="2025-09-22T10:10:23.154" v="1709" actId="478"/>
          <ac:spMkLst>
            <pc:docMk/>
            <pc:sldMk cId="0" sldId="262"/>
            <ac:spMk id="238" creationId="{00000000-0000-0000-0000-000000000000}"/>
          </ac:spMkLst>
        </pc:spChg>
        <pc:spChg chg="del mod">
          <ac:chgData name="Ruijie XU" userId="ea0b4f74acb1b7dd" providerId="LiveId" clId="{E3F3FD07-E95C-4855-9FBD-847F41C52CA8}" dt="2025-09-22T10:10:23.154" v="1709" actId="478"/>
          <ac:spMkLst>
            <pc:docMk/>
            <pc:sldMk cId="0" sldId="262"/>
            <ac:spMk id="239" creationId="{00000000-0000-0000-0000-000000000000}"/>
          </ac:spMkLst>
        </pc:spChg>
        <pc:spChg chg="del mod">
          <ac:chgData name="Ruijie XU" userId="ea0b4f74acb1b7dd" providerId="LiveId" clId="{E3F3FD07-E95C-4855-9FBD-847F41C52CA8}" dt="2025-09-22T10:10:23.154" v="1709" actId="478"/>
          <ac:spMkLst>
            <pc:docMk/>
            <pc:sldMk cId="0" sldId="262"/>
            <ac:spMk id="240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54.597" v="1333" actId="6559"/>
          <ac:spMkLst>
            <pc:docMk/>
            <pc:sldMk cId="0" sldId="262"/>
            <ac:spMk id="267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49.682" v="1332" actId="6559"/>
          <ac:spMkLst>
            <pc:docMk/>
            <pc:sldMk cId="0" sldId="262"/>
            <ac:spMk id="284" creationId="{00000000-0000-0000-0000-000000000000}"/>
          </ac:spMkLst>
        </pc:spChg>
        <pc:spChg chg="del">
          <ac:chgData name="Ruijie XU" userId="ea0b4f74acb1b7dd" providerId="LiveId" clId="{E3F3FD07-E95C-4855-9FBD-847F41C52CA8}" dt="2025-09-22T10:04:15.145" v="1345" actId="478"/>
          <ac:spMkLst>
            <pc:docMk/>
            <pc:sldMk cId="0" sldId="262"/>
            <ac:spMk id="285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03.631" v="1715" actId="478"/>
          <ac:spMkLst>
            <pc:docMk/>
            <pc:sldMk cId="0" sldId="262"/>
            <ac:spMk id="286" creationId="{00000000-0000-0000-0000-000000000000}"/>
          </ac:spMkLst>
        </pc:spChg>
        <pc:spChg chg="del">
          <ac:chgData name="Ruijie XU" userId="ea0b4f74acb1b7dd" providerId="LiveId" clId="{E3F3FD07-E95C-4855-9FBD-847F41C52CA8}" dt="2025-09-22T10:02:27.619" v="1342" actId="478"/>
          <ac:spMkLst>
            <pc:docMk/>
            <pc:sldMk cId="0" sldId="262"/>
            <ac:spMk id="287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54.597" v="1333" actId="6559"/>
          <ac:spMkLst>
            <pc:docMk/>
            <pc:sldMk cId="0" sldId="262"/>
            <ac:spMk id="290" creationId="{00000000-0000-0000-0000-000000000000}"/>
          </ac:spMkLst>
        </pc:spChg>
        <pc:spChg chg="mod">
          <ac:chgData name="Ruijie XU" userId="ea0b4f74acb1b7dd" providerId="LiveId" clId="{E3F3FD07-E95C-4855-9FBD-847F41C52CA8}" dt="2025-09-22T10:10:57.205" v="1712" actId="21"/>
          <ac:spMkLst>
            <pc:docMk/>
            <pc:sldMk cId="0" sldId="262"/>
            <ac:spMk id="295" creationId="{00000000-0000-0000-0000-000000000000}"/>
          </ac:spMkLst>
        </pc:spChg>
        <pc:spChg chg="mod">
          <ac:chgData name="Ruijie XU" userId="ea0b4f74acb1b7dd" providerId="LiveId" clId="{E3F3FD07-E95C-4855-9FBD-847F41C52CA8}" dt="2025-09-22T10:11:00.771" v="1714" actId="1076"/>
          <ac:spMkLst>
            <pc:docMk/>
            <pc:sldMk cId="0" sldId="262"/>
            <ac:spMk id="296" creationId="{00000000-0000-0000-0000-000000000000}"/>
          </ac:spMkLst>
        </pc:spChg>
        <pc:spChg chg="mod">
          <ac:chgData name="Ruijie XU" userId="ea0b4f74acb1b7dd" providerId="LiveId" clId="{E3F3FD07-E95C-4855-9FBD-847F41C52CA8}" dt="2025-09-22T10:00:54.597" v="1333" actId="6559"/>
          <ac:spMkLst>
            <pc:docMk/>
            <pc:sldMk cId="0" sldId="262"/>
            <ac:spMk id="308" creationId="{00000000-0000-0000-0000-000000000000}"/>
          </ac:spMkLst>
        </pc:spChg>
        <pc:grpChg chg="del">
          <ac:chgData name="Ruijie XU" userId="ea0b4f74acb1b7dd" providerId="LiveId" clId="{E3F3FD07-E95C-4855-9FBD-847F41C52CA8}" dt="2025-09-22T10:02:33.874" v="1343" actId="478"/>
          <ac:grpSpMkLst>
            <pc:docMk/>
            <pc:sldMk cId="0" sldId="262"/>
            <ac:grpSpMk id="139" creationId="{00000000-0000-0000-0000-000000000000}"/>
          </ac:grpSpMkLst>
        </pc:grpChg>
        <pc:picChg chg="add mod">
          <ac:chgData name="Ruijie XU" userId="ea0b4f74acb1b7dd" providerId="LiveId" clId="{E3F3FD07-E95C-4855-9FBD-847F41C52CA8}" dt="2025-09-22T10:02:34.332" v="1344"/>
          <ac:picMkLst>
            <pc:docMk/>
            <pc:sldMk cId="0" sldId="262"/>
            <ac:picMk id="6" creationId="{5317E279-6BF8-48F7-06A1-B102FCE3B557}"/>
          </ac:picMkLst>
        </pc:picChg>
        <pc:picChg chg="add mod">
          <ac:chgData name="Ruijie XU" userId="ea0b4f74acb1b7dd" providerId="LiveId" clId="{E3F3FD07-E95C-4855-9FBD-847F41C52CA8}" dt="2025-09-22T10:04:43.969" v="1448" actId="1036"/>
          <ac:picMkLst>
            <pc:docMk/>
            <pc:sldMk cId="0" sldId="262"/>
            <ac:picMk id="7" creationId="{EDE23929-AECC-6091-6469-4EB61B2BB55D}"/>
          </ac:picMkLst>
        </pc:picChg>
        <pc:cxnChg chg="add mod">
          <ac:chgData name="Ruijie XU" userId="ea0b4f74acb1b7dd" providerId="LiveId" clId="{E3F3FD07-E95C-4855-9FBD-847F41C52CA8}" dt="2025-09-22T10:06:10.109" v="1525" actId="14100"/>
          <ac:cxnSpMkLst>
            <pc:docMk/>
            <pc:sldMk cId="0" sldId="262"/>
            <ac:cxnSpMk id="9" creationId="{11646DA5-40C6-98CE-FAC9-D7BD0E9E30BF}"/>
          </ac:cxnSpMkLst>
        </pc:cxnChg>
        <pc:cxnChg chg="add mod">
          <ac:chgData name="Ruijie XU" userId="ea0b4f74acb1b7dd" providerId="LiveId" clId="{E3F3FD07-E95C-4855-9FBD-847F41C52CA8}" dt="2025-09-22T10:06:53.556" v="1554" actId="14100"/>
          <ac:cxnSpMkLst>
            <pc:docMk/>
            <pc:sldMk cId="0" sldId="262"/>
            <ac:cxnSpMk id="15" creationId="{C2F8773B-B1B1-5B7D-301C-754C0991A620}"/>
          </ac:cxnSpMkLst>
        </pc:cxnChg>
        <pc:cxnChg chg="add mod">
          <ac:chgData name="Ruijie XU" userId="ea0b4f74acb1b7dd" providerId="LiveId" clId="{E3F3FD07-E95C-4855-9FBD-847F41C52CA8}" dt="2025-09-22T10:07:29.461" v="1594" actId="14100"/>
          <ac:cxnSpMkLst>
            <pc:docMk/>
            <pc:sldMk cId="0" sldId="262"/>
            <ac:cxnSpMk id="19" creationId="{464C13CA-FB68-7695-BC7A-FB5E8B142463}"/>
          </ac:cxnSpMkLst>
        </pc:cxnChg>
      </pc:sldChg>
      <pc:sldChg chg="addSp delSp modSp add mod">
        <pc:chgData name="Ruijie XU" userId="ea0b4f74acb1b7dd" providerId="LiveId" clId="{E3F3FD07-E95C-4855-9FBD-847F41C52CA8}" dt="2025-09-22T10:13:12.916" v="1749" actId="1076"/>
        <pc:sldMkLst>
          <pc:docMk/>
          <pc:sldMk cId="0" sldId="263"/>
        </pc:sldMkLst>
        <pc:spChg chg="mod">
          <ac:chgData name="Ruijie XU" userId="ea0b4f74acb1b7dd" providerId="LiveId" clId="{E3F3FD07-E95C-4855-9FBD-847F41C52CA8}" dt="2025-09-22T10:11:38.664" v="1725" actId="20577"/>
          <ac:spMkLst>
            <pc:docMk/>
            <pc:sldMk cId="0" sldId="263"/>
            <ac:spMk id="327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34.049" v="1723" actId="478"/>
          <ac:spMkLst>
            <pc:docMk/>
            <pc:sldMk cId="0" sldId="263"/>
            <ac:spMk id="328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22.100" v="1720" actId="478"/>
          <ac:spMkLst>
            <pc:docMk/>
            <pc:sldMk cId="0" sldId="263"/>
            <ac:spMk id="334" creationId="{00000000-0000-0000-0000-000000000000}"/>
          </ac:spMkLst>
        </pc:spChg>
        <pc:spChg chg="mod">
          <ac:chgData name="Ruijie XU" userId="ea0b4f74acb1b7dd" providerId="LiveId" clId="{E3F3FD07-E95C-4855-9FBD-847F41C52CA8}" dt="2025-09-22T10:13:12.916" v="1749" actId="1076"/>
          <ac:spMkLst>
            <pc:docMk/>
            <pc:sldMk cId="0" sldId="263"/>
            <ac:spMk id="335" creationId="{00000000-0000-0000-0000-000000000000}"/>
          </ac:spMkLst>
        </pc:spChg>
        <pc:spChg chg="del mod">
          <ac:chgData name="Ruijie XU" userId="ea0b4f74acb1b7dd" providerId="LiveId" clId="{E3F3FD07-E95C-4855-9FBD-847F41C52CA8}" dt="2025-09-22T10:11:27.349" v="1722" actId="478"/>
          <ac:spMkLst>
            <pc:docMk/>
            <pc:sldMk cId="0" sldId="263"/>
            <ac:spMk id="336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37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38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39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40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41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46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47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51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55" creationId="{00000000-0000-0000-0000-000000000000}"/>
          </ac:spMkLst>
        </pc:spChg>
        <pc:spChg chg="del">
          <ac:chgData name="Ruijie XU" userId="ea0b4f74acb1b7dd" providerId="LiveId" clId="{E3F3FD07-E95C-4855-9FBD-847F41C52CA8}" dt="2025-09-22T10:11:46.246" v="1726" actId="478"/>
          <ac:spMkLst>
            <pc:docMk/>
            <pc:sldMk cId="0" sldId="263"/>
            <ac:spMk id="356" creationId="{00000000-0000-0000-0000-000000000000}"/>
          </ac:spMkLst>
        </pc:spChg>
        <pc:grpChg chg="del">
          <ac:chgData name="Ruijie XU" userId="ea0b4f74acb1b7dd" providerId="LiveId" clId="{E3F3FD07-E95C-4855-9FBD-847F41C52CA8}" dt="2025-09-22T10:11:34.049" v="1723" actId="478"/>
          <ac:grpSpMkLst>
            <pc:docMk/>
            <pc:sldMk cId="0" sldId="263"/>
            <ac:grpSpMk id="329" creationId="{00000000-0000-0000-0000-000000000000}"/>
          </ac:grpSpMkLst>
        </pc:grpChg>
        <pc:picChg chg="add mod">
          <ac:chgData name="Ruijie XU" userId="ea0b4f74acb1b7dd" providerId="LiveId" clId="{E3F3FD07-E95C-4855-9FBD-847F41C52CA8}" dt="2025-09-22T10:11:34.419" v="1724"/>
          <ac:picMkLst>
            <pc:docMk/>
            <pc:sldMk cId="0" sldId="263"/>
            <ac:picMk id="2" creationId="{A373B2CA-CC0B-5749-9C41-98462D49B9D5}"/>
          </ac:picMkLst>
        </pc:picChg>
      </pc:sldChg>
      <pc:sldChg chg="delSp del mod">
        <pc:chgData name="Ruijie XU" userId="ea0b4f74acb1b7dd" providerId="LiveId" clId="{E3F3FD07-E95C-4855-9FBD-847F41C52CA8}" dt="2025-09-22T07:34:11.063" v="327" actId="47"/>
        <pc:sldMkLst>
          <pc:docMk/>
          <pc:sldMk cId="2288204537" sldId="263"/>
        </pc:sldMkLst>
        <pc:picChg chg="del">
          <ac:chgData name="Ruijie XU" userId="ea0b4f74acb1b7dd" providerId="LiveId" clId="{E3F3FD07-E95C-4855-9FBD-847F41C52CA8}" dt="2025-09-22T07:06:02.500" v="156" actId="478"/>
          <ac:picMkLst>
            <pc:docMk/>
            <pc:sldMk cId="2288204537" sldId="263"/>
            <ac:picMk id="2" creationId="{1B46B5D9-54B6-016C-6FBE-B2FB8F9EDD58}"/>
          </ac:picMkLst>
        </pc:picChg>
        <pc:picChg chg="del">
          <ac:chgData name="Ruijie XU" userId="ea0b4f74acb1b7dd" providerId="LiveId" clId="{E3F3FD07-E95C-4855-9FBD-847F41C52CA8}" dt="2025-09-22T07:06:02.500" v="156" actId="478"/>
          <ac:picMkLst>
            <pc:docMk/>
            <pc:sldMk cId="2288204537" sldId="263"/>
            <ac:picMk id="3" creationId="{E1D7B92F-E1E1-8A66-3761-1B73E6E200A6}"/>
          </ac:picMkLst>
        </pc:picChg>
      </pc:sldChg>
      <pc:sldChg chg="add del">
        <pc:chgData name="Ruijie XU" userId="ea0b4f74acb1b7dd" providerId="LiveId" clId="{E3F3FD07-E95C-4855-9FBD-847F41C52CA8}" dt="2025-09-22T10:11:52.209" v="1727" actId="47"/>
        <pc:sldMkLst>
          <pc:docMk/>
          <pc:sldMk cId="0" sldId="264"/>
        </pc:sldMkLst>
      </pc:sldChg>
      <pc:sldChg chg="del">
        <pc:chgData name="Ruijie XU" userId="ea0b4f74acb1b7dd" providerId="LiveId" clId="{E3F3FD07-E95C-4855-9FBD-847F41C52CA8}" dt="2025-09-22T07:34:11.063" v="327" actId="47"/>
        <pc:sldMkLst>
          <pc:docMk/>
          <pc:sldMk cId="3033074867" sldId="264"/>
        </pc:sldMkLst>
      </pc:sldChg>
      <pc:sldChg chg="addSp delSp modSp add mod">
        <pc:chgData name="Ruijie XU" userId="ea0b4f74acb1b7dd" providerId="LiveId" clId="{E3F3FD07-E95C-4855-9FBD-847F41C52CA8}" dt="2025-09-22T08:41:28.527" v="519" actId="17032"/>
        <pc:sldMkLst>
          <pc:docMk/>
          <pc:sldMk cId="0" sldId="265"/>
        </pc:sldMkLst>
        <pc:spChg chg="add mod topLvl">
          <ac:chgData name="Ruijie XU" userId="ea0b4f74acb1b7dd" providerId="LiveId" clId="{E3F3FD07-E95C-4855-9FBD-847F41C52CA8}" dt="2025-09-22T08:34:33.736" v="484" actId="165"/>
          <ac:spMkLst>
            <pc:docMk/>
            <pc:sldMk cId="0" sldId="265"/>
            <ac:spMk id="2" creationId="{F5D86DF8-F865-ABF5-52BC-72AA069FEAA9}"/>
          </ac:spMkLst>
        </pc:spChg>
        <pc:spChg chg="del mod">
          <ac:chgData name="Ruijie XU" userId="ea0b4f74acb1b7dd" providerId="LiveId" clId="{E3F3FD07-E95C-4855-9FBD-847F41C52CA8}" dt="2025-09-22T08:30:34.567" v="457" actId="478"/>
          <ac:spMkLst>
            <pc:docMk/>
            <pc:sldMk cId="0" sldId="265"/>
            <ac:spMk id="4" creationId="{497C301C-DB42-7FC4-0619-9A4072679C71}"/>
          </ac:spMkLst>
        </pc:spChg>
        <pc:spChg chg="add mod topLvl">
          <ac:chgData name="Ruijie XU" userId="ea0b4f74acb1b7dd" providerId="LiveId" clId="{E3F3FD07-E95C-4855-9FBD-847F41C52CA8}" dt="2025-09-22T08:34:36.854" v="485" actId="1076"/>
          <ac:spMkLst>
            <pc:docMk/>
            <pc:sldMk cId="0" sldId="265"/>
            <ac:spMk id="5" creationId="{ECF55BE3-2831-7888-2B22-58DEE966D390}"/>
          </ac:spMkLst>
        </pc:spChg>
        <pc:spChg chg="add del mod topLvl">
          <ac:chgData name="Ruijie XU" userId="ea0b4f74acb1b7dd" providerId="LiveId" clId="{E3F3FD07-E95C-4855-9FBD-847F41C52CA8}" dt="2025-09-22T08:34:42.651" v="488"/>
          <ac:spMkLst>
            <pc:docMk/>
            <pc:sldMk cId="0" sldId="265"/>
            <ac:spMk id="6" creationId="{4A61BE02-7A3F-1EDA-F675-998BF732049B}"/>
          </ac:spMkLst>
        </pc:spChg>
        <pc:spChg chg="add mod topLvl">
          <ac:chgData name="Ruijie XU" userId="ea0b4f74acb1b7dd" providerId="LiveId" clId="{E3F3FD07-E95C-4855-9FBD-847F41C52CA8}" dt="2025-09-22T08:34:36.854" v="485" actId="1076"/>
          <ac:spMkLst>
            <pc:docMk/>
            <pc:sldMk cId="0" sldId="265"/>
            <ac:spMk id="7" creationId="{A17D6F65-2044-DB3B-9CF2-84590466EC49}"/>
          </ac:spMkLst>
        </pc:spChg>
        <pc:spChg chg="del mod">
          <ac:chgData name="Ruijie XU" userId="ea0b4f74acb1b7dd" providerId="LiveId" clId="{E3F3FD07-E95C-4855-9FBD-847F41C52CA8}" dt="2025-09-22T08:30:34.567" v="457" actId="478"/>
          <ac:spMkLst>
            <pc:docMk/>
            <pc:sldMk cId="0" sldId="265"/>
            <ac:spMk id="9" creationId="{76E1D23E-7304-CD10-3344-9F83070AAFD2}"/>
          </ac:spMkLst>
        </pc:spChg>
        <pc:spChg chg="add">
          <ac:chgData name="Ruijie XU" userId="ea0b4f74acb1b7dd" providerId="LiveId" clId="{E3F3FD07-E95C-4855-9FBD-847F41C52CA8}" dt="2025-09-22T08:40:05.269" v="504"/>
          <ac:spMkLst>
            <pc:docMk/>
            <pc:sldMk cId="0" sldId="265"/>
            <ac:spMk id="16" creationId="{04AF004E-36B3-DA81-C921-B7845EABDE7F}"/>
          </ac:spMkLst>
        </pc:spChg>
        <pc:spChg chg="mod">
          <ac:chgData name="Ruijie XU" userId="ea0b4f74acb1b7dd" providerId="LiveId" clId="{E3F3FD07-E95C-4855-9FBD-847F41C52CA8}" dt="2025-09-22T06:57:07.955" v="53" actId="2711"/>
          <ac:spMkLst>
            <pc:docMk/>
            <pc:sldMk cId="0" sldId="265"/>
            <ac:spMk id="59" creationId="{00000000-0000-0000-0000-000000000000}"/>
          </ac:spMkLst>
        </pc:spChg>
        <pc:spChg chg="mod">
          <ac:chgData name="Ruijie XU" userId="ea0b4f74acb1b7dd" providerId="LiveId" clId="{E3F3FD07-E95C-4855-9FBD-847F41C52CA8}" dt="2025-09-22T06:57:13.176" v="54"/>
          <ac:spMkLst>
            <pc:docMk/>
            <pc:sldMk cId="0" sldId="265"/>
            <ac:spMk id="61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8:30:34.567" v="457" actId="478"/>
          <ac:spMkLst>
            <pc:docMk/>
            <pc:sldMk cId="0" sldId="265"/>
            <ac:spMk id="62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8:30:34.567" v="457" actId="478"/>
          <ac:spMkLst>
            <pc:docMk/>
            <pc:sldMk cId="0" sldId="265"/>
            <ac:spMk id="63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8:30:34.567" v="457" actId="478"/>
          <ac:spMkLst>
            <pc:docMk/>
            <pc:sldMk cId="0" sldId="265"/>
            <ac:spMk id="65" creationId="{00000000-0000-0000-0000-000000000000}"/>
          </ac:spMkLst>
        </pc:spChg>
        <pc:spChg chg="mod">
          <ac:chgData name="Ruijie XU" userId="ea0b4f74acb1b7dd" providerId="LiveId" clId="{E3F3FD07-E95C-4855-9FBD-847F41C52CA8}" dt="2025-09-22T06:57:07.955" v="53" actId="2711"/>
          <ac:spMkLst>
            <pc:docMk/>
            <pc:sldMk cId="0" sldId="265"/>
            <ac:spMk id="66" creationId="{00000000-0000-0000-0000-000000000000}"/>
          </ac:spMkLst>
        </pc:spChg>
        <pc:grpChg chg="add del mod">
          <ac:chgData name="Ruijie XU" userId="ea0b4f74acb1b7dd" providerId="LiveId" clId="{E3F3FD07-E95C-4855-9FBD-847F41C52CA8}" dt="2025-09-22T08:34:33.736" v="484" actId="165"/>
          <ac:grpSpMkLst>
            <pc:docMk/>
            <pc:sldMk cId="0" sldId="265"/>
            <ac:grpSpMk id="8" creationId="{F942600F-9A1F-48B6-8E2E-B633F1309C63}"/>
          </ac:grpSpMkLst>
        </pc:grpChg>
        <pc:picChg chg="del">
          <ac:chgData name="Ruijie XU" userId="ea0b4f74acb1b7dd" providerId="LiveId" clId="{E3F3FD07-E95C-4855-9FBD-847F41C52CA8}" dt="2025-09-22T08:30:34.567" v="457" actId="478"/>
          <ac:picMkLst>
            <pc:docMk/>
            <pc:sldMk cId="0" sldId="265"/>
            <ac:picMk id="3" creationId="{F9C5E92F-925C-A14E-D75D-430514C54E5D}"/>
          </ac:picMkLst>
        </pc:picChg>
        <pc:picChg chg="del">
          <ac:chgData name="Ruijie XU" userId="ea0b4f74acb1b7dd" providerId="LiveId" clId="{E3F3FD07-E95C-4855-9FBD-847F41C52CA8}" dt="2025-09-22T08:30:34.567" v="457" actId="478"/>
          <ac:picMkLst>
            <pc:docMk/>
            <pc:sldMk cId="0" sldId="265"/>
            <ac:picMk id="11" creationId="{B8E12CE7-37A6-F4B8-7639-D9E44CDE0B6F}"/>
          </ac:picMkLst>
        </pc:picChg>
        <pc:picChg chg="del">
          <ac:chgData name="Ruijie XU" userId="ea0b4f74acb1b7dd" providerId="LiveId" clId="{E3F3FD07-E95C-4855-9FBD-847F41C52CA8}" dt="2025-09-22T08:30:34.567" v="457" actId="478"/>
          <ac:picMkLst>
            <pc:docMk/>
            <pc:sldMk cId="0" sldId="265"/>
            <ac:picMk id="12" creationId="{EC81DBD8-83AC-1871-4881-62D91066ECF8}"/>
          </ac:picMkLst>
        </pc:picChg>
        <pc:picChg chg="del">
          <ac:chgData name="Ruijie XU" userId="ea0b4f74acb1b7dd" providerId="LiveId" clId="{E3F3FD07-E95C-4855-9FBD-847F41C52CA8}" dt="2025-09-22T08:30:34.567" v="457" actId="478"/>
          <ac:picMkLst>
            <pc:docMk/>
            <pc:sldMk cId="0" sldId="265"/>
            <ac:picMk id="13" creationId="{42113808-95B0-7495-9F20-70A9194A875F}"/>
          </ac:picMkLst>
        </pc:picChg>
        <pc:picChg chg="add mod">
          <ac:chgData name="Ruijie XU" userId="ea0b4f74acb1b7dd" providerId="LiveId" clId="{E3F3FD07-E95C-4855-9FBD-847F41C52CA8}" dt="2025-09-22T08:38:31.233" v="494" actId="14100"/>
          <ac:picMkLst>
            <pc:docMk/>
            <pc:sldMk cId="0" sldId="265"/>
            <ac:picMk id="14" creationId="{C4F0E644-6CE7-0E4B-FBE4-EE5F2A1E93E7}"/>
          </ac:picMkLst>
        </pc:picChg>
        <pc:picChg chg="add mod">
          <ac:chgData name="Ruijie XU" userId="ea0b4f74acb1b7dd" providerId="LiveId" clId="{E3F3FD07-E95C-4855-9FBD-847F41C52CA8}" dt="2025-09-22T08:38:47.815" v="503" actId="1076"/>
          <ac:picMkLst>
            <pc:docMk/>
            <pc:sldMk cId="0" sldId="265"/>
            <ac:picMk id="15" creationId="{6BF0B218-6361-EE35-7295-1AFFFF718417}"/>
          </ac:picMkLst>
        </pc:picChg>
        <pc:picChg chg="mod">
          <ac:chgData name="Ruijie XU" userId="ea0b4f74acb1b7dd" providerId="LiveId" clId="{E3F3FD07-E95C-4855-9FBD-847F41C52CA8}" dt="2025-09-22T08:40:32.068" v="510" actId="1076"/>
          <ac:picMkLst>
            <pc:docMk/>
            <pc:sldMk cId="0" sldId="265"/>
            <ac:picMk id="17" creationId="{A7A0E397-7407-560C-C9AB-CE58EB1D211C}"/>
          </ac:picMkLst>
        </pc:picChg>
        <pc:cxnChg chg="add mod">
          <ac:chgData name="Ruijie XU" userId="ea0b4f74acb1b7dd" providerId="LiveId" clId="{E3F3FD07-E95C-4855-9FBD-847F41C52CA8}" dt="2025-09-22T08:41:28.527" v="519" actId="17032"/>
          <ac:cxnSpMkLst>
            <pc:docMk/>
            <pc:sldMk cId="0" sldId="265"/>
            <ac:cxnSpMk id="19" creationId="{A2414FCC-B430-1ACD-9706-22783CABEEFC}"/>
          </ac:cxnSpMkLst>
        </pc:cxnChg>
        <pc:cxnChg chg="add mod">
          <ac:chgData name="Ruijie XU" userId="ea0b4f74acb1b7dd" providerId="LiveId" clId="{E3F3FD07-E95C-4855-9FBD-847F41C52CA8}" dt="2025-09-22T08:41:28.527" v="519" actId="17032"/>
          <ac:cxnSpMkLst>
            <pc:docMk/>
            <pc:sldMk cId="0" sldId="265"/>
            <ac:cxnSpMk id="20" creationId="{E85B1DD8-ED00-379A-6C02-65F5F5CA02EF}"/>
          </ac:cxnSpMkLst>
        </pc:cxnChg>
        <pc:cxnChg chg="add mod">
          <ac:chgData name="Ruijie XU" userId="ea0b4f74acb1b7dd" providerId="LiveId" clId="{E3F3FD07-E95C-4855-9FBD-847F41C52CA8}" dt="2025-09-22T08:41:28.527" v="519" actId="17032"/>
          <ac:cxnSpMkLst>
            <pc:docMk/>
            <pc:sldMk cId="0" sldId="265"/>
            <ac:cxnSpMk id="23" creationId="{7AEAC3AA-D8C0-EA66-30F1-8E3B26425CC3}"/>
          </ac:cxnSpMkLst>
        </pc:cxnChg>
      </pc:sldChg>
      <pc:sldChg chg="add del">
        <pc:chgData name="Ruijie XU" userId="ea0b4f74acb1b7dd" providerId="LiveId" clId="{E3F3FD07-E95C-4855-9FBD-847F41C52CA8}" dt="2025-09-22T08:49:40.727" v="690" actId="47"/>
        <pc:sldMkLst>
          <pc:docMk/>
          <pc:sldMk cId="0" sldId="266"/>
        </pc:sldMkLst>
      </pc:sldChg>
      <pc:sldChg chg="add del">
        <pc:chgData name="Ruijie XU" userId="ea0b4f74acb1b7dd" providerId="LiveId" clId="{E3F3FD07-E95C-4855-9FBD-847F41C52CA8}" dt="2025-09-22T08:49:40.727" v="690" actId="47"/>
        <pc:sldMkLst>
          <pc:docMk/>
          <pc:sldMk cId="0" sldId="267"/>
        </pc:sldMkLst>
      </pc:sldChg>
      <pc:sldChg chg="modSp add mod">
        <pc:chgData name="Ruijie XU" userId="ea0b4f74acb1b7dd" providerId="LiveId" clId="{E3F3FD07-E95C-4855-9FBD-847F41C52CA8}" dt="2025-09-22T08:50:00.883" v="692" actId="2711"/>
        <pc:sldMkLst>
          <pc:docMk/>
          <pc:sldMk cId="0" sldId="349"/>
        </pc:sldMkLst>
        <pc:spChg chg="mod">
          <ac:chgData name="Ruijie XU" userId="ea0b4f74acb1b7dd" providerId="LiveId" clId="{E3F3FD07-E95C-4855-9FBD-847F41C52CA8}" dt="2025-09-22T08:50:00.883" v="692" actId="2711"/>
          <ac:spMkLst>
            <pc:docMk/>
            <pc:sldMk cId="0" sldId="349"/>
            <ac:spMk id="2" creationId="{18EA107F-B3EF-B368-8689-756879847BF1}"/>
          </ac:spMkLst>
        </pc:spChg>
      </pc:sldChg>
      <pc:sldChg chg="add del">
        <pc:chgData name="Ruijie XU" userId="ea0b4f74acb1b7dd" providerId="LiveId" clId="{E3F3FD07-E95C-4855-9FBD-847F41C52CA8}" dt="2025-09-22T08:49:40.727" v="690" actId="47"/>
        <pc:sldMkLst>
          <pc:docMk/>
          <pc:sldMk cId="2574814753" sldId="350"/>
        </pc:sldMkLst>
      </pc:sldChg>
      <pc:sldChg chg="modSp add mod ord">
        <pc:chgData name="Ruijie XU" userId="ea0b4f74acb1b7dd" providerId="LiveId" clId="{E3F3FD07-E95C-4855-9FBD-847F41C52CA8}" dt="2025-09-22T07:51:25.384" v="456" actId="20577"/>
        <pc:sldMkLst>
          <pc:docMk/>
          <pc:sldMk cId="3023325975" sldId="351"/>
        </pc:sldMkLst>
        <pc:spChg chg="mod">
          <ac:chgData name="Ruijie XU" userId="ea0b4f74acb1b7dd" providerId="LiveId" clId="{E3F3FD07-E95C-4855-9FBD-847F41C52CA8}" dt="2025-09-22T07:35:39.190" v="396" actId="20577"/>
          <ac:spMkLst>
            <pc:docMk/>
            <pc:sldMk cId="3023325975" sldId="351"/>
            <ac:spMk id="2" creationId="{AFB74F29-C3CC-B940-0121-5D6149DFAB10}"/>
          </ac:spMkLst>
        </pc:spChg>
        <pc:spChg chg="mod">
          <ac:chgData name="Ruijie XU" userId="ea0b4f74acb1b7dd" providerId="LiveId" clId="{E3F3FD07-E95C-4855-9FBD-847F41C52CA8}" dt="2025-09-22T07:51:25.384" v="456" actId="20577"/>
          <ac:spMkLst>
            <pc:docMk/>
            <pc:sldMk cId="3023325975" sldId="351"/>
            <ac:spMk id="4" creationId="{EF99E3D1-D68E-A165-F030-E52CA4DEEC9C}"/>
          </ac:spMkLst>
        </pc:spChg>
      </pc:sldChg>
      <pc:sldChg chg="addSp delSp modSp add mod">
        <pc:chgData name="Ruijie XU" userId="ea0b4f74acb1b7dd" providerId="LiveId" clId="{E3F3FD07-E95C-4855-9FBD-847F41C52CA8}" dt="2025-09-22T09:59:51.869" v="1330" actId="14100"/>
        <pc:sldMkLst>
          <pc:docMk/>
          <pc:sldMk cId="0" sldId="352"/>
        </pc:sldMkLst>
        <pc:spChg chg="add mod">
          <ac:chgData name="Ruijie XU" userId="ea0b4f74acb1b7dd" providerId="LiveId" clId="{E3F3FD07-E95C-4855-9FBD-847F41C52CA8}" dt="2025-09-22T09:50:30.342" v="1034" actId="14100"/>
          <ac:spMkLst>
            <pc:docMk/>
            <pc:sldMk cId="0" sldId="352"/>
            <ac:spMk id="3" creationId="{FBD3F8E2-8FDE-3A6E-91E7-0A8D4112181E}"/>
          </ac:spMkLst>
        </pc:spChg>
        <pc:spChg chg="add mod">
          <ac:chgData name="Ruijie XU" userId="ea0b4f74acb1b7dd" providerId="LiveId" clId="{E3F3FD07-E95C-4855-9FBD-847F41C52CA8}" dt="2025-09-22T09:55:43.488" v="1150" actId="1076"/>
          <ac:spMkLst>
            <pc:docMk/>
            <pc:sldMk cId="0" sldId="352"/>
            <ac:spMk id="10" creationId="{DEE925AF-25EB-7DC5-F40F-174C6B23226A}"/>
          </ac:spMkLst>
        </pc:spChg>
        <pc:spChg chg="add mod">
          <ac:chgData name="Ruijie XU" userId="ea0b4f74acb1b7dd" providerId="LiveId" clId="{E3F3FD07-E95C-4855-9FBD-847F41C52CA8}" dt="2025-09-22T09:56:12.683" v="1156" actId="207"/>
          <ac:spMkLst>
            <pc:docMk/>
            <pc:sldMk cId="0" sldId="352"/>
            <ac:spMk id="13" creationId="{A019D3B6-1666-FF6F-39C2-46A3915EBCF1}"/>
          </ac:spMkLst>
        </pc:spChg>
        <pc:spChg chg="add mod">
          <ac:chgData name="Ruijie XU" userId="ea0b4f74acb1b7dd" providerId="LiveId" clId="{E3F3FD07-E95C-4855-9FBD-847F41C52CA8}" dt="2025-09-22T09:59:23.315" v="1294" actId="1076"/>
          <ac:spMkLst>
            <pc:docMk/>
            <pc:sldMk cId="0" sldId="352"/>
            <ac:spMk id="16" creationId="{75402446-D493-3349-C8A5-C85FA12D7BCD}"/>
          </ac:spMkLst>
        </pc:spChg>
        <pc:spChg chg="add mod">
          <ac:chgData name="Ruijie XU" userId="ea0b4f74acb1b7dd" providerId="LiveId" clId="{E3F3FD07-E95C-4855-9FBD-847F41C52CA8}" dt="2025-09-22T09:59:04.469" v="1275" actId="1076"/>
          <ac:spMkLst>
            <pc:docMk/>
            <pc:sldMk cId="0" sldId="352"/>
            <ac:spMk id="17" creationId="{C99982DA-FF9C-8AB0-5EA8-054CE556EDA0}"/>
          </ac:spMkLst>
        </pc:spChg>
        <pc:spChg chg="add mod">
          <ac:chgData name="Ruijie XU" userId="ea0b4f74acb1b7dd" providerId="LiveId" clId="{E3F3FD07-E95C-4855-9FBD-847F41C52CA8}" dt="2025-09-22T09:57:44.496" v="1211" actId="14100"/>
          <ac:spMkLst>
            <pc:docMk/>
            <pc:sldMk cId="0" sldId="352"/>
            <ac:spMk id="18" creationId="{5133F6CE-E0C3-CCD6-4C31-9B84D2F16B3C}"/>
          </ac:spMkLst>
        </pc:spChg>
        <pc:spChg chg="add mod">
          <ac:chgData name="Ruijie XU" userId="ea0b4f74acb1b7dd" providerId="LiveId" clId="{E3F3FD07-E95C-4855-9FBD-847F41C52CA8}" dt="2025-09-22T09:59:15.108" v="1292" actId="20577"/>
          <ac:spMkLst>
            <pc:docMk/>
            <pc:sldMk cId="0" sldId="352"/>
            <ac:spMk id="24" creationId="{787E903E-1F2E-D6F5-AF88-AFF8C79646DA}"/>
          </ac:spMkLst>
        </pc:spChg>
        <pc:spChg chg="add mod">
          <ac:chgData name="Ruijie XU" userId="ea0b4f74acb1b7dd" providerId="LiveId" clId="{E3F3FD07-E95C-4855-9FBD-847F41C52CA8}" dt="2025-09-22T09:59:29.325" v="1295" actId="1076"/>
          <ac:spMkLst>
            <pc:docMk/>
            <pc:sldMk cId="0" sldId="352"/>
            <ac:spMk id="25" creationId="{F8B62145-51FC-B27D-6A4B-539EBDF37D2D}"/>
          </ac:spMkLst>
        </pc:spChg>
        <pc:spChg chg="add mod">
          <ac:chgData name="Ruijie XU" userId="ea0b4f74acb1b7dd" providerId="LiveId" clId="{E3F3FD07-E95C-4855-9FBD-847F41C52CA8}" dt="2025-09-22T09:59:43.543" v="1327" actId="20577"/>
          <ac:spMkLst>
            <pc:docMk/>
            <pc:sldMk cId="0" sldId="352"/>
            <ac:spMk id="31" creationId="{973CB4DD-B672-9665-2E34-6E8D5AD37F1D}"/>
          </ac:spMkLst>
        </pc:spChg>
        <pc:spChg chg="del">
          <ac:chgData name="Ruijie XU" userId="ea0b4f74acb1b7dd" providerId="LiveId" clId="{E3F3FD07-E95C-4855-9FBD-847F41C52CA8}" dt="2025-09-22T09:46:04.544" v="897" actId="478"/>
          <ac:spMkLst>
            <pc:docMk/>
            <pc:sldMk cId="0" sldId="352"/>
            <ac:spMk id="117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53:38.304" v="1094" actId="478"/>
          <ac:spMkLst>
            <pc:docMk/>
            <pc:sldMk cId="0" sldId="352"/>
            <ac:spMk id="123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53:38.304" v="1094" actId="478"/>
          <ac:spMkLst>
            <pc:docMk/>
            <pc:sldMk cId="0" sldId="352"/>
            <ac:spMk id="124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53:38.304" v="1094" actId="478"/>
          <ac:spMkLst>
            <pc:docMk/>
            <pc:sldMk cId="0" sldId="352"/>
            <ac:spMk id="125" creationId="{00000000-0000-0000-0000-000000000000}"/>
          </ac:spMkLst>
        </pc:spChg>
        <pc:spChg chg="mod">
          <ac:chgData name="Ruijie XU" userId="ea0b4f74acb1b7dd" providerId="LiveId" clId="{E3F3FD07-E95C-4855-9FBD-847F41C52CA8}" dt="2025-09-22T09:53:43.548" v="1096" actId="20577"/>
          <ac:spMkLst>
            <pc:docMk/>
            <pc:sldMk cId="0" sldId="352"/>
            <ac:spMk id="126" creationId="{00000000-0000-0000-0000-000000000000}"/>
          </ac:spMkLst>
        </pc:spChg>
        <pc:spChg chg="del">
          <ac:chgData name="Ruijie XU" userId="ea0b4f74acb1b7dd" providerId="LiveId" clId="{E3F3FD07-E95C-4855-9FBD-847F41C52CA8}" dt="2025-09-22T09:53:38.304" v="1094" actId="478"/>
          <ac:spMkLst>
            <pc:docMk/>
            <pc:sldMk cId="0" sldId="352"/>
            <ac:spMk id="127" creationId="{00000000-0000-0000-0000-000000000000}"/>
          </ac:spMkLst>
        </pc:spChg>
        <pc:spChg chg="del">
          <ac:chgData name="Ruijie XU" userId="ea0b4f74acb1b7dd" providerId="LiveId" clId="{E3F3FD07-E95C-4855-9FBD-847F41C52CA8}" dt="2025-09-22T09:53:38.304" v="1094" actId="478"/>
          <ac:spMkLst>
            <pc:docMk/>
            <pc:sldMk cId="0" sldId="352"/>
            <ac:spMk id="128" creationId="{00000000-0000-0000-0000-000000000000}"/>
          </ac:spMkLst>
        </pc:spChg>
        <pc:spChg chg="del">
          <ac:chgData name="Ruijie XU" userId="ea0b4f74acb1b7dd" providerId="LiveId" clId="{E3F3FD07-E95C-4855-9FBD-847F41C52CA8}" dt="2025-09-22T09:53:38.304" v="1094" actId="478"/>
          <ac:spMkLst>
            <pc:docMk/>
            <pc:sldMk cId="0" sldId="352"/>
            <ac:spMk id="129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53:38.304" v="1094" actId="478"/>
          <ac:spMkLst>
            <pc:docMk/>
            <pc:sldMk cId="0" sldId="352"/>
            <ac:spMk id="130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53:38.304" v="1094" actId="478"/>
          <ac:spMkLst>
            <pc:docMk/>
            <pc:sldMk cId="0" sldId="352"/>
            <ac:spMk id="132" creationId="{00000000-0000-0000-0000-000000000000}"/>
          </ac:spMkLst>
        </pc:spChg>
        <pc:spChg chg="del mod">
          <ac:chgData name="Ruijie XU" userId="ea0b4f74acb1b7dd" providerId="LiveId" clId="{E3F3FD07-E95C-4855-9FBD-847F41C52CA8}" dt="2025-09-22T09:53:38.304" v="1094" actId="478"/>
          <ac:spMkLst>
            <pc:docMk/>
            <pc:sldMk cId="0" sldId="352"/>
            <ac:spMk id="133" creationId="{00000000-0000-0000-0000-000000000000}"/>
          </ac:spMkLst>
        </pc:spChg>
        <pc:grpChg chg="del">
          <ac:chgData name="Ruijie XU" userId="ea0b4f74acb1b7dd" providerId="LiveId" clId="{E3F3FD07-E95C-4855-9FBD-847F41C52CA8}" dt="2025-09-22T09:46:04.544" v="897" actId="478"/>
          <ac:grpSpMkLst>
            <pc:docMk/>
            <pc:sldMk cId="0" sldId="352"/>
            <ac:grpSpMk id="118" creationId="{00000000-0000-0000-0000-000000000000}"/>
          </ac:grpSpMkLst>
        </pc:grpChg>
        <pc:picChg chg="add mod">
          <ac:chgData name="Ruijie XU" userId="ea0b4f74acb1b7dd" providerId="LiveId" clId="{E3F3FD07-E95C-4855-9FBD-847F41C52CA8}" dt="2025-09-22T09:46:04.866" v="898"/>
          <ac:picMkLst>
            <pc:docMk/>
            <pc:sldMk cId="0" sldId="352"/>
            <ac:picMk id="2" creationId="{161797FE-9B0B-25FA-955D-271FE818F610}"/>
          </ac:picMkLst>
        </pc:picChg>
        <pc:picChg chg="add mod">
          <ac:chgData name="Ruijie XU" userId="ea0b4f74acb1b7dd" providerId="LiveId" clId="{E3F3FD07-E95C-4855-9FBD-847F41C52CA8}" dt="2025-09-22T09:54:23.803" v="1103" actId="1076"/>
          <ac:picMkLst>
            <pc:docMk/>
            <pc:sldMk cId="0" sldId="352"/>
            <ac:picMk id="5" creationId="{AB1531C6-6383-F084-9FDF-29A597A2BED5}"/>
          </ac:picMkLst>
        </pc:picChg>
        <pc:picChg chg="add mod">
          <ac:chgData name="Ruijie XU" userId="ea0b4f74acb1b7dd" providerId="LiveId" clId="{E3F3FD07-E95C-4855-9FBD-847F41C52CA8}" dt="2025-09-22T09:54:36.858" v="1110" actId="14100"/>
          <ac:picMkLst>
            <pc:docMk/>
            <pc:sldMk cId="0" sldId="352"/>
            <ac:picMk id="7" creationId="{2B335BCD-FC2E-04D9-7DD5-89A89418ED33}"/>
          </ac:picMkLst>
        </pc:picChg>
        <pc:picChg chg="add mod">
          <ac:chgData name="Ruijie XU" userId="ea0b4f74acb1b7dd" providerId="LiveId" clId="{E3F3FD07-E95C-4855-9FBD-847F41C52CA8}" dt="2025-09-22T09:54:53.616" v="1116" actId="1076"/>
          <ac:picMkLst>
            <pc:docMk/>
            <pc:sldMk cId="0" sldId="352"/>
            <ac:picMk id="9" creationId="{38F8B9B0-7B5D-C58E-502F-024C3C820EC3}"/>
          </ac:picMkLst>
        </pc:picChg>
        <pc:picChg chg="add mod modCrop">
          <ac:chgData name="Ruijie XU" userId="ea0b4f74acb1b7dd" providerId="LiveId" clId="{E3F3FD07-E95C-4855-9FBD-847F41C52CA8}" dt="2025-09-22T09:56:58.566" v="1163" actId="14100"/>
          <ac:picMkLst>
            <pc:docMk/>
            <pc:sldMk cId="0" sldId="352"/>
            <ac:picMk id="15" creationId="{C4B977C1-2A25-B09C-1912-2FE774A9BEFC}"/>
          </ac:picMkLst>
        </pc:picChg>
        <pc:picChg chg="del mod">
          <ac:chgData name="Ruijie XU" userId="ea0b4f74acb1b7dd" providerId="LiveId" clId="{E3F3FD07-E95C-4855-9FBD-847F41C52CA8}" dt="2025-09-22T09:53:38.304" v="1094" actId="478"/>
          <ac:picMkLst>
            <pc:docMk/>
            <pc:sldMk cId="0" sldId="352"/>
            <ac:picMk id="131" creationId="{00000000-0000-0000-0000-000000000000}"/>
          </ac:picMkLst>
        </pc:picChg>
        <pc:cxnChg chg="add mod">
          <ac:chgData name="Ruijie XU" userId="ea0b4f74acb1b7dd" providerId="LiveId" clId="{E3F3FD07-E95C-4855-9FBD-847F41C52CA8}" dt="2025-09-22T09:55:57.749" v="1152" actId="208"/>
          <ac:cxnSpMkLst>
            <pc:docMk/>
            <pc:sldMk cId="0" sldId="352"/>
            <ac:cxnSpMk id="12" creationId="{000B6EA5-D60B-1CFA-8636-B2AC1DAC0584}"/>
          </ac:cxnSpMkLst>
        </pc:cxnChg>
        <pc:cxnChg chg="add mod">
          <ac:chgData name="Ruijie XU" userId="ea0b4f74acb1b7dd" providerId="LiveId" clId="{E3F3FD07-E95C-4855-9FBD-847F41C52CA8}" dt="2025-09-22T09:59:00.178" v="1273" actId="14100"/>
          <ac:cxnSpMkLst>
            <pc:docMk/>
            <pc:sldMk cId="0" sldId="352"/>
            <ac:cxnSpMk id="19" creationId="{6898717B-3BDF-9AE4-1827-C9AF5F69CF4C}"/>
          </ac:cxnSpMkLst>
        </pc:cxnChg>
        <pc:cxnChg chg="add del mod">
          <ac:chgData name="Ruijie XU" userId="ea0b4f74acb1b7dd" providerId="LiveId" clId="{E3F3FD07-E95C-4855-9FBD-847F41C52CA8}" dt="2025-09-22T09:59:02.280" v="1274" actId="478"/>
          <ac:cxnSpMkLst>
            <pc:docMk/>
            <pc:sldMk cId="0" sldId="352"/>
            <ac:cxnSpMk id="22" creationId="{4C0FE8AF-88AB-DCAF-E15B-98D9140A42A2}"/>
          </ac:cxnSpMkLst>
        </pc:cxnChg>
        <pc:cxnChg chg="add mod">
          <ac:chgData name="Ruijie XU" userId="ea0b4f74acb1b7dd" providerId="LiveId" clId="{E3F3FD07-E95C-4855-9FBD-847F41C52CA8}" dt="2025-09-22T09:59:19.286" v="1293" actId="14100"/>
          <ac:cxnSpMkLst>
            <pc:docMk/>
            <pc:sldMk cId="0" sldId="352"/>
            <ac:cxnSpMk id="27" creationId="{90A2AA4D-21D1-279A-7786-21E46BAB2EAF}"/>
          </ac:cxnSpMkLst>
        </pc:cxnChg>
        <pc:cxnChg chg="add mod">
          <ac:chgData name="Ruijie XU" userId="ea0b4f74acb1b7dd" providerId="LiveId" clId="{E3F3FD07-E95C-4855-9FBD-847F41C52CA8}" dt="2025-09-22T09:59:51.869" v="1330" actId="14100"/>
          <ac:cxnSpMkLst>
            <pc:docMk/>
            <pc:sldMk cId="0" sldId="352"/>
            <ac:cxnSpMk id="32" creationId="{C9E25656-16CC-0345-2EF5-3873DF4B2079}"/>
          </ac:cxnSpMkLst>
        </pc:cxnChg>
      </pc:sldChg>
      <pc:sldChg chg="add del">
        <pc:chgData name="Ruijie XU" userId="ea0b4f74acb1b7dd" providerId="LiveId" clId="{E3F3FD07-E95C-4855-9FBD-847F41C52CA8}" dt="2025-09-22T09:02:57.929" v="694" actId="47"/>
        <pc:sldMkLst>
          <pc:docMk/>
          <pc:sldMk cId="1169457617" sldId="352"/>
        </pc:sldMkLst>
      </pc:sldChg>
      <pc:sldChg chg="addSp delSp modSp add mod ord">
        <pc:chgData name="Ruijie XU" userId="ea0b4f74acb1b7dd" providerId="LiveId" clId="{E3F3FD07-E95C-4855-9FBD-847F41C52CA8}" dt="2025-09-22T09:48:53.397" v="965" actId="207"/>
        <pc:sldMkLst>
          <pc:docMk/>
          <pc:sldMk cId="43618089" sldId="353"/>
        </pc:sldMkLst>
        <pc:spChg chg="add mod">
          <ac:chgData name="Ruijie XU" userId="ea0b4f74acb1b7dd" providerId="LiveId" clId="{E3F3FD07-E95C-4855-9FBD-847F41C52CA8}" dt="2025-09-22T09:48:18.269" v="961" actId="1076"/>
          <ac:spMkLst>
            <pc:docMk/>
            <pc:sldMk cId="43618089" sldId="353"/>
            <ac:spMk id="6" creationId="{79E63E91-15FC-52C6-DCD6-9685FE509229}"/>
          </ac:spMkLst>
        </pc:spChg>
        <pc:spChg chg="del">
          <ac:chgData name="Ruijie XU" userId="ea0b4f74acb1b7dd" providerId="LiveId" clId="{E3F3FD07-E95C-4855-9FBD-847F41C52CA8}" dt="2025-09-22T09:45:57.798" v="895" actId="478"/>
          <ac:spMkLst>
            <pc:docMk/>
            <pc:sldMk cId="43618089" sldId="353"/>
            <ac:spMk id="117" creationId="{E640F6D7-4700-36BC-A480-F35C66B80FD8}"/>
          </ac:spMkLst>
        </pc:spChg>
        <pc:spChg chg="del">
          <ac:chgData name="Ruijie XU" userId="ea0b4f74acb1b7dd" providerId="LiveId" clId="{E3F3FD07-E95C-4855-9FBD-847F41C52CA8}" dt="2025-09-22T09:45:51.474" v="892" actId="478"/>
          <ac:spMkLst>
            <pc:docMk/>
            <pc:sldMk cId="43618089" sldId="353"/>
            <ac:spMk id="123" creationId="{76FDBAAB-19F2-29F6-AA76-9B2ACADA9308}"/>
          </ac:spMkLst>
        </pc:spChg>
        <pc:spChg chg="del">
          <ac:chgData name="Ruijie XU" userId="ea0b4f74acb1b7dd" providerId="LiveId" clId="{E3F3FD07-E95C-4855-9FBD-847F41C52CA8}" dt="2025-09-22T09:45:51.474" v="892" actId="478"/>
          <ac:spMkLst>
            <pc:docMk/>
            <pc:sldMk cId="43618089" sldId="353"/>
            <ac:spMk id="124" creationId="{7458A52B-1F50-B748-16AB-529D94D3212B}"/>
          </ac:spMkLst>
        </pc:spChg>
        <pc:spChg chg="del">
          <ac:chgData name="Ruijie XU" userId="ea0b4f74acb1b7dd" providerId="LiveId" clId="{E3F3FD07-E95C-4855-9FBD-847F41C52CA8}" dt="2025-09-22T09:45:51.474" v="892" actId="478"/>
          <ac:spMkLst>
            <pc:docMk/>
            <pc:sldMk cId="43618089" sldId="353"/>
            <ac:spMk id="125" creationId="{C184EDBF-79B7-24E7-2632-CCE7346697FB}"/>
          </ac:spMkLst>
        </pc:spChg>
        <pc:spChg chg="mod">
          <ac:chgData name="Ruijie XU" userId="ea0b4f74acb1b7dd" providerId="LiveId" clId="{E3F3FD07-E95C-4855-9FBD-847F41C52CA8}" dt="2025-09-22T09:48:53.397" v="965" actId="207"/>
          <ac:spMkLst>
            <pc:docMk/>
            <pc:sldMk cId="43618089" sldId="353"/>
            <ac:spMk id="126" creationId="{517D8287-2F3F-63FC-D6ED-F32B70DBD415}"/>
          </ac:spMkLst>
        </pc:spChg>
        <pc:spChg chg="del">
          <ac:chgData name="Ruijie XU" userId="ea0b4f74acb1b7dd" providerId="LiveId" clId="{E3F3FD07-E95C-4855-9FBD-847F41C52CA8}" dt="2025-09-22T09:45:55.991" v="894" actId="478"/>
          <ac:spMkLst>
            <pc:docMk/>
            <pc:sldMk cId="43618089" sldId="353"/>
            <ac:spMk id="127" creationId="{A0FE65AB-4167-3527-FBE0-8739FE8359D4}"/>
          </ac:spMkLst>
        </pc:spChg>
        <pc:spChg chg="del">
          <ac:chgData name="Ruijie XU" userId="ea0b4f74acb1b7dd" providerId="LiveId" clId="{E3F3FD07-E95C-4855-9FBD-847F41C52CA8}" dt="2025-09-22T09:45:55.991" v="894" actId="478"/>
          <ac:spMkLst>
            <pc:docMk/>
            <pc:sldMk cId="43618089" sldId="353"/>
            <ac:spMk id="128" creationId="{51C9DB6D-84B8-43DE-1688-286E78DB132A}"/>
          </ac:spMkLst>
        </pc:spChg>
        <pc:spChg chg="del">
          <ac:chgData name="Ruijie XU" userId="ea0b4f74acb1b7dd" providerId="LiveId" clId="{E3F3FD07-E95C-4855-9FBD-847F41C52CA8}" dt="2025-09-22T09:45:55.991" v="894" actId="478"/>
          <ac:spMkLst>
            <pc:docMk/>
            <pc:sldMk cId="43618089" sldId="353"/>
            <ac:spMk id="129" creationId="{04BD911A-2CE2-7096-3186-9893C9484DCE}"/>
          </ac:spMkLst>
        </pc:spChg>
        <pc:spChg chg="del">
          <ac:chgData name="Ruijie XU" userId="ea0b4f74acb1b7dd" providerId="LiveId" clId="{E3F3FD07-E95C-4855-9FBD-847F41C52CA8}" dt="2025-09-22T09:45:51.474" v="892" actId="478"/>
          <ac:spMkLst>
            <pc:docMk/>
            <pc:sldMk cId="43618089" sldId="353"/>
            <ac:spMk id="130" creationId="{5AA123BF-0A5A-7E25-A861-32EE747439CD}"/>
          </ac:spMkLst>
        </pc:spChg>
        <pc:spChg chg="del">
          <ac:chgData name="Ruijie XU" userId="ea0b4f74acb1b7dd" providerId="LiveId" clId="{E3F3FD07-E95C-4855-9FBD-847F41C52CA8}" dt="2025-09-22T09:45:51.474" v="892" actId="478"/>
          <ac:spMkLst>
            <pc:docMk/>
            <pc:sldMk cId="43618089" sldId="353"/>
            <ac:spMk id="132" creationId="{AF1A3A22-3D09-58D5-47EF-B635851EDBF6}"/>
          </ac:spMkLst>
        </pc:spChg>
        <pc:spChg chg="del">
          <ac:chgData name="Ruijie XU" userId="ea0b4f74acb1b7dd" providerId="LiveId" clId="{E3F3FD07-E95C-4855-9FBD-847F41C52CA8}" dt="2025-09-22T09:45:51.474" v="892" actId="478"/>
          <ac:spMkLst>
            <pc:docMk/>
            <pc:sldMk cId="43618089" sldId="353"/>
            <ac:spMk id="133" creationId="{81AA2476-1716-30B4-B30E-B70F323BDDEB}"/>
          </ac:spMkLst>
        </pc:spChg>
        <pc:grpChg chg="del">
          <ac:chgData name="Ruijie XU" userId="ea0b4f74acb1b7dd" providerId="LiveId" clId="{E3F3FD07-E95C-4855-9FBD-847F41C52CA8}" dt="2025-09-22T09:45:57.798" v="895" actId="478"/>
          <ac:grpSpMkLst>
            <pc:docMk/>
            <pc:sldMk cId="43618089" sldId="353"/>
            <ac:grpSpMk id="118" creationId="{305124E5-5C4B-0068-2C7D-AC552C0E446C}"/>
          </ac:grpSpMkLst>
        </pc:grpChg>
        <pc:picChg chg="add mod">
          <ac:chgData name="Ruijie XU" userId="ea0b4f74acb1b7dd" providerId="LiveId" clId="{E3F3FD07-E95C-4855-9FBD-847F41C52CA8}" dt="2025-09-22T09:46:01.977" v="896"/>
          <ac:picMkLst>
            <pc:docMk/>
            <pc:sldMk cId="43618089" sldId="353"/>
            <ac:picMk id="2" creationId="{FE8C17F9-B354-99F9-5130-9ED90787E5F7}"/>
          </ac:picMkLst>
        </pc:picChg>
        <pc:picChg chg="add mod modCrop">
          <ac:chgData name="Ruijie XU" userId="ea0b4f74acb1b7dd" providerId="LiveId" clId="{E3F3FD07-E95C-4855-9FBD-847F41C52CA8}" dt="2025-09-22T09:46:59.650" v="908" actId="1076"/>
          <ac:picMkLst>
            <pc:docMk/>
            <pc:sldMk cId="43618089" sldId="353"/>
            <ac:picMk id="3" creationId="{889E695D-DE3C-4BC3-FB28-E556931EB39E}"/>
          </ac:picMkLst>
        </pc:picChg>
        <pc:picChg chg="add mod">
          <ac:chgData name="Ruijie XU" userId="ea0b4f74acb1b7dd" providerId="LiveId" clId="{E3F3FD07-E95C-4855-9FBD-847F41C52CA8}" dt="2025-09-22T09:47:55.947" v="934" actId="1076"/>
          <ac:picMkLst>
            <pc:docMk/>
            <pc:sldMk cId="43618089" sldId="353"/>
            <ac:picMk id="4" creationId="{1FB337BD-3947-E5D6-5FE1-6C30BB4465DC}"/>
          </ac:picMkLst>
        </pc:picChg>
        <pc:picChg chg="add mod">
          <ac:chgData name="Ruijie XU" userId="ea0b4f74acb1b7dd" providerId="LiveId" clId="{E3F3FD07-E95C-4855-9FBD-847F41C52CA8}" dt="2025-09-22T09:48:45.895" v="964" actId="1076"/>
          <ac:picMkLst>
            <pc:docMk/>
            <pc:sldMk cId="43618089" sldId="353"/>
            <ac:picMk id="7" creationId="{6A24C9E9-9342-A1D5-B708-43C33D413301}"/>
          </ac:picMkLst>
        </pc:picChg>
        <pc:picChg chg="del">
          <ac:chgData name="Ruijie XU" userId="ea0b4f74acb1b7dd" providerId="LiveId" clId="{E3F3FD07-E95C-4855-9FBD-847F41C52CA8}" dt="2025-09-22T09:45:51.474" v="892" actId="478"/>
          <ac:picMkLst>
            <pc:docMk/>
            <pc:sldMk cId="43618089" sldId="353"/>
            <ac:picMk id="131" creationId="{2D0ECEF6-6432-A1C9-366B-76678558830F}"/>
          </ac:picMkLst>
        </pc:picChg>
      </pc:sldChg>
      <pc:sldChg chg="addSp delSp modSp add mod">
        <pc:chgData name="Ruijie XU" userId="ea0b4f74acb1b7dd" providerId="LiveId" clId="{E3F3FD07-E95C-4855-9FBD-847F41C52CA8}" dt="2025-09-22T10:17:42.623" v="1814" actId="1076"/>
        <pc:sldMkLst>
          <pc:docMk/>
          <pc:sldMk cId="151615445" sldId="354"/>
        </pc:sldMkLst>
        <pc:spChg chg="del">
          <ac:chgData name="Ruijie XU" userId="ea0b4f74acb1b7dd" providerId="LiveId" clId="{E3F3FD07-E95C-4855-9FBD-847F41C52CA8}" dt="2025-09-22T10:15:36.021" v="1752" actId="478"/>
          <ac:spMkLst>
            <pc:docMk/>
            <pc:sldMk cId="151615445" sldId="354"/>
            <ac:spMk id="5" creationId="{5FDFEE14-84F3-1ADB-616B-6FC3E4C25DA2}"/>
          </ac:spMkLst>
        </pc:spChg>
        <pc:spChg chg="add del mod">
          <ac:chgData name="Ruijie XU" userId="ea0b4f74acb1b7dd" providerId="LiveId" clId="{E3F3FD07-E95C-4855-9FBD-847F41C52CA8}" dt="2025-09-22T10:17:34.934" v="1812" actId="478"/>
          <ac:spMkLst>
            <pc:docMk/>
            <pc:sldMk cId="151615445" sldId="354"/>
            <ac:spMk id="9" creationId="{2A33AC22-1995-007B-CEEC-FE608856064C}"/>
          </ac:spMkLst>
        </pc:spChg>
        <pc:spChg chg="add mod">
          <ac:chgData name="Ruijie XU" userId="ea0b4f74acb1b7dd" providerId="LiveId" clId="{E3F3FD07-E95C-4855-9FBD-847F41C52CA8}" dt="2025-09-22T10:17:42.623" v="1814" actId="1076"/>
          <ac:spMkLst>
            <pc:docMk/>
            <pc:sldMk cId="151615445" sldId="354"/>
            <ac:spMk id="10" creationId="{3508C8E7-E599-FA98-4FE6-87A975AA0919}"/>
          </ac:spMkLst>
        </pc:spChg>
        <pc:spChg chg="del">
          <ac:chgData name="Ruijie XU" userId="ea0b4f74acb1b7dd" providerId="LiveId" clId="{E3F3FD07-E95C-4855-9FBD-847F41C52CA8}" dt="2025-09-22T10:15:33.322" v="1751" actId="478"/>
          <ac:spMkLst>
            <pc:docMk/>
            <pc:sldMk cId="151615445" sldId="354"/>
            <ac:spMk id="249" creationId="{112BBA42-9BE0-960C-97C3-8F83BA703494}"/>
          </ac:spMkLst>
        </pc:spChg>
        <pc:spChg chg="del">
          <ac:chgData name="Ruijie XU" userId="ea0b4f74acb1b7dd" providerId="LiveId" clId="{E3F3FD07-E95C-4855-9FBD-847F41C52CA8}" dt="2025-09-22T10:15:33.322" v="1751" actId="478"/>
          <ac:spMkLst>
            <pc:docMk/>
            <pc:sldMk cId="151615445" sldId="354"/>
            <ac:spMk id="372" creationId="{2C859FC6-5C1B-6509-6C76-1E35844CB982}"/>
          </ac:spMkLst>
        </pc:spChg>
        <pc:spChg chg="del">
          <ac:chgData name="Ruijie XU" userId="ea0b4f74acb1b7dd" providerId="LiveId" clId="{E3F3FD07-E95C-4855-9FBD-847F41C52CA8}" dt="2025-09-22T10:15:33.322" v="1751" actId="478"/>
          <ac:spMkLst>
            <pc:docMk/>
            <pc:sldMk cId="151615445" sldId="354"/>
            <ac:spMk id="373" creationId="{A1CAD877-E1EF-4230-C53B-0F5E77A563A3}"/>
          </ac:spMkLst>
        </pc:spChg>
        <pc:spChg chg="del">
          <ac:chgData name="Ruijie XU" userId="ea0b4f74acb1b7dd" providerId="LiveId" clId="{E3F3FD07-E95C-4855-9FBD-847F41C52CA8}" dt="2025-09-22T10:15:33.322" v="1751" actId="478"/>
          <ac:spMkLst>
            <pc:docMk/>
            <pc:sldMk cId="151615445" sldId="354"/>
            <ac:spMk id="374" creationId="{365FE79B-28DF-D1B1-E4F4-E6378EE3A80C}"/>
          </ac:spMkLst>
        </pc:spChg>
        <pc:grpChg chg="del">
          <ac:chgData name="Ruijie XU" userId="ea0b4f74acb1b7dd" providerId="LiveId" clId="{E3F3FD07-E95C-4855-9FBD-847F41C52CA8}" dt="2025-09-22T10:15:33.322" v="1751" actId="478"/>
          <ac:grpSpMkLst>
            <pc:docMk/>
            <pc:sldMk cId="151615445" sldId="354"/>
            <ac:grpSpMk id="248" creationId="{B624BDF1-0294-61AC-354C-99B3B7259D89}"/>
          </ac:grpSpMkLst>
        </pc:grpChg>
        <pc:graphicFrameChg chg="add del mod">
          <ac:chgData name="Ruijie XU" userId="ea0b4f74acb1b7dd" providerId="LiveId" clId="{E3F3FD07-E95C-4855-9FBD-847F41C52CA8}" dt="2025-09-22T10:15:37.224" v="1755"/>
          <ac:graphicFrameMkLst>
            <pc:docMk/>
            <pc:sldMk cId="151615445" sldId="354"/>
            <ac:graphicFrameMk id="2" creationId="{E7C44703-25D1-2F3A-EBA5-BC14493CAE2C}"/>
          </ac:graphicFrameMkLst>
        </pc:graphicFrameChg>
        <pc:picChg chg="add mod">
          <ac:chgData name="Ruijie XU" userId="ea0b4f74acb1b7dd" providerId="LiveId" clId="{E3F3FD07-E95C-4855-9FBD-847F41C52CA8}" dt="2025-09-22T10:15:38.326" v="1757" actId="27614"/>
          <ac:picMkLst>
            <pc:docMk/>
            <pc:sldMk cId="151615445" sldId="354"/>
            <ac:picMk id="4" creationId="{B5D97A1C-779E-78FE-318D-66E013A8C37B}"/>
          </ac:picMkLst>
        </pc:picChg>
        <pc:picChg chg="add del mod">
          <ac:chgData name="Ruijie XU" userId="ea0b4f74acb1b7dd" providerId="LiveId" clId="{E3F3FD07-E95C-4855-9FBD-847F41C52CA8}" dt="2025-09-22T10:15:44.719" v="1763" actId="478"/>
          <ac:picMkLst>
            <pc:docMk/>
            <pc:sldMk cId="151615445" sldId="354"/>
            <ac:picMk id="7" creationId="{DA949D32-E264-E589-FBF5-2149AD2B2286}"/>
          </ac:picMkLst>
        </pc:picChg>
        <pc:cxnChg chg="mod">
          <ac:chgData name="Ruijie XU" userId="ea0b4f74acb1b7dd" providerId="LiveId" clId="{E3F3FD07-E95C-4855-9FBD-847F41C52CA8}" dt="2025-09-22T10:15:33.322" v="1751" actId="478"/>
          <ac:cxnSpMkLst>
            <pc:docMk/>
            <pc:sldMk cId="151615445" sldId="354"/>
            <ac:cxnSpMk id="175" creationId="{0C5BE15A-8D04-13FA-C831-4AD4F797E413}"/>
          </ac:cxnSpMkLst>
        </pc:cxnChg>
        <pc:cxnChg chg="mod">
          <ac:chgData name="Ruijie XU" userId="ea0b4f74acb1b7dd" providerId="LiveId" clId="{E3F3FD07-E95C-4855-9FBD-847F41C52CA8}" dt="2025-09-22T10:15:33.322" v="1751" actId="478"/>
          <ac:cxnSpMkLst>
            <pc:docMk/>
            <pc:sldMk cId="151615445" sldId="354"/>
            <ac:cxnSpMk id="176" creationId="{7E336E8B-800B-D9B6-2652-860CB6C82AC1}"/>
          </ac:cxnSpMkLst>
        </pc:cxnChg>
        <pc:cxnChg chg="mod">
          <ac:chgData name="Ruijie XU" userId="ea0b4f74acb1b7dd" providerId="LiveId" clId="{E3F3FD07-E95C-4855-9FBD-847F41C52CA8}" dt="2025-09-22T10:15:33.322" v="1751" actId="478"/>
          <ac:cxnSpMkLst>
            <pc:docMk/>
            <pc:sldMk cId="151615445" sldId="354"/>
            <ac:cxnSpMk id="177" creationId="{64236383-B8EE-587C-C997-7D5DE8C7B8BF}"/>
          </ac:cxnSpMkLst>
        </pc:cxnChg>
        <pc:cxnChg chg="mod">
          <ac:chgData name="Ruijie XU" userId="ea0b4f74acb1b7dd" providerId="LiveId" clId="{E3F3FD07-E95C-4855-9FBD-847F41C52CA8}" dt="2025-09-22T10:15:33.322" v="1751" actId="478"/>
          <ac:cxnSpMkLst>
            <pc:docMk/>
            <pc:sldMk cId="151615445" sldId="354"/>
            <ac:cxnSpMk id="178" creationId="{DE495024-02A3-A9D3-4C4E-1DC8BEC5278E}"/>
          </ac:cxnSpMkLst>
        </pc:cxnChg>
      </pc:sldChg>
      <pc:sldChg chg="modSp add del mod">
        <pc:chgData name="Ruijie XU" userId="ea0b4f74acb1b7dd" providerId="LiveId" clId="{E3F3FD07-E95C-4855-9FBD-847F41C52CA8}" dt="2025-09-22T09:49:13.481" v="984" actId="47"/>
        <pc:sldMkLst>
          <pc:docMk/>
          <pc:sldMk cId="2411366008" sldId="354"/>
        </pc:sldMkLst>
        <pc:spChg chg="mod">
          <ac:chgData name="Ruijie XU" userId="ea0b4f74acb1b7dd" providerId="LiveId" clId="{E3F3FD07-E95C-4855-9FBD-847F41C52CA8}" dt="2025-09-22T09:49:09.776" v="983" actId="20577"/>
          <ac:spMkLst>
            <pc:docMk/>
            <pc:sldMk cId="2411366008" sldId="354"/>
            <ac:spMk id="126" creationId="{B83091D1-16FE-F4DD-3336-289F43DC47C6}"/>
          </ac:spMkLst>
        </pc:spChg>
      </pc:sldChg>
      <pc:sldChg chg="addSp delSp modSp add mod">
        <pc:chgData name="Ruijie XU" userId="ea0b4f74acb1b7dd" providerId="LiveId" clId="{E3F3FD07-E95C-4855-9FBD-847F41C52CA8}" dt="2025-09-22T10:17:12.945" v="1807" actId="1076"/>
        <pc:sldMkLst>
          <pc:docMk/>
          <pc:sldMk cId="4062551139" sldId="355"/>
        </pc:sldMkLst>
        <pc:spChg chg="add mod">
          <ac:chgData name="Ruijie XU" userId="ea0b4f74acb1b7dd" providerId="LiveId" clId="{E3F3FD07-E95C-4855-9FBD-847F41C52CA8}" dt="2025-09-22T10:17:12.945" v="1807" actId="1076"/>
          <ac:spMkLst>
            <pc:docMk/>
            <pc:sldMk cId="4062551139" sldId="355"/>
            <ac:spMk id="2" creationId="{FB6E181B-65E8-6E97-8B6A-12A2DD81B960}"/>
          </ac:spMkLst>
        </pc:spChg>
        <pc:picChg chg="del">
          <ac:chgData name="Ruijie XU" userId="ea0b4f74acb1b7dd" providerId="LiveId" clId="{E3F3FD07-E95C-4855-9FBD-847F41C52CA8}" dt="2025-09-22T10:15:46.516" v="1764" actId="478"/>
          <ac:picMkLst>
            <pc:docMk/>
            <pc:sldMk cId="4062551139" sldId="355"/>
            <ac:picMk id="4" creationId="{CB360C14-634F-C989-7C6A-103827E815EC}"/>
          </ac:picMkLst>
        </pc:picChg>
        <pc:picChg chg="mod">
          <ac:chgData name="Ruijie XU" userId="ea0b4f74acb1b7dd" providerId="LiveId" clId="{E3F3FD07-E95C-4855-9FBD-847F41C52CA8}" dt="2025-09-22T10:15:50.062" v="1765" actId="1076"/>
          <ac:picMkLst>
            <pc:docMk/>
            <pc:sldMk cId="4062551139" sldId="355"/>
            <ac:picMk id="7" creationId="{577178A0-47EE-2BAA-CFE6-0E0823733BD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B7F90-5522-40CE-A66E-C5834A9B0E6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C31E617-3C90-476D-B32C-AAE311AAEC1C}">
      <dgm:prSet phldrT="[文本]" phldr="0"/>
      <dgm:spPr>
        <a:solidFill>
          <a:srgbClr val="0066B3"/>
        </a:solidFill>
        <a:ln>
          <a:noFill/>
        </a:ln>
      </dgm:spPr>
      <dgm:t>
        <a:bodyPr/>
        <a:lstStyle/>
        <a:p>
          <a:r>
            <a:rPr lang="en-US" altLang="zh-CN" b="1" dirty="0">
              <a:latin typeface="Arial" panose="020B0604020202020204" pitchFamily="34" charset="0"/>
              <a:cs typeface="Arial" panose="020B0604020202020204" pitchFamily="34" charset="0"/>
            </a:rPr>
            <a:t>Simulation</a:t>
          </a:r>
          <a:endParaRPr lang="zh-CN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1B52D2-1DBC-4AD6-A427-3704AF95D6B5}" type="parTrans" cxnId="{DB647391-4206-47EB-8CF6-4C7353BC49C5}">
      <dgm:prSet/>
      <dgm:spPr/>
      <dgm:t>
        <a:bodyPr/>
        <a:lstStyle/>
        <a:p>
          <a:endParaRPr lang="zh-CN" altLang="en-US"/>
        </a:p>
      </dgm:t>
    </dgm:pt>
    <dgm:pt modelId="{B508E0DE-E5EF-4161-93D0-FA382129E7FB}" type="sibTrans" cxnId="{DB647391-4206-47EB-8CF6-4C7353BC49C5}">
      <dgm:prSet/>
      <dgm:spPr/>
      <dgm:t>
        <a:bodyPr/>
        <a:lstStyle/>
        <a:p>
          <a:endParaRPr lang="zh-CN" altLang="en-US"/>
        </a:p>
      </dgm:t>
    </dgm:pt>
    <dgm:pt modelId="{D17CF3BE-BAA3-4736-B6EB-18CC75D17846}">
      <dgm:prSet phldrT="[文本]" phldr="0"/>
      <dgm:spPr>
        <a:ln>
          <a:solidFill>
            <a:srgbClr val="0066B3"/>
          </a:solidFill>
        </a:ln>
      </dgm:spPr>
      <dgm:t>
        <a:bodyPr/>
        <a:lstStyle/>
        <a:p>
          <a:r>
            <a:rPr lang="en-US" altLang="zh-CN" b="0" dirty="0">
              <a:latin typeface="Arial" panose="020B0604020202020204" pitchFamily="34" charset="0"/>
              <a:cs typeface="Arial" panose="020B0604020202020204" pitchFamily="34" charset="0"/>
            </a:rPr>
            <a:t>Implement the repository and install IDE, Python and required libraries</a:t>
          </a:r>
          <a:endParaRPr lang="zh-CN" altLang="en-US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6B1EE6-A3F5-431C-A2FD-9227F98DA063}" type="parTrans" cxnId="{5E7A78E7-CC0C-4A30-98A0-236DE917C434}">
      <dgm:prSet/>
      <dgm:spPr/>
      <dgm:t>
        <a:bodyPr/>
        <a:lstStyle/>
        <a:p>
          <a:endParaRPr lang="zh-CN" altLang="en-US"/>
        </a:p>
      </dgm:t>
    </dgm:pt>
    <dgm:pt modelId="{23D45FC0-EC31-4E2B-83D4-A86FB10E107A}" type="sibTrans" cxnId="{5E7A78E7-CC0C-4A30-98A0-236DE917C434}">
      <dgm:prSet/>
      <dgm:spPr/>
      <dgm:t>
        <a:bodyPr/>
        <a:lstStyle/>
        <a:p>
          <a:endParaRPr lang="zh-CN" altLang="en-US"/>
        </a:p>
      </dgm:t>
    </dgm:pt>
    <dgm:pt modelId="{9BE57A9E-56FD-4E7C-8CEE-709E3A631DC6}">
      <dgm:prSet phldrT="[文本]" phldr="0"/>
      <dgm:spPr>
        <a:ln>
          <a:solidFill>
            <a:srgbClr val="0066B3"/>
          </a:solidFill>
        </a:ln>
      </dgm:spPr>
      <dgm:t>
        <a:bodyPr/>
        <a:lstStyle/>
        <a:p>
          <a:r>
            <a:rPr lang="en-US" altLang="zh-CN" b="0" dirty="0">
              <a:latin typeface="Arial" panose="020B0604020202020204" pitchFamily="34" charset="0"/>
              <a:cs typeface="Arial" panose="020B0604020202020204" pitchFamily="34" charset="0"/>
            </a:rPr>
            <a:t>Run code with </a:t>
          </a:r>
          <a:r>
            <a:rPr lang="en-US" altLang="zh-CN" b="1" dirty="0">
              <a:latin typeface="Arial" panose="020B0604020202020204" pitchFamily="34" charset="0"/>
              <a:cs typeface="Arial" panose="020B0604020202020204" pitchFamily="34" charset="0"/>
            </a:rPr>
            <a:t>provided data</a:t>
          </a:r>
          <a:endParaRPr lang="zh-CN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570533-BED3-4315-8EDA-5F4624ED9415}" type="parTrans" cxnId="{D6682258-D8BD-4EBD-BA23-EE18F25BBAAD}">
      <dgm:prSet/>
      <dgm:spPr/>
      <dgm:t>
        <a:bodyPr/>
        <a:lstStyle/>
        <a:p>
          <a:endParaRPr lang="zh-CN" altLang="en-US"/>
        </a:p>
      </dgm:t>
    </dgm:pt>
    <dgm:pt modelId="{AF91DE18-9DBD-4358-9D98-42A34356462D}" type="sibTrans" cxnId="{D6682258-D8BD-4EBD-BA23-EE18F25BBAAD}">
      <dgm:prSet/>
      <dgm:spPr/>
      <dgm:t>
        <a:bodyPr/>
        <a:lstStyle/>
        <a:p>
          <a:endParaRPr lang="zh-CN" altLang="en-US"/>
        </a:p>
      </dgm:t>
    </dgm:pt>
    <dgm:pt modelId="{19A1AE45-11BB-48E9-AD4C-160FFF90F54C}">
      <dgm:prSet phldrT="[文本]" phldr="0"/>
      <dgm:spPr>
        <a:solidFill>
          <a:srgbClr val="0066B3"/>
        </a:solidFill>
        <a:ln>
          <a:noFill/>
        </a:ln>
      </dgm:spPr>
      <dgm:t>
        <a:bodyPr/>
        <a:lstStyle/>
        <a:p>
          <a:r>
            <a:rPr lang="en-US" altLang="zh-CN" b="1" dirty="0">
              <a:latin typeface="Arial" panose="020B0604020202020204" pitchFamily="34" charset="0"/>
              <a:cs typeface="Arial" panose="020B0604020202020204" pitchFamily="34" charset="0"/>
            </a:rPr>
            <a:t>Collect your own data</a:t>
          </a:r>
        </a:p>
      </dgm:t>
    </dgm:pt>
    <dgm:pt modelId="{14680A0C-0370-4684-A9E3-0FBCCE972DD9}" type="parTrans" cxnId="{AC52F694-8D07-4E11-ABF9-068472449287}">
      <dgm:prSet/>
      <dgm:spPr/>
      <dgm:t>
        <a:bodyPr/>
        <a:lstStyle/>
        <a:p>
          <a:endParaRPr lang="zh-CN" altLang="en-US"/>
        </a:p>
      </dgm:t>
    </dgm:pt>
    <dgm:pt modelId="{4FA2C9AC-D2EC-4297-BA88-D662A7E29DE5}" type="sibTrans" cxnId="{AC52F694-8D07-4E11-ABF9-068472449287}">
      <dgm:prSet/>
      <dgm:spPr/>
      <dgm:t>
        <a:bodyPr/>
        <a:lstStyle/>
        <a:p>
          <a:endParaRPr lang="zh-CN" altLang="en-US"/>
        </a:p>
      </dgm:t>
    </dgm:pt>
    <dgm:pt modelId="{0E57F7BF-1ACC-4FFD-8CBA-AE3B74C2A33B}">
      <dgm:prSet phldrT="[文本]" phldr="0"/>
      <dgm:spPr>
        <a:ln>
          <a:solidFill>
            <a:srgbClr val="0066B3"/>
          </a:solidFill>
        </a:ln>
      </dgm:spPr>
      <dgm:t>
        <a:bodyPr/>
        <a:lstStyle/>
        <a:p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Open the provided HTML tools</a:t>
          </a:r>
          <a:endParaRPr lang="zh-CN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0E9460-75F2-4E2B-AE16-94345FE278BD}" type="parTrans" cxnId="{C3EE6D85-9DB8-4FC7-AE5C-D6F481DF01A2}">
      <dgm:prSet/>
      <dgm:spPr/>
      <dgm:t>
        <a:bodyPr/>
        <a:lstStyle/>
        <a:p>
          <a:endParaRPr lang="zh-CN" altLang="en-US"/>
        </a:p>
      </dgm:t>
    </dgm:pt>
    <dgm:pt modelId="{3A310D97-FD9A-4D4C-91B5-75CE42FF6DFB}" type="sibTrans" cxnId="{C3EE6D85-9DB8-4FC7-AE5C-D6F481DF01A2}">
      <dgm:prSet/>
      <dgm:spPr/>
      <dgm:t>
        <a:bodyPr/>
        <a:lstStyle/>
        <a:p>
          <a:endParaRPr lang="zh-CN" altLang="en-US"/>
        </a:p>
      </dgm:t>
    </dgm:pt>
    <dgm:pt modelId="{983492EB-D973-4A5B-9E39-FEA949EC8A4C}">
      <dgm:prSet phldrT="[文本]" phldr="0"/>
      <dgm:spPr>
        <a:ln>
          <a:solidFill>
            <a:srgbClr val="0066B3"/>
          </a:solidFill>
        </a:ln>
      </dgm:spPr>
      <dgm:t>
        <a:bodyPr/>
        <a:lstStyle/>
        <a:p>
          <a:r>
            <a:rPr lang="en-US" altLang="zh-CN" b="1" dirty="0">
              <a:latin typeface="Arial" panose="020B0604020202020204" pitchFamily="34" charset="0"/>
              <a:cs typeface="Arial" panose="020B0604020202020204" pitchFamily="34" charset="0"/>
            </a:rPr>
            <a:t>Collect your own gait data </a:t>
          </a:r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and save it as .csv</a:t>
          </a:r>
          <a:endParaRPr lang="zh-CN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DDEDA4-6D07-40EE-A19F-BAB4B66878E5}" type="parTrans" cxnId="{7D48437D-A442-4E1C-8566-A5F892013A36}">
      <dgm:prSet/>
      <dgm:spPr/>
      <dgm:t>
        <a:bodyPr/>
        <a:lstStyle/>
        <a:p>
          <a:endParaRPr lang="zh-CN" altLang="en-US"/>
        </a:p>
      </dgm:t>
    </dgm:pt>
    <dgm:pt modelId="{46D50339-8943-4C39-BA2B-009A0BF67C0E}" type="sibTrans" cxnId="{7D48437D-A442-4E1C-8566-A5F892013A36}">
      <dgm:prSet/>
      <dgm:spPr/>
      <dgm:t>
        <a:bodyPr/>
        <a:lstStyle/>
        <a:p>
          <a:endParaRPr lang="zh-CN" altLang="en-US"/>
        </a:p>
      </dgm:t>
    </dgm:pt>
    <dgm:pt modelId="{5304AA0D-B01C-4E31-8DE8-4D9AAA2D8823}">
      <dgm:prSet phldrT="[文本]" phldr="0"/>
      <dgm:spPr>
        <a:solidFill>
          <a:srgbClr val="0066B3"/>
        </a:solidFill>
        <a:ln>
          <a:noFill/>
        </a:ln>
      </dgm:spPr>
      <dgm:t>
        <a:bodyPr/>
        <a:lstStyle/>
        <a:p>
          <a:r>
            <a:rPr lang="en-US" altLang="zh-CN" b="1" dirty="0">
              <a:latin typeface="Arial" panose="020B0604020202020204" pitchFamily="34" charset="0"/>
              <a:cs typeface="Arial" panose="020B0604020202020204" pitchFamily="34" charset="0"/>
            </a:rPr>
            <a:t>Optimization</a:t>
          </a:r>
          <a:endParaRPr lang="zh-CN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B655B3-A5E0-438D-A1ED-B7E30F6A226F}" type="parTrans" cxnId="{7B74CDF6-36D0-420F-BD3E-D4F8F446BC21}">
      <dgm:prSet/>
      <dgm:spPr/>
      <dgm:t>
        <a:bodyPr/>
        <a:lstStyle/>
        <a:p>
          <a:endParaRPr lang="zh-CN" altLang="en-US"/>
        </a:p>
      </dgm:t>
    </dgm:pt>
    <dgm:pt modelId="{9FA42297-6CFE-49E2-BCD0-D4FF490F0624}" type="sibTrans" cxnId="{7B74CDF6-36D0-420F-BD3E-D4F8F446BC21}">
      <dgm:prSet/>
      <dgm:spPr/>
      <dgm:t>
        <a:bodyPr/>
        <a:lstStyle/>
        <a:p>
          <a:endParaRPr lang="zh-CN" altLang="en-US"/>
        </a:p>
      </dgm:t>
    </dgm:pt>
    <dgm:pt modelId="{029AD646-31CB-4DAE-997D-964A58D25BE7}">
      <dgm:prSet phldrT="[文本]"/>
      <dgm:spPr>
        <a:ln>
          <a:solidFill>
            <a:srgbClr val="0066B3"/>
          </a:solidFill>
        </a:ln>
      </dgm:spPr>
      <dgm:t>
        <a:bodyPr/>
        <a:lstStyle/>
        <a:p>
          <a:r>
            <a:rPr lang="en-US" altLang="en-US" dirty="0">
              <a:latin typeface="Arial" panose="020B0604020202020204" pitchFamily="34" charset="0"/>
              <a:cs typeface="Arial" panose="020B0604020202020204" pitchFamily="34" charset="0"/>
            </a:rPr>
            <a:t>Parameter Tuning</a:t>
          </a:r>
          <a:endParaRPr lang="zh-CN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E55440-69FB-4E3E-8C5B-DFC1F5B8544E}" type="parTrans" cxnId="{B3A879DD-2C77-4575-87A0-72507F0824E9}">
      <dgm:prSet/>
      <dgm:spPr/>
      <dgm:t>
        <a:bodyPr/>
        <a:lstStyle/>
        <a:p>
          <a:endParaRPr lang="zh-CN" altLang="en-US"/>
        </a:p>
      </dgm:t>
    </dgm:pt>
    <dgm:pt modelId="{C0594D5C-A41D-4A45-94E0-D988D5385052}" type="sibTrans" cxnId="{B3A879DD-2C77-4575-87A0-72507F0824E9}">
      <dgm:prSet/>
      <dgm:spPr/>
      <dgm:t>
        <a:bodyPr/>
        <a:lstStyle/>
        <a:p>
          <a:endParaRPr lang="zh-CN" altLang="en-US"/>
        </a:p>
      </dgm:t>
    </dgm:pt>
    <dgm:pt modelId="{FA87F531-51C1-4E94-B720-29259CCB8E32}">
      <dgm:prSet phldrT="[文本]"/>
      <dgm:spPr>
        <a:ln>
          <a:solidFill>
            <a:srgbClr val="0066B3"/>
          </a:solidFill>
        </a:ln>
      </dgm:spPr>
      <dgm:t>
        <a:bodyPr/>
        <a:lstStyle/>
        <a:p>
          <a:r>
            <a:rPr lang="en-US" altLang="en-US" b="1" dirty="0">
              <a:latin typeface="Arial" panose="020B0604020202020204" pitchFamily="34" charset="0"/>
              <a:cs typeface="Arial" panose="020B0604020202020204" pitchFamily="34" charset="0"/>
            </a:rPr>
            <a:t>Performance Optimization</a:t>
          </a:r>
          <a:endParaRPr lang="zh-CN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6038C5-7A0F-4A45-A348-45B928AD461A}" type="parTrans" cxnId="{7FB6666A-929C-4D1B-9913-91337D3FD022}">
      <dgm:prSet/>
      <dgm:spPr/>
      <dgm:t>
        <a:bodyPr/>
        <a:lstStyle/>
        <a:p>
          <a:endParaRPr lang="zh-CN" altLang="en-US"/>
        </a:p>
      </dgm:t>
    </dgm:pt>
    <dgm:pt modelId="{11872151-C13E-4D4A-88E7-CC042EEFE7FA}" type="sibTrans" cxnId="{7FB6666A-929C-4D1B-9913-91337D3FD022}">
      <dgm:prSet/>
      <dgm:spPr/>
      <dgm:t>
        <a:bodyPr/>
        <a:lstStyle/>
        <a:p>
          <a:endParaRPr lang="zh-CN" altLang="en-US"/>
        </a:p>
      </dgm:t>
    </dgm:pt>
    <dgm:pt modelId="{4B3A85A7-BE27-4203-9572-B067B170F015}" type="pres">
      <dgm:prSet presAssocID="{78CB7F90-5522-40CE-A66E-C5834A9B0E68}" presName="linearFlow" presStyleCnt="0">
        <dgm:presLayoutVars>
          <dgm:dir/>
          <dgm:animLvl val="lvl"/>
          <dgm:resizeHandles val="exact"/>
        </dgm:presLayoutVars>
      </dgm:prSet>
      <dgm:spPr/>
    </dgm:pt>
    <dgm:pt modelId="{5E39FFCF-04AB-45C0-A479-33F13FDDCB18}" type="pres">
      <dgm:prSet presAssocID="{5C31E617-3C90-476D-B32C-AAE311AAEC1C}" presName="composite" presStyleCnt="0"/>
      <dgm:spPr/>
    </dgm:pt>
    <dgm:pt modelId="{61CE0A1E-E959-4A44-872E-A8212AE9C11B}" type="pres">
      <dgm:prSet presAssocID="{5C31E617-3C90-476D-B32C-AAE311AAEC1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C29081C-938C-4F38-9515-B27A30D5700D}" type="pres">
      <dgm:prSet presAssocID="{5C31E617-3C90-476D-B32C-AAE311AAEC1C}" presName="descendantText" presStyleLbl="alignAcc1" presStyleIdx="0" presStyleCnt="3">
        <dgm:presLayoutVars>
          <dgm:bulletEnabled val="1"/>
        </dgm:presLayoutVars>
      </dgm:prSet>
      <dgm:spPr/>
    </dgm:pt>
    <dgm:pt modelId="{D86EC532-C577-4BBF-A53F-F37929B21449}" type="pres">
      <dgm:prSet presAssocID="{B508E0DE-E5EF-4161-93D0-FA382129E7FB}" presName="sp" presStyleCnt="0"/>
      <dgm:spPr/>
    </dgm:pt>
    <dgm:pt modelId="{254011AE-1AB3-4F52-8B09-C46F709959E1}" type="pres">
      <dgm:prSet presAssocID="{19A1AE45-11BB-48E9-AD4C-160FFF90F54C}" presName="composite" presStyleCnt="0"/>
      <dgm:spPr/>
    </dgm:pt>
    <dgm:pt modelId="{D339A997-90C6-49FE-BB8F-39B22B55EBF0}" type="pres">
      <dgm:prSet presAssocID="{19A1AE45-11BB-48E9-AD4C-160FFF90F54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AD90D82-5DC3-4EF7-BD78-C1207CF3C043}" type="pres">
      <dgm:prSet presAssocID="{19A1AE45-11BB-48E9-AD4C-160FFF90F54C}" presName="descendantText" presStyleLbl="alignAcc1" presStyleIdx="1" presStyleCnt="3">
        <dgm:presLayoutVars>
          <dgm:bulletEnabled val="1"/>
        </dgm:presLayoutVars>
      </dgm:prSet>
      <dgm:spPr/>
    </dgm:pt>
    <dgm:pt modelId="{2C19EBAA-D3C9-41E8-B337-A67F6ACA6B9D}" type="pres">
      <dgm:prSet presAssocID="{4FA2C9AC-D2EC-4297-BA88-D662A7E29DE5}" presName="sp" presStyleCnt="0"/>
      <dgm:spPr/>
    </dgm:pt>
    <dgm:pt modelId="{586C6CDB-C8A9-416B-8179-619D10A4D8B1}" type="pres">
      <dgm:prSet presAssocID="{5304AA0D-B01C-4E31-8DE8-4D9AAA2D8823}" presName="composite" presStyleCnt="0"/>
      <dgm:spPr/>
    </dgm:pt>
    <dgm:pt modelId="{D2C730ED-238D-401B-9227-CEECD3D849F5}" type="pres">
      <dgm:prSet presAssocID="{5304AA0D-B01C-4E31-8DE8-4D9AAA2D882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0D7BD62-97B5-4BA4-9FDC-98086212C66E}" type="pres">
      <dgm:prSet presAssocID="{5304AA0D-B01C-4E31-8DE8-4D9AAA2D882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050CE07-BA93-4BA5-9F79-B268FCCDD1B9}" type="presOf" srcId="{5304AA0D-B01C-4E31-8DE8-4D9AAA2D8823}" destId="{D2C730ED-238D-401B-9227-CEECD3D849F5}" srcOrd="0" destOrd="0" presId="urn:microsoft.com/office/officeart/2005/8/layout/chevron2"/>
    <dgm:cxn modelId="{CE2CB015-3585-41D4-80AF-4F429FEEFD79}" type="presOf" srcId="{FA87F531-51C1-4E94-B720-29259CCB8E32}" destId="{20D7BD62-97B5-4BA4-9FDC-98086212C66E}" srcOrd="0" destOrd="1" presId="urn:microsoft.com/office/officeart/2005/8/layout/chevron2"/>
    <dgm:cxn modelId="{DB8C2D1B-1A63-4C90-AAD0-6EBB16C527C6}" type="presOf" srcId="{19A1AE45-11BB-48E9-AD4C-160FFF90F54C}" destId="{D339A997-90C6-49FE-BB8F-39B22B55EBF0}" srcOrd="0" destOrd="0" presId="urn:microsoft.com/office/officeart/2005/8/layout/chevron2"/>
    <dgm:cxn modelId="{7A636D65-660E-403B-AB7F-A3F60FDE158A}" type="presOf" srcId="{5C31E617-3C90-476D-B32C-AAE311AAEC1C}" destId="{61CE0A1E-E959-4A44-872E-A8212AE9C11B}" srcOrd="0" destOrd="0" presId="urn:microsoft.com/office/officeart/2005/8/layout/chevron2"/>
    <dgm:cxn modelId="{7FB6666A-929C-4D1B-9913-91337D3FD022}" srcId="{5304AA0D-B01C-4E31-8DE8-4D9AAA2D8823}" destId="{FA87F531-51C1-4E94-B720-29259CCB8E32}" srcOrd="1" destOrd="0" parTransId="{756038C5-7A0F-4A45-A348-45B928AD461A}" sibTransId="{11872151-C13E-4D4A-88E7-CC042EEFE7FA}"/>
    <dgm:cxn modelId="{BE0ECE57-7025-433A-B97F-415D26FF5B08}" type="presOf" srcId="{029AD646-31CB-4DAE-997D-964A58D25BE7}" destId="{20D7BD62-97B5-4BA4-9FDC-98086212C66E}" srcOrd="0" destOrd="0" presId="urn:microsoft.com/office/officeart/2005/8/layout/chevron2"/>
    <dgm:cxn modelId="{D6682258-D8BD-4EBD-BA23-EE18F25BBAAD}" srcId="{5C31E617-3C90-476D-B32C-AAE311AAEC1C}" destId="{9BE57A9E-56FD-4E7C-8CEE-709E3A631DC6}" srcOrd="1" destOrd="0" parTransId="{83570533-BED3-4315-8EDA-5F4624ED9415}" sibTransId="{AF91DE18-9DBD-4358-9D98-42A34356462D}"/>
    <dgm:cxn modelId="{7D48437D-A442-4E1C-8566-A5F892013A36}" srcId="{19A1AE45-11BB-48E9-AD4C-160FFF90F54C}" destId="{983492EB-D973-4A5B-9E39-FEA949EC8A4C}" srcOrd="1" destOrd="0" parTransId="{DEDDEDA4-6D07-40EE-A19F-BAB4B66878E5}" sibTransId="{46D50339-8943-4C39-BA2B-009A0BF67C0E}"/>
    <dgm:cxn modelId="{BA230285-B78A-4176-8BEF-7D7BC8D6C845}" type="presOf" srcId="{0E57F7BF-1ACC-4FFD-8CBA-AE3B74C2A33B}" destId="{CAD90D82-5DC3-4EF7-BD78-C1207CF3C043}" srcOrd="0" destOrd="0" presId="urn:microsoft.com/office/officeart/2005/8/layout/chevron2"/>
    <dgm:cxn modelId="{C3EE6D85-9DB8-4FC7-AE5C-D6F481DF01A2}" srcId="{19A1AE45-11BB-48E9-AD4C-160FFF90F54C}" destId="{0E57F7BF-1ACC-4FFD-8CBA-AE3B74C2A33B}" srcOrd="0" destOrd="0" parTransId="{D60E9460-75F2-4E2B-AE16-94345FE278BD}" sibTransId="{3A310D97-FD9A-4D4C-91B5-75CE42FF6DFB}"/>
    <dgm:cxn modelId="{DB647391-4206-47EB-8CF6-4C7353BC49C5}" srcId="{78CB7F90-5522-40CE-A66E-C5834A9B0E68}" destId="{5C31E617-3C90-476D-B32C-AAE311AAEC1C}" srcOrd="0" destOrd="0" parTransId="{8E1B52D2-1DBC-4AD6-A427-3704AF95D6B5}" sibTransId="{B508E0DE-E5EF-4161-93D0-FA382129E7FB}"/>
    <dgm:cxn modelId="{AC52F694-8D07-4E11-ABF9-068472449287}" srcId="{78CB7F90-5522-40CE-A66E-C5834A9B0E68}" destId="{19A1AE45-11BB-48E9-AD4C-160FFF90F54C}" srcOrd="1" destOrd="0" parTransId="{14680A0C-0370-4684-A9E3-0FBCCE972DD9}" sibTransId="{4FA2C9AC-D2EC-4297-BA88-D662A7E29DE5}"/>
    <dgm:cxn modelId="{D889BF9D-1113-4D1E-8AC4-07199D800B1A}" type="presOf" srcId="{78CB7F90-5522-40CE-A66E-C5834A9B0E68}" destId="{4B3A85A7-BE27-4203-9572-B067B170F015}" srcOrd="0" destOrd="0" presId="urn:microsoft.com/office/officeart/2005/8/layout/chevron2"/>
    <dgm:cxn modelId="{A09C4EB5-ACEF-49AC-B0CB-AD85BF11759A}" type="presOf" srcId="{983492EB-D973-4A5B-9E39-FEA949EC8A4C}" destId="{CAD90D82-5DC3-4EF7-BD78-C1207CF3C043}" srcOrd="0" destOrd="1" presId="urn:microsoft.com/office/officeart/2005/8/layout/chevron2"/>
    <dgm:cxn modelId="{DE9B49D4-D42E-405F-95EF-76DEEFF3B3AE}" type="presOf" srcId="{D17CF3BE-BAA3-4736-B6EB-18CC75D17846}" destId="{AC29081C-938C-4F38-9515-B27A30D5700D}" srcOrd="0" destOrd="0" presId="urn:microsoft.com/office/officeart/2005/8/layout/chevron2"/>
    <dgm:cxn modelId="{B3A879DD-2C77-4575-87A0-72507F0824E9}" srcId="{5304AA0D-B01C-4E31-8DE8-4D9AAA2D8823}" destId="{029AD646-31CB-4DAE-997D-964A58D25BE7}" srcOrd="0" destOrd="0" parTransId="{75E55440-69FB-4E3E-8C5B-DFC1F5B8544E}" sibTransId="{C0594D5C-A41D-4A45-94E0-D988D5385052}"/>
    <dgm:cxn modelId="{5E7A78E7-CC0C-4A30-98A0-236DE917C434}" srcId="{5C31E617-3C90-476D-B32C-AAE311AAEC1C}" destId="{D17CF3BE-BAA3-4736-B6EB-18CC75D17846}" srcOrd="0" destOrd="0" parTransId="{A96B1EE6-A3F5-431C-A2FD-9227F98DA063}" sibTransId="{23D45FC0-EC31-4E2B-83D4-A86FB10E107A}"/>
    <dgm:cxn modelId="{6142E6EB-F8F9-487B-91D0-060ABC976241}" type="presOf" srcId="{9BE57A9E-56FD-4E7C-8CEE-709E3A631DC6}" destId="{AC29081C-938C-4F38-9515-B27A30D5700D}" srcOrd="0" destOrd="1" presId="urn:microsoft.com/office/officeart/2005/8/layout/chevron2"/>
    <dgm:cxn modelId="{7B74CDF6-36D0-420F-BD3E-D4F8F446BC21}" srcId="{78CB7F90-5522-40CE-A66E-C5834A9B0E68}" destId="{5304AA0D-B01C-4E31-8DE8-4D9AAA2D8823}" srcOrd="2" destOrd="0" parTransId="{22B655B3-A5E0-438D-A1ED-B7E30F6A226F}" sibTransId="{9FA42297-6CFE-49E2-BCD0-D4FF490F0624}"/>
    <dgm:cxn modelId="{34A25614-6B8F-49B8-B541-EE456C8031EF}" type="presParOf" srcId="{4B3A85A7-BE27-4203-9572-B067B170F015}" destId="{5E39FFCF-04AB-45C0-A479-33F13FDDCB18}" srcOrd="0" destOrd="0" presId="urn:microsoft.com/office/officeart/2005/8/layout/chevron2"/>
    <dgm:cxn modelId="{52301DB3-98F3-4341-97B5-074B29B55043}" type="presParOf" srcId="{5E39FFCF-04AB-45C0-A479-33F13FDDCB18}" destId="{61CE0A1E-E959-4A44-872E-A8212AE9C11B}" srcOrd="0" destOrd="0" presId="urn:microsoft.com/office/officeart/2005/8/layout/chevron2"/>
    <dgm:cxn modelId="{560FAE0F-995B-478C-8843-5D90F4578CF9}" type="presParOf" srcId="{5E39FFCF-04AB-45C0-A479-33F13FDDCB18}" destId="{AC29081C-938C-4F38-9515-B27A30D5700D}" srcOrd="1" destOrd="0" presId="urn:microsoft.com/office/officeart/2005/8/layout/chevron2"/>
    <dgm:cxn modelId="{16453CC6-A3F1-4D2C-9A61-44564859C826}" type="presParOf" srcId="{4B3A85A7-BE27-4203-9572-B067B170F015}" destId="{D86EC532-C577-4BBF-A53F-F37929B21449}" srcOrd="1" destOrd="0" presId="urn:microsoft.com/office/officeart/2005/8/layout/chevron2"/>
    <dgm:cxn modelId="{40BE7B77-FE2B-4EB0-8711-FFC4E83D7652}" type="presParOf" srcId="{4B3A85A7-BE27-4203-9572-B067B170F015}" destId="{254011AE-1AB3-4F52-8B09-C46F709959E1}" srcOrd="2" destOrd="0" presId="urn:microsoft.com/office/officeart/2005/8/layout/chevron2"/>
    <dgm:cxn modelId="{B3B8ABCB-6322-41C1-8819-2ADA0B672599}" type="presParOf" srcId="{254011AE-1AB3-4F52-8B09-C46F709959E1}" destId="{D339A997-90C6-49FE-BB8F-39B22B55EBF0}" srcOrd="0" destOrd="0" presId="urn:microsoft.com/office/officeart/2005/8/layout/chevron2"/>
    <dgm:cxn modelId="{F627FC57-728F-44D1-81FA-AD5FD6DC339A}" type="presParOf" srcId="{254011AE-1AB3-4F52-8B09-C46F709959E1}" destId="{CAD90D82-5DC3-4EF7-BD78-C1207CF3C043}" srcOrd="1" destOrd="0" presId="urn:microsoft.com/office/officeart/2005/8/layout/chevron2"/>
    <dgm:cxn modelId="{B49BA084-0684-4F74-AE75-91C2D74E57C7}" type="presParOf" srcId="{4B3A85A7-BE27-4203-9572-B067B170F015}" destId="{2C19EBAA-D3C9-41E8-B337-A67F6ACA6B9D}" srcOrd="3" destOrd="0" presId="urn:microsoft.com/office/officeart/2005/8/layout/chevron2"/>
    <dgm:cxn modelId="{65DCE7C7-78E5-4CBE-AB39-CBFD047A55CD}" type="presParOf" srcId="{4B3A85A7-BE27-4203-9572-B067B170F015}" destId="{586C6CDB-C8A9-416B-8179-619D10A4D8B1}" srcOrd="4" destOrd="0" presId="urn:microsoft.com/office/officeart/2005/8/layout/chevron2"/>
    <dgm:cxn modelId="{ED1039E7-3888-404C-93BE-A3EA7BD693A4}" type="presParOf" srcId="{586C6CDB-C8A9-416B-8179-619D10A4D8B1}" destId="{D2C730ED-238D-401B-9227-CEECD3D849F5}" srcOrd="0" destOrd="0" presId="urn:microsoft.com/office/officeart/2005/8/layout/chevron2"/>
    <dgm:cxn modelId="{AD239F3E-C17A-4F1A-A7C7-16ABAD5580D4}" type="presParOf" srcId="{586C6CDB-C8A9-416B-8179-619D10A4D8B1}" destId="{20D7BD62-97B5-4BA4-9FDC-98086212C66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E0A1E-E959-4A44-872E-A8212AE9C11B}">
      <dsp:nvSpPr>
        <dsp:cNvPr id="0" name=""/>
        <dsp:cNvSpPr/>
      </dsp:nvSpPr>
      <dsp:spPr>
        <a:xfrm rot="5400000">
          <a:off x="-262673" y="264840"/>
          <a:ext cx="1751157" cy="1225810"/>
        </a:xfrm>
        <a:prstGeom prst="chevron">
          <a:avLst/>
        </a:prstGeom>
        <a:solidFill>
          <a:srgbClr val="0066B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>
              <a:latin typeface="Arial" panose="020B0604020202020204" pitchFamily="34" charset="0"/>
              <a:cs typeface="Arial" panose="020B0604020202020204" pitchFamily="34" charset="0"/>
            </a:rPr>
            <a:t>Simulation</a:t>
          </a:r>
          <a:endParaRPr lang="zh-CN" altLang="en-US" sz="1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615071"/>
        <a:ext cx="1225810" cy="525347"/>
      </dsp:txXfrm>
    </dsp:sp>
    <dsp:sp modelId="{AC29081C-938C-4F38-9515-B27A30D5700D}">
      <dsp:nvSpPr>
        <dsp:cNvPr id="0" name=""/>
        <dsp:cNvSpPr/>
      </dsp:nvSpPr>
      <dsp:spPr>
        <a:xfrm rot="5400000">
          <a:off x="3378446" y="-2150469"/>
          <a:ext cx="1138252" cy="54435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66B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300" b="0" kern="1200" dirty="0">
              <a:latin typeface="Arial" panose="020B0604020202020204" pitchFamily="34" charset="0"/>
              <a:cs typeface="Arial" panose="020B0604020202020204" pitchFamily="34" charset="0"/>
            </a:rPr>
            <a:t>Implement the repository and install IDE, Python and required libraries</a:t>
          </a:r>
          <a:endParaRPr lang="zh-CN" altLang="en-US" sz="23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300" b="0" kern="1200" dirty="0">
              <a:latin typeface="Arial" panose="020B0604020202020204" pitchFamily="34" charset="0"/>
              <a:cs typeface="Arial" panose="020B0604020202020204" pitchFamily="34" charset="0"/>
            </a:rPr>
            <a:t>Run code with </a:t>
          </a:r>
          <a:r>
            <a:rPr lang="en-US" altLang="zh-CN" sz="2300" b="1" kern="1200" dirty="0">
              <a:latin typeface="Arial" panose="020B0604020202020204" pitchFamily="34" charset="0"/>
              <a:cs typeface="Arial" panose="020B0604020202020204" pitchFamily="34" charset="0"/>
            </a:rPr>
            <a:t>provided data</a:t>
          </a:r>
          <a:endParaRPr lang="zh-CN" altLang="en-US" sz="23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225811" y="57731"/>
        <a:ext cx="5387959" cy="1027122"/>
      </dsp:txXfrm>
    </dsp:sp>
    <dsp:sp modelId="{D339A997-90C6-49FE-BB8F-39B22B55EBF0}">
      <dsp:nvSpPr>
        <dsp:cNvPr id="0" name=""/>
        <dsp:cNvSpPr/>
      </dsp:nvSpPr>
      <dsp:spPr>
        <a:xfrm rot="5400000">
          <a:off x="-262673" y="1823488"/>
          <a:ext cx="1751157" cy="1225810"/>
        </a:xfrm>
        <a:prstGeom prst="chevron">
          <a:avLst/>
        </a:prstGeom>
        <a:solidFill>
          <a:srgbClr val="0066B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>
              <a:latin typeface="Arial" panose="020B0604020202020204" pitchFamily="34" charset="0"/>
              <a:cs typeface="Arial" panose="020B0604020202020204" pitchFamily="34" charset="0"/>
            </a:rPr>
            <a:t>Collect your own data</a:t>
          </a:r>
        </a:p>
      </dsp:txBody>
      <dsp:txXfrm rot="-5400000">
        <a:off x="1" y="2173719"/>
        <a:ext cx="1225810" cy="525347"/>
      </dsp:txXfrm>
    </dsp:sp>
    <dsp:sp modelId="{CAD90D82-5DC3-4EF7-BD78-C1207CF3C043}">
      <dsp:nvSpPr>
        <dsp:cNvPr id="0" name=""/>
        <dsp:cNvSpPr/>
      </dsp:nvSpPr>
      <dsp:spPr>
        <a:xfrm rot="5400000">
          <a:off x="3378446" y="-591821"/>
          <a:ext cx="1138252" cy="54435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66B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300" kern="1200" dirty="0">
              <a:latin typeface="Arial" panose="020B0604020202020204" pitchFamily="34" charset="0"/>
              <a:cs typeface="Arial" panose="020B0604020202020204" pitchFamily="34" charset="0"/>
            </a:rPr>
            <a:t>Open the provided HTML tools</a:t>
          </a:r>
          <a:endParaRPr lang="zh-CN" alt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300" b="1" kern="1200" dirty="0">
              <a:latin typeface="Arial" panose="020B0604020202020204" pitchFamily="34" charset="0"/>
              <a:cs typeface="Arial" panose="020B0604020202020204" pitchFamily="34" charset="0"/>
            </a:rPr>
            <a:t>Collect your own gait data </a:t>
          </a:r>
          <a:r>
            <a:rPr lang="en-US" altLang="zh-CN" sz="2300" kern="1200" dirty="0">
              <a:latin typeface="Arial" panose="020B0604020202020204" pitchFamily="34" charset="0"/>
              <a:cs typeface="Arial" panose="020B0604020202020204" pitchFamily="34" charset="0"/>
            </a:rPr>
            <a:t>and save it as .csv</a:t>
          </a:r>
          <a:endParaRPr lang="zh-CN" alt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225811" y="1616379"/>
        <a:ext cx="5387959" cy="1027122"/>
      </dsp:txXfrm>
    </dsp:sp>
    <dsp:sp modelId="{D2C730ED-238D-401B-9227-CEECD3D849F5}">
      <dsp:nvSpPr>
        <dsp:cNvPr id="0" name=""/>
        <dsp:cNvSpPr/>
      </dsp:nvSpPr>
      <dsp:spPr>
        <a:xfrm rot="5400000">
          <a:off x="-262673" y="3382136"/>
          <a:ext cx="1751157" cy="1225810"/>
        </a:xfrm>
        <a:prstGeom prst="chevron">
          <a:avLst/>
        </a:prstGeom>
        <a:solidFill>
          <a:srgbClr val="0066B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>
              <a:latin typeface="Arial" panose="020B0604020202020204" pitchFamily="34" charset="0"/>
              <a:cs typeface="Arial" panose="020B0604020202020204" pitchFamily="34" charset="0"/>
            </a:rPr>
            <a:t>Optimization</a:t>
          </a:r>
          <a:endParaRPr lang="zh-CN" altLang="en-US" sz="1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3732367"/>
        <a:ext cx="1225810" cy="525347"/>
      </dsp:txXfrm>
    </dsp:sp>
    <dsp:sp modelId="{20D7BD62-97B5-4BA4-9FDC-98086212C66E}">
      <dsp:nvSpPr>
        <dsp:cNvPr id="0" name=""/>
        <dsp:cNvSpPr/>
      </dsp:nvSpPr>
      <dsp:spPr>
        <a:xfrm rot="5400000">
          <a:off x="3378446" y="966826"/>
          <a:ext cx="1138252" cy="54435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66B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Parameter Tuning</a:t>
          </a:r>
          <a:endParaRPr lang="zh-CN" alt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300" b="1" kern="1200" dirty="0">
              <a:latin typeface="Arial" panose="020B0604020202020204" pitchFamily="34" charset="0"/>
              <a:cs typeface="Arial" panose="020B0604020202020204" pitchFamily="34" charset="0"/>
            </a:rPr>
            <a:t>Performance Optimization</a:t>
          </a:r>
          <a:endParaRPr lang="zh-CN" altLang="en-US" sz="23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225811" y="3175027"/>
        <a:ext cx="5387959" cy="1027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3D03B-D94F-4A91-9C42-A14714ED9424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104D8-4A29-4566-B68D-D874B35E62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19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4E8FB-97B6-4577-9B51-A6AB4A3601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99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1200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200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detection: </a:t>
            </a:r>
            <a:r>
              <a:rPr lang="en-US" altLang="zh-CN" dirty="0"/>
              <a:t>We can know how many steps we took during the experiment</a:t>
            </a:r>
          </a:p>
          <a:p>
            <a:r>
              <a:rPr lang="en-US" altLang="zh-CN" sz="1200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1200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200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length</a:t>
            </a:r>
            <a:r>
              <a:rPr lang="en-US" altLang="zh-CN" sz="1200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:  </a:t>
            </a:r>
            <a:r>
              <a:rPr lang="en-US" altLang="zh-CN" dirty="0"/>
              <a:t>What is the approximate length of each step?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104D8-4A29-4566-B68D-D874B35E62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7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82827-B3B7-C6AB-703B-08AF0C53E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173684-85FF-8F8E-18E3-5D3BFF5B8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DDFD7-F64F-A7A0-B8A8-D78C39C8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8BEB06-F8BC-140F-8C3E-5078E620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04C75B-BAA6-3221-8DAB-1F5D1FC3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86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25FE3-F980-B37E-9F43-F844DB00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16809B-CD58-E44D-2786-08DE486F1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D9500D-B8CB-F443-B737-EC534422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DF998C-5264-1FC8-659A-CC4B17DF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56FF48-FE93-F53B-55A7-B0EEE002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874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CE29A20-0190-A843-92A7-5DE92CBD7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BB5C36-2A64-7537-2E5F-305CD747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6F7D3-A3B8-4405-B393-D060573C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21F453-05EE-B15D-23CB-8822A37F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7A0469-C7C8-AB99-1B38-5178A754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83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107613"/>
            <a:ext cx="10998200" cy="4816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buClr>
                <a:srgbClr val="A52337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52337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52337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52337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1037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1536946" y="113742"/>
            <a:ext cx="474241" cy="474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11" y="-86822"/>
            <a:ext cx="10998200" cy="942529"/>
          </a:xfrm>
          <a:noFill/>
        </p:spPr>
        <p:txBody>
          <a:bodyPr>
            <a:normAutofit/>
          </a:bodyPr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rgbClr val="2A64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5" name="Picture 1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1599816" y="113350"/>
            <a:ext cx="474241" cy="47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8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B0280-8DEC-5304-428D-BAD84025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7D42C0-B324-DF17-85A4-429A2D4D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4F4E8-36C4-4073-4F20-1E220E08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063BE1-12AA-D628-E536-83479EB8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7082B8-F519-34F5-28FE-7F1F4D57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64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2BCF7-D07F-3544-EBF8-9D5CF14F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F9A12-8826-2F20-900A-2A935955D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5A647-51E8-61A7-AFCD-AA2408D6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52F487-11AE-0A95-CAB1-10E09DAB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8DDE8-8302-CA1F-0ED5-46E5E3DF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5BAD1-83E6-DEAA-D0BF-31C9D465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B94E2-A0C6-4C16-0D90-CA5567340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1DF91D-D9D2-BF85-1E23-87EEE9588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23AEA9-391D-3C58-CFD0-21374297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4F2028-0168-1FF1-0D61-428CD1CA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479A66-7663-169A-1C85-4085B165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4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FFEA0-FE54-9690-22C6-4FF03698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64572A-8873-BB89-8428-B3BEB0C2E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D69C0B-7BB8-6F20-809D-A214A3C89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17BC60-8D85-2B19-E054-905615E4F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CE4666-6EF3-30AD-7967-F2CB05943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7C1812-53FA-65DB-428B-772D34C0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8B2F41-BE6B-62FD-978F-AE16BEE7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4F9F96-99B1-E563-154A-2FA01B8A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4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E164B-07BF-6E80-DB12-94C3028F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049A0C-82CA-9842-8551-56076BC7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58B6F0-DEB9-541F-D347-E80A57AF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5FEA75-E9CC-F4A6-B08E-D0B89BBA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8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E94A45-C41D-AA32-B1BA-D8B2E56C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F28860-FC13-587B-9296-2669A719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4C3838-AC0C-7BBC-7C7B-80151377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72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9D98D-AE69-D7B5-5A2B-38F4B121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2637A-A104-9B45-7B20-BFF6C8D7E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8AC21F-FAB6-B4FA-F4CA-B162EE342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C46073-09D8-C622-EDE1-03FC293C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3BE1EA-F112-8C76-2A27-CE6BE2FB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9DEAD3-8A98-8998-E91D-0398F213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48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E8E50-7FB8-588A-4D88-4C4CE494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68E327-09F7-6D79-CDAB-7C674F25E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E3A0C8-DFB7-EA38-FA68-3F0C2BBF1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906F86-CC41-4209-4502-988858B0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95DC75-F560-46AF-48E2-0CB6B143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44E184-CD23-A0B7-0E51-4A7BEAFE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F332E5-08EB-D4A4-845B-87A02609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64BE0-4821-C214-D054-9C4FD4AD8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E75A6B-C242-8F51-1144-242BD421D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4AAABB-9744-4CE2-A1B3-C28D6870686D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863437-F726-620D-7FE0-671601531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BE041B-717E-BDE8-B40A-ED5AB2978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6481E5-0207-4763-8F92-2DDFA1CE30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43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RuijieXu0408/AAE4203Lab_Inertial-Navigation-and-PD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yogurt-ybn.github.io/PDR_websit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openai.com/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github.com/copilo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rok.com/" TargetMode="External"/><Relationship Id="rId5" Type="http://schemas.openxmlformats.org/officeDocument/2006/relationships/hyperlink" Target="https://www.deepseek.com/" TargetMode="External"/><Relationship Id="rId4" Type="http://schemas.openxmlformats.org/officeDocument/2006/relationships/hyperlink" Target="https://genai.polyu.edu.hk/" TargetMode="External"/><Relationship Id="rId9" Type="http://schemas.openxmlformats.org/officeDocument/2006/relationships/hyperlink" Target="https://gemini.google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1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7.png"/><Relationship Id="rId1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image" Target="../media/image1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21.png"/><Relationship Id="rId9" Type="http://schemas.openxmlformats.org/officeDocument/2006/relationships/image" Target="../media/image19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5.svg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3.svg"/><Relationship Id="rId5" Type="http://schemas.openxmlformats.org/officeDocument/2006/relationships/diagramData" Target="../diagrams/data1.xml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RuijieXu0408/AAE4203Lab_Inertial-Navigation-and-PD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ijieXu0408/AAE4203Lab_Inertial-Navigation-and-PD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7211FDA-C7DC-47FE-4378-C632C5DD5AB6"/>
          <p:cNvPicPr>
            <a:picLocks noChangeAspect="1"/>
          </p:cNvPicPr>
          <p:nvPr/>
        </p:nvPicPr>
        <p:blipFill>
          <a:blip r:embed="rId2" cstate="print">
            <a:extLst>
              <a:ext uri="{09D01AC7-2FD0-4049-ABE7-94189353DBFB}"/>
            </a:extLst>
          </a:blip>
          <a:srcRect t="18557" r="27"/>
          <a:stretch>
            <a:fillRect/>
          </a:stretch>
        </p:blipFill>
        <p:spPr>
          <a:xfrm>
            <a:off x="747" y="1160474"/>
            <a:ext cx="12191662" cy="4523357"/>
          </a:xfrm>
          <a:prstGeom prst="rect">
            <a:avLst/>
          </a:prstGeom>
        </p:spPr>
      </p:pic>
      <p:pic>
        <p:nvPicPr>
          <p:cNvPr id="11" name="2CFF6398-F030-4635-F1CD-2CFB8CB0F998"/>
          <p:cNvPicPr>
            <a:picLocks noChangeAspect="1"/>
          </p:cNvPicPr>
          <p:nvPr/>
        </p:nvPicPr>
        <p:blipFill>
          <a:blip r:embed="rId3" cstate="print">
            <a:extLst>
              <a:ext uri="{0CEF6B2A-DACB-4489-D05C-34879C0AF5DE}"/>
            </a:extLst>
          </a:blip>
          <a:srcRect r="81"/>
          <a:stretch/>
        </p:blipFill>
        <p:spPr>
          <a:xfrm>
            <a:off x="8099641" y="899743"/>
            <a:ext cx="4091540" cy="5026736"/>
          </a:xfrm>
          <a:prstGeom prst="rect">
            <a:avLst/>
          </a:prstGeom>
        </p:spPr>
      </p:pic>
      <p:grpSp>
        <p:nvGrpSpPr>
          <p:cNvPr id="12" name="Combination 12"/>
          <p:cNvGrpSpPr/>
          <p:nvPr/>
        </p:nvGrpSpPr>
        <p:grpSpPr>
          <a:xfrm>
            <a:off x="8442707" y="5780746"/>
            <a:ext cx="3748547" cy="803740"/>
            <a:chOff x="3966210" y="2424430"/>
            <a:chExt cx="1771015" cy="379730"/>
          </a:xfrm>
        </p:grpSpPr>
        <p:sp>
          <p:nvSpPr>
            <p:cNvPr id="13" name="VectorPath 13"/>
            <p:cNvSpPr/>
            <p:nvPr/>
          </p:nvSpPr>
          <p:spPr>
            <a:xfrm>
              <a:off x="3965982" y="2424513"/>
              <a:ext cx="1771333" cy="379571"/>
            </a:xfrm>
            <a:custGeom>
              <a:avLst/>
              <a:gdLst/>
              <a:ahLst/>
              <a:cxnLst/>
              <a:rect l="l" t="t" r="r" b="b"/>
              <a:pathLst>
                <a:path w="1771015" h="379571">
                  <a:moveTo>
                    <a:pt x="-228" y="0"/>
                  </a:moveTo>
                  <a:lnTo>
                    <a:pt x="1771104" y="0"/>
                  </a:lnTo>
                  <a:lnTo>
                    <a:pt x="1771104" y="379571"/>
                  </a:lnTo>
                  <a:lnTo>
                    <a:pt x="-228" y="379571"/>
                  </a:lnTo>
                  <a:lnTo>
                    <a:pt x="-228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VectorPath 14"/>
            <p:cNvSpPr/>
            <p:nvPr/>
          </p:nvSpPr>
          <p:spPr>
            <a:xfrm>
              <a:off x="4092506" y="2571549"/>
              <a:ext cx="1516485" cy="142132"/>
            </a:xfrm>
            <a:custGeom>
              <a:avLst/>
              <a:gdLst/>
              <a:ahLst/>
              <a:cxnLst/>
              <a:rect l="l" t="t" r="r" b="b"/>
              <a:pathLst>
                <a:path w="1516485" h="142132">
                  <a:moveTo>
                    <a:pt x="1516485" y="137346"/>
                  </a:moveTo>
                  <a:lnTo>
                    <a:pt x="11506" y="137346"/>
                  </a:lnTo>
                  <a:lnTo>
                    <a:pt x="145404" y="3381"/>
                  </a:lnTo>
                  <a:lnTo>
                    <a:pt x="142022" y="0"/>
                  </a:lnTo>
                  <a:lnTo>
                    <a:pt x="0" y="142132"/>
                  </a:lnTo>
                  <a:lnTo>
                    <a:pt x="1516485" y="142132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VectorPath 15"/>
            <p:cNvSpPr/>
            <p:nvPr/>
          </p:nvSpPr>
          <p:spPr>
            <a:xfrm>
              <a:off x="5246460" y="2636218"/>
              <a:ext cx="19874" cy="19871"/>
            </a:xfrm>
            <a:custGeom>
              <a:avLst/>
              <a:gdLst/>
              <a:ahLst/>
              <a:cxnLst/>
              <a:rect l="l" t="t" r="r" b="b"/>
              <a:pathLst>
                <a:path w="19874" h="19871">
                  <a:moveTo>
                    <a:pt x="11716" y="19500"/>
                  </a:moveTo>
                  <a:cubicBezTo>
                    <a:pt x="12710" y="19304"/>
                    <a:pt x="13627" y="18975"/>
                    <a:pt x="14544" y="18646"/>
                  </a:cubicBezTo>
                  <a:lnTo>
                    <a:pt x="16774" y="16826"/>
                  </a:lnTo>
                  <a:cubicBezTo>
                    <a:pt x="18171" y="15430"/>
                    <a:pt x="19105" y="13688"/>
                    <a:pt x="19488" y="11790"/>
                  </a:cubicBezTo>
                  <a:lnTo>
                    <a:pt x="19496" y="11752"/>
                  </a:lnTo>
                  <a:cubicBezTo>
                    <a:pt x="19685" y="10796"/>
                    <a:pt x="19730" y="9823"/>
                    <a:pt x="19775" y="8850"/>
                  </a:cubicBezTo>
                  <a:lnTo>
                    <a:pt x="18940" y="6096"/>
                  </a:lnTo>
                  <a:cubicBezTo>
                    <a:pt x="18180" y="4273"/>
                    <a:pt x="16925" y="2746"/>
                    <a:pt x="15316" y="1670"/>
                  </a:cubicBezTo>
                  <a:lnTo>
                    <a:pt x="15284" y="1648"/>
                  </a:lnTo>
                  <a:cubicBezTo>
                    <a:pt x="13670" y="578"/>
                    <a:pt x="11776" y="8"/>
                    <a:pt x="9841" y="9"/>
                  </a:cubicBezTo>
                  <a:lnTo>
                    <a:pt x="9802" y="9"/>
                  </a:lnTo>
                  <a:lnTo>
                    <a:pt x="9750" y="9"/>
                  </a:lnTo>
                  <a:cubicBezTo>
                    <a:pt x="7189" y="22"/>
                    <a:pt x="4735" y="1039"/>
                    <a:pt x="2914" y="2840"/>
                  </a:cubicBezTo>
                  <a:lnTo>
                    <a:pt x="2877" y="2877"/>
                  </a:lnTo>
                  <a:cubicBezTo>
                    <a:pt x="1053" y="4701"/>
                    <a:pt x="22" y="7170"/>
                    <a:pt x="9" y="9748"/>
                  </a:cubicBezTo>
                  <a:lnTo>
                    <a:pt x="9" y="9800"/>
                  </a:lnTo>
                  <a:cubicBezTo>
                    <a:pt x="0" y="11736"/>
                    <a:pt x="563" y="13632"/>
                    <a:pt x="1627" y="15249"/>
                  </a:cubicBezTo>
                  <a:lnTo>
                    <a:pt x="1648" y="15281"/>
                  </a:lnTo>
                  <a:cubicBezTo>
                    <a:pt x="2718" y="16894"/>
                    <a:pt x="4241" y="18156"/>
                    <a:pt x="6025" y="18908"/>
                  </a:cubicBezTo>
                  <a:lnTo>
                    <a:pt x="6061" y="18923"/>
                  </a:lnTo>
                  <a:cubicBezTo>
                    <a:pt x="6960" y="19298"/>
                    <a:pt x="7906" y="19535"/>
                    <a:pt x="8851" y="19772"/>
                  </a:cubicBez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VectorPath 16"/>
            <p:cNvSpPr/>
            <p:nvPr/>
          </p:nvSpPr>
          <p:spPr>
            <a:xfrm>
              <a:off x="4903973" y="2610277"/>
              <a:ext cx="74041" cy="70869"/>
            </a:xfrm>
            <a:custGeom>
              <a:avLst/>
              <a:gdLst/>
              <a:ahLst/>
              <a:cxnLst/>
              <a:rect l="l" t="t" r="r" b="b"/>
              <a:pathLst>
                <a:path w="74041" h="70869">
                  <a:moveTo>
                    <a:pt x="20552" y="66478"/>
                  </a:moveTo>
                  <a:lnTo>
                    <a:pt x="31707" y="66478"/>
                  </a:lnTo>
                  <a:lnTo>
                    <a:pt x="31707" y="70869"/>
                  </a:lnTo>
                  <a:lnTo>
                    <a:pt x="38470" y="70869"/>
                  </a:lnTo>
                  <a:lnTo>
                    <a:pt x="38470" y="67751"/>
                  </a:lnTo>
                  <a:lnTo>
                    <a:pt x="42290" y="70869"/>
                  </a:lnTo>
                  <a:cubicBezTo>
                    <a:pt x="47299" y="66556"/>
                    <a:pt x="51783" y="61670"/>
                    <a:pt x="55651" y="56311"/>
                  </a:cubicBezTo>
                  <a:lnTo>
                    <a:pt x="55728" y="56203"/>
                  </a:lnTo>
                  <a:cubicBezTo>
                    <a:pt x="58999" y="62048"/>
                    <a:pt x="63764" y="66919"/>
                    <a:pt x="69533" y="70318"/>
                  </a:cubicBezTo>
                  <a:lnTo>
                    <a:pt x="69650" y="70386"/>
                  </a:lnTo>
                  <a:lnTo>
                    <a:pt x="74041" y="65775"/>
                  </a:lnTo>
                  <a:cubicBezTo>
                    <a:pt x="67859" y="61853"/>
                    <a:pt x="62824" y="56370"/>
                    <a:pt x="59441" y="49880"/>
                  </a:cubicBezTo>
                  <a:lnTo>
                    <a:pt x="59374" y="49749"/>
                  </a:lnTo>
                  <a:cubicBezTo>
                    <a:pt x="61688" y="45099"/>
                    <a:pt x="63407" y="40177"/>
                    <a:pt x="64490" y="35098"/>
                  </a:cubicBezTo>
                  <a:lnTo>
                    <a:pt x="64512" y="34995"/>
                  </a:lnTo>
                  <a:cubicBezTo>
                    <a:pt x="65336" y="30542"/>
                    <a:pt x="65877" y="26040"/>
                    <a:pt x="66132" y="21519"/>
                  </a:cubicBezTo>
                  <a:lnTo>
                    <a:pt x="66137" y="21427"/>
                  </a:lnTo>
                  <a:lnTo>
                    <a:pt x="70528" y="21427"/>
                  </a:lnTo>
                  <a:lnTo>
                    <a:pt x="70528" y="15632"/>
                  </a:lnTo>
                  <a:lnTo>
                    <a:pt x="51952" y="15632"/>
                  </a:lnTo>
                  <a:cubicBezTo>
                    <a:pt x="53156" y="11107"/>
                    <a:pt x="53918" y="6477"/>
                    <a:pt x="54229" y="1807"/>
                  </a:cubicBezTo>
                  <a:lnTo>
                    <a:pt x="54235" y="1712"/>
                  </a:lnTo>
                  <a:cubicBezTo>
                    <a:pt x="52453" y="874"/>
                    <a:pt x="50558" y="299"/>
                    <a:pt x="48609" y="6"/>
                  </a:cubicBezTo>
                  <a:lnTo>
                    <a:pt x="48570" y="0"/>
                  </a:lnTo>
                  <a:cubicBezTo>
                    <a:pt x="47885" y="11088"/>
                    <a:pt x="44177" y="21775"/>
                    <a:pt x="37851" y="30904"/>
                  </a:cubicBezTo>
                  <a:lnTo>
                    <a:pt x="37723" y="31087"/>
                  </a:lnTo>
                  <a:lnTo>
                    <a:pt x="37723" y="13787"/>
                  </a:lnTo>
                  <a:lnTo>
                    <a:pt x="13746" y="13787"/>
                  </a:lnTo>
                  <a:cubicBezTo>
                    <a:pt x="13657" y="12888"/>
                    <a:pt x="13657" y="11982"/>
                    <a:pt x="13744" y="11083"/>
                  </a:cubicBezTo>
                  <a:lnTo>
                    <a:pt x="13746" y="11065"/>
                  </a:lnTo>
                  <a:cubicBezTo>
                    <a:pt x="22943" y="10610"/>
                    <a:pt x="31973" y="8431"/>
                    <a:pt x="40365" y="4643"/>
                  </a:cubicBezTo>
                  <a:lnTo>
                    <a:pt x="40534" y="4566"/>
                  </a:lnTo>
                  <a:lnTo>
                    <a:pt x="36142" y="176"/>
                  </a:lnTo>
                  <a:cubicBezTo>
                    <a:pt x="27047" y="3948"/>
                    <a:pt x="17289" y="5859"/>
                    <a:pt x="7444" y="5798"/>
                  </a:cubicBezTo>
                  <a:lnTo>
                    <a:pt x="7246" y="5796"/>
                  </a:lnTo>
                  <a:lnTo>
                    <a:pt x="7246" y="42591"/>
                  </a:lnTo>
                  <a:cubicBezTo>
                    <a:pt x="7103" y="50717"/>
                    <a:pt x="4618" y="58628"/>
                    <a:pt x="92" y="65376"/>
                  </a:cubicBezTo>
                  <a:lnTo>
                    <a:pt x="0" y="65512"/>
                  </a:lnTo>
                  <a:lnTo>
                    <a:pt x="5182" y="69112"/>
                  </a:lnTo>
                  <a:cubicBezTo>
                    <a:pt x="13078" y="59211"/>
                    <a:pt x="13737" y="46234"/>
                    <a:pt x="13487" y="35044"/>
                  </a:cubicBezTo>
                  <a:lnTo>
                    <a:pt x="13482" y="34820"/>
                  </a:lnTo>
                  <a:lnTo>
                    <a:pt x="36406" y="34820"/>
                  </a:lnTo>
                  <a:lnTo>
                    <a:pt x="40798" y="37191"/>
                  </a:lnTo>
                  <a:cubicBezTo>
                    <a:pt x="42368" y="35010"/>
                    <a:pt x="43852" y="32742"/>
                    <a:pt x="45507" y="30173"/>
                  </a:cubicBezTo>
                  <a:lnTo>
                    <a:pt x="45540" y="30121"/>
                  </a:lnTo>
                  <a:cubicBezTo>
                    <a:pt x="46654" y="37022"/>
                    <a:pt x="48687" y="43743"/>
                    <a:pt x="51586" y="50104"/>
                  </a:cubicBezTo>
                  <a:lnTo>
                    <a:pt x="51645" y="50232"/>
                  </a:lnTo>
                  <a:cubicBezTo>
                    <a:pt x="47926" y="56187"/>
                    <a:pt x="43295" y="61520"/>
                    <a:pt x="37919" y="66036"/>
                  </a:cubicBezTo>
                  <a:lnTo>
                    <a:pt x="37811" y="66126"/>
                  </a:lnTo>
                  <a:lnTo>
                    <a:pt x="37811" y="39781"/>
                  </a:lnTo>
                  <a:lnTo>
                    <a:pt x="14492" y="39781"/>
                  </a:lnTo>
                  <a:lnTo>
                    <a:pt x="14492" y="70869"/>
                  </a:lnTo>
                  <a:lnTo>
                    <a:pt x="20552" y="70869"/>
                  </a:lnTo>
                  <a:moveTo>
                    <a:pt x="13438" y="28892"/>
                  </a:moveTo>
                  <a:lnTo>
                    <a:pt x="13438" y="19847"/>
                  </a:lnTo>
                  <a:lnTo>
                    <a:pt x="31268" y="19847"/>
                  </a:lnTo>
                  <a:lnTo>
                    <a:pt x="31268" y="28892"/>
                  </a:lnTo>
                  <a:moveTo>
                    <a:pt x="55146" y="42457"/>
                  </a:moveTo>
                  <a:cubicBezTo>
                    <a:pt x="52434" y="35832"/>
                    <a:pt x="50655" y="28862"/>
                    <a:pt x="49860" y="21747"/>
                  </a:cubicBezTo>
                  <a:lnTo>
                    <a:pt x="49844" y="21603"/>
                  </a:lnTo>
                  <a:lnTo>
                    <a:pt x="59286" y="21603"/>
                  </a:lnTo>
                  <a:cubicBezTo>
                    <a:pt x="58923" y="28709"/>
                    <a:pt x="57564" y="35729"/>
                    <a:pt x="55249" y="42456"/>
                  </a:cubicBezTo>
                  <a:lnTo>
                    <a:pt x="55202" y="42591"/>
                  </a:lnTo>
                  <a:moveTo>
                    <a:pt x="20772" y="60638"/>
                  </a:moveTo>
                  <a:lnTo>
                    <a:pt x="20772" y="45709"/>
                  </a:lnTo>
                  <a:lnTo>
                    <a:pt x="31707" y="45489"/>
                  </a:lnTo>
                  <a:lnTo>
                    <a:pt x="31707" y="60638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VectorPath 17"/>
            <p:cNvSpPr/>
            <p:nvPr/>
          </p:nvSpPr>
          <p:spPr>
            <a:xfrm>
              <a:off x="5149680" y="2610101"/>
              <a:ext cx="70045" cy="70693"/>
            </a:xfrm>
            <a:custGeom>
              <a:avLst/>
              <a:gdLst/>
              <a:ahLst/>
              <a:cxnLst/>
              <a:rect l="l" t="t" r="r" b="b"/>
              <a:pathLst>
                <a:path w="70045" h="70693">
                  <a:moveTo>
                    <a:pt x="37196" y="66302"/>
                  </a:moveTo>
                  <a:lnTo>
                    <a:pt x="70045" y="66302"/>
                  </a:lnTo>
                  <a:lnTo>
                    <a:pt x="70045" y="60814"/>
                  </a:lnTo>
                  <a:lnTo>
                    <a:pt x="53445" y="60814"/>
                  </a:lnTo>
                  <a:lnTo>
                    <a:pt x="53445" y="49749"/>
                  </a:lnTo>
                  <a:lnTo>
                    <a:pt x="66620" y="49749"/>
                  </a:lnTo>
                  <a:lnTo>
                    <a:pt x="66620" y="44216"/>
                  </a:lnTo>
                  <a:lnTo>
                    <a:pt x="53445" y="44216"/>
                  </a:lnTo>
                  <a:lnTo>
                    <a:pt x="53445" y="34688"/>
                  </a:lnTo>
                  <a:lnTo>
                    <a:pt x="67059" y="34688"/>
                  </a:lnTo>
                  <a:lnTo>
                    <a:pt x="67059" y="29199"/>
                  </a:lnTo>
                  <a:lnTo>
                    <a:pt x="53489" y="29199"/>
                  </a:lnTo>
                  <a:lnTo>
                    <a:pt x="53489" y="20066"/>
                  </a:lnTo>
                  <a:lnTo>
                    <a:pt x="67718" y="20066"/>
                  </a:lnTo>
                  <a:lnTo>
                    <a:pt x="67630" y="14139"/>
                  </a:lnTo>
                  <a:lnTo>
                    <a:pt x="52435" y="14139"/>
                  </a:lnTo>
                  <a:lnTo>
                    <a:pt x="56826" y="11109"/>
                  </a:lnTo>
                  <a:cubicBezTo>
                    <a:pt x="54688" y="7080"/>
                    <a:pt x="52005" y="3364"/>
                    <a:pt x="48854" y="66"/>
                  </a:cubicBezTo>
                  <a:lnTo>
                    <a:pt x="48790" y="0"/>
                  </a:lnTo>
                  <a:lnTo>
                    <a:pt x="43125" y="2986"/>
                  </a:lnTo>
                  <a:cubicBezTo>
                    <a:pt x="46798" y="5943"/>
                    <a:pt x="49620" y="9822"/>
                    <a:pt x="51303" y="14225"/>
                  </a:cubicBezTo>
                  <a:lnTo>
                    <a:pt x="51337" y="14314"/>
                  </a:lnTo>
                  <a:lnTo>
                    <a:pt x="38909" y="14314"/>
                  </a:lnTo>
                  <a:cubicBezTo>
                    <a:pt x="40173" y="10557"/>
                    <a:pt x="41209" y="6727"/>
                    <a:pt x="42011" y="2844"/>
                  </a:cubicBezTo>
                  <a:lnTo>
                    <a:pt x="42027" y="2766"/>
                  </a:lnTo>
                  <a:cubicBezTo>
                    <a:pt x="40151" y="1894"/>
                    <a:pt x="38622" y="1455"/>
                    <a:pt x="36579" y="631"/>
                  </a:cubicBezTo>
                  <a:lnTo>
                    <a:pt x="36537" y="615"/>
                  </a:lnTo>
                  <a:cubicBezTo>
                    <a:pt x="34506" y="11888"/>
                    <a:pt x="29543" y="22427"/>
                    <a:pt x="22151" y="31175"/>
                  </a:cubicBezTo>
                  <a:lnTo>
                    <a:pt x="22001" y="31351"/>
                  </a:lnTo>
                  <a:cubicBezTo>
                    <a:pt x="23921" y="32310"/>
                    <a:pt x="25321" y="33443"/>
                    <a:pt x="27233" y="34276"/>
                  </a:cubicBezTo>
                  <a:lnTo>
                    <a:pt x="27271" y="34293"/>
                  </a:lnTo>
                  <a:cubicBezTo>
                    <a:pt x="29191" y="32155"/>
                    <a:pt x="30764" y="29498"/>
                    <a:pt x="31043" y="29463"/>
                  </a:cubicBezTo>
                  <a:lnTo>
                    <a:pt x="31048" y="29463"/>
                  </a:lnTo>
                  <a:lnTo>
                    <a:pt x="31048" y="70693"/>
                  </a:lnTo>
                  <a:lnTo>
                    <a:pt x="37196" y="70693"/>
                  </a:lnTo>
                  <a:moveTo>
                    <a:pt x="30170" y="63097"/>
                  </a:moveTo>
                  <a:cubicBezTo>
                    <a:pt x="29543" y="58225"/>
                    <a:pt x="28072" y="53500"/>
                    <a:pt x="25824" y="49134"/>
                  </a:cubicBezTo>
                  <a:lnTo>
                    <a:pt x="25778" y="49046"/>
                  </a:lnTo>
                  <a:lnTo>
                    <a:pt x="30170" y="47202"/>
                  </a:lnTo>
                  <a:cubicBezTo>
                    <a:pt x="28715" y="42162"/>
                    <a:pt x="26436" y="37399"/>
                    <a:pt x="23424" y="33106"/>
                  </a:cubicBezTo>
                  <a:lnTo>
                    <a:pt x="23363" y="33019"/>
                  </a:lnTo>
                  <a:lnTo>
                    <a:pt x="18488" y="35786"/>
                  </a:lnTo>
                  <a:cubicBezTo>
                    <a:pt x="19392" y="37045"/>
                    <a:pt x="20223" y="38355"/>
                    <a:pt x="20976" y="39710"/>
                  </a:cubicBezTo>
                  <a:lnTo>
                    <a:pt x="20991" y="39737"/>
                  </a:lnTo>
                  <a:lnTo>
                    <a:pt x="11593" y="40967"/>
                  </a:lnTo>
                  <a:cubicBezTo>
                    <a:pt x="18754" y="32685"/>
                    <a:pt x="24644" y="23386"/>
                    <a:pt x="29071" y="13374"/>
                  </a:cubicBezTo>
                  <a:lnTo>
                    <a:pt x="29160" y="13173"/>
                  </a:lnTo>
                  <a:cubicBezTo>
                    <a:pt x="27197" y="12388"/>
                    <a:pt x="25927" y="11516"/>
                    <a:pt x="23887" y="10729"/>
                  </a:cubicBezTo>
                  <a:lnTo>
                    <a:pt x="23846" y="10714"/>
                  </a:lnTo>
                  <a:cubicBezTo>
                    <a:pt x="22209" y="14280"/>
                    <a:pt x="20390" y="17760"/>
                    <a:pt x="18397" y="21140"/>
                  </a:cubicBezTo>
                  <a:lnTo>
                    <a:pt x="18357" y="21208"/>
                  </a:lnTo>
                  <a:lnTo>
                    <a:pt x="10627" y="22613"/>
                  </a:lnTo>
                  <a:cubicBezTo>
                    <a:pt x="15075" y="17019"/>
                    <a:pt x="18816" y="10899"/>
                    <a:pt x="21767" y="4390"/>
                  </a:cubicBezTo>
                  <a:lnTo>
                    <a:pt x="21826" y="4259"/>
                  </a:lnTo>
                  <a:lnTo>
                    <a:pt x="16688" y="1405"/>
                  </a:lnTo>
                  <a:cubicBezTo>
                    <a:pt x="13214" y="10089"/>
                    <a:pt x="8032" y="17987"/>
                    <a:pt x="1450" y="24631"/>
                  </a:cubicBezTo>
                  <a:lnTo>
                    <a:pt x="1317" y="24764"/>
                  </a:lnTo>
                  <a:cubicBezTo>
                    <a:pt x="2418" y="26204"/>
                    <a:pt x="3342" y="27770"/>
                    <a:pt x="4070" y="29429"/>
                  </a:cubicBezTo>
                  <a:lnTo>
                    <a:pt x="4084" y="29463"/>
                  </a:lnTo>
                  <a:cubicBezTo>
                    <a:pt x="7615" y="28363"/>
                    <a:pt x="11258" y="27658"/>
                    <a:pt x="14945" y="27361"/>
                  </a:cubicBezTo>
                  <a:lnTo>
                    <a:pt x="15019" y="27355"/>
                  </a:lnTo>
                  <a:cubicBezTo>
                    <a:pt x="11589" y="32906"/>
                    <a:pt x="7570" y="38071"/>
                    <a:pt x="3034" y="42761"/>
                  </a:cubicBezTo>
                  <a:lnTo>
                    <a:pt x="2942" y="42855"/>
                  </a:lnTo>
                  <a:lnTo>
                    <a:pt x="5928" y="47904"/>
                  </a:lnTo>
                  <a:cubicBezTo>
                    <a:pt x="11550" y="46430"/>
                    <a:pt x="17284" y="45420"/>
                    <a:pt x="23071" y="44885"/>
                  </a:cubicBezTo>
                  <a:lnTo>
                    <a:pt x="23187" y="44875"/>
                  </a:lnTo>
                  <a:cubicBezTo>
                    <a:pt x="23704" y="46289"/>
                    <a:pt x="24084" y="47749"/>
                    <a:pt x="24324" y="49236"/>
                  </a:cubicBezTo>
                  <a:lnTo>
                    <a:pt x="24329" y="49266"/>
                  </a:lnTo>
                  <a:lnTo>
                    <a:pt x="20289" y="50758"/>
                  </a:lnTo>
                  <a:cubicBezTo>
                    <a:pt x="22907" y="55092"/>
                    <a:pt x="24413" y="60004"/>
                    <a:pt x="24676" y="65059"/>
                  </a:cubicBezTo>
                  <a:lnTo>
                    <a:pt x="24680" y="65161"/>
                  </a:lnTo>
                  <a:moveTo>
                    <a:pt x="37108" y="29068"/>
                  </a:moveTo>
                  <a:lnTo>
                    <a:pt x="37108" y="20066"/>
                  </a:lnTo>
                  <a:lnTo>
                    <a:pt x="47604" y="20066"/>
                  </a:lnTo>
                  <a:lnTo>
                    <a:pt x="47604" y="29199"/>
                  </a:lnTo>
                  <a:moveTo>
                    <a:pt x="36977" y="44216"/>
                  </a:moveTo>
                  <a:lnTo>
                    <a:pt x="36977" y="34688"/>
                  </a:lnTo>
                  <a:lnTo>
                    <a:pt x="47516" y="34688"/>
                  </a:lnTo>
                  <a:lnTo>
                    <a:pt x="47516" y="44216"/>
                  </a:lnTo>
                  <a:moveTo>
                    <a:pt x="37108" y="60682"/>
                  </a:moveTo>
                  <a:lnTo>
                    <a:pt x="37108" y="49749"/>
                  </a:lnTo>
                  <a:lnTo>
                    <a:pt x="47516" y="49749"/>
                  </a:lnTo>
                  <a:lnTo>
                    <a:pt x="47516" y="60682"/>
                  </a:lnTo>
                  <a:moveTo>
                    <a:pt x="5249" y="69792"/>
                  </a:moveTo>
                  <a:cubicBezTo>
                    <a:pt x="8550" y="64340"/>
                    <a:pt x="10483" y="58170"/>
                    <a:pt x="10883" y="51809"/>
                  </a:cubicBezTo>
                  <a:lnTo>
                    <a:pt x="10891" y="51681"/>
                  </a:lnTo>
                  <a:lnTo>
                    <a:pt x="5577" y="50056"/>
                  </a:lnTo>
                  <a:cubicBezTo>
                    <a:pt x="4929" y="56117"/>
                    <a:pt x="3052" y="61982"/>
                    <a:pt x="60" y="67293"/>
                  </a:cubicBezTo>
                  <a:lnTo>
                    <a:pt x="0" y="67400"/>
                  </a:lnTo>
                  <a:cubicBezTo>
                    <a:pt x="1876" y="68316"/>
                    <a:pt x="3318" y="69058"/>
                    <a:pt x="5145" y="69886"/>
                  </a:cubicBezTo>
                  <a:lnTo>
                    <a:pt x="5182" y="69903"/>
                  </a:lnTo>
                  <a:moveTo>
                    <a:pt x="19323" y="66566"/>
                  </a:moveTo>
                  <a:cubicBezTo>
                    <a:pt x="20034" y="61307"/>
                    <a:pt x="19564" y="55958"/>
                    <a:pt x="17950" y="50904"/>
                  </a:cubicBezTo>
                  <a:lnTo>
                    <a:pt x="17918" y="50802"/>
                  </a:lnTo>
                  <a:lnTo>
                    <a:pt x="12603" y="51768"/>
                  </a:lnTo>
                  <a:cubicBezTo>
                    <a:pt x="14054" y="56914"/>
                    <a:pt x="14432" y="62303"/>
                    <a:pt x="13716" y="67601"/>
                  </a:cubicBezTo>
                  <a:lnTo>
                    <a:pt x="13701" y="67707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VectorPath 18"/>
            <p:cNvSpPr/>
            <p:nvPr/>
          </p:nvSpPr>
          <p:spPr>
            <a:xfrm>
              <a:off x="5292756" y="2611243"/>
              <a:ext cx="70309" cy="71088"/>
            </a:xfrm>
            <a:custGeom>
              <a:avLst/>
              <a:gdLst/>
              <a:ahLst/>
              <a:cxnLst/>
              <a:rect l="l" t="t" r="r" b="b"/>
              <a:pathLst>
                <a:path w="70309" h="71088">
                  <a:moveTo>
                    <a:pt x="5125" y="70499"/>
                  </a:moveTo>
                  <a:cubicBezTo>
                    <a:pt x="14511" y="59156"/>
                    <a:pt x="14105" y="45786"/>
                    <a:pt x="14570" y="35424"/>
                  </a:cubicBezTo>
                  <a:lnTo>
                    <a:pt x="14580" y="35215"/>
                  </a:lnTo>
                  <a:lnTo>
                    <a:pt x="29423" y="35083"/>
                  </a:lnTo>
                  <a:cubicBezTo>
                    <a:pt x="29506" y="40073"/>
                    <a:pt x="28894" y="45050"/>
                    <a:pt x="27605" y="49871"/>
                  </a:cubicBezTo>
                  <a:lnTo>
                    <a:pt x="27579" y="49968"/>
                  </a:lnTo>
                  <a:cubicBezTo>
                    <a:pt x="27442" y="50340"/>
                    <a:pt x="27181" y="50652"/>
                    <a:pt x="26839" y="50853"/>
                  </a:cubicBezTo>
                  <a:lnTo>
                    <a:pt x="26832" y="50857"/>
                  </a:lnTo>
                  <a:cubicBezTo>
                    <a:pt x="26490" y="51056"/>
                    <a:pt x="26089" y="51130"/>
                    <a:pt x="25698" y="51067"/>
                  </a:cubicBezTo>
                  <a:lnTo>
                    <a:pt x="25691" y="51066"/>
                  </a:lnTo>
                  <a:cubicBezTo>
                    <a:pt x="22332" y="51208"/>
                    <a:pt x="18976" y="50739"/>
                    <a:pt x="15786" y="49682"/>
                  </a:cubicBezTo>
                  <a:lnTo>
                    <a:pt x="15722" y="49661"/>
                  </a:lnTo>
                  <a:lnTo>
                    <a:pt x="18313" y="56203"/>
                  </a:lnTo>
                  <a:cubicBezTo>
                    <a:pt x="21702" y="56966"/>
                    <a:pt x="25217" y="56972"/>
                    <a:pt x="28608" y="56219"/>
                  </a:cubicBezTo>
                  <a:lnTo>
                    <a:pt x="28677" y="56203"/>
                  </a:lnTo>
                  <a:cubicBezTo>
                    <a:pt x="31862" y="55069"/>
                    <a:pt x="33226" y="50771"/>
                    <a:pt x="33803" y="47487"/>
                  </a:cubicBezTo>
                  <a:lnTo>
                    <a:pt x="33815" y="47421"/>
                  </a:lnTo>
                  <a:cubicBezTo>
                    <a:pt x="34746" y="41529"/>
                    <a:pt x="35330" y="35587"/>
                    <a:pt x="35567" y="29627"/>
                  </a:cubicBezTo>
                  <a:lnTo>
                    <a:pt x="35571" y="29507"/>
                  </a:lnTo>
                  <a:lnTo>
                    <a:pt x="14668" y="29507"/>
                  </a:lnTo>
                  <a:lnTo>
                    <a:pt x="14668" y="18837"/>
                  </a:lnTo>
                  <a:lnTo>
                    <a:pt x="38162" y="18837"/>
                  </a:lnTo>
                  <a:cubicBezTo>
                    <a:pt x="38832" y="28599"/>
                    <a:pt x="40819" y="38226"/>
                    <a:pt x="44069" y="47455"/>
                  </a:cubicBezTo>
                  <a:lnTo>
                    <a:pt x="44135" y="47641"/>
                  </a:lnTo>
                  <a:cubicBezTo>
                    <a:pt x="39020" y="53651"/>
                    <a:pt x="32808" y="58633"/>
                    <a:pt x="25831" y="62320"/>
                  </a:cubicBezTo>
                  <a:lnTo>
                    <a:pt x="25691" y="62394"/>
                  </a:lnTo>
                  <a:lnTo>
                    <a:pt x="31092" y="66478"/>
                  </a:lnTo>
                  <a:cubicBezTo>
                    <a:pt x="36949" y="62904"/>
                    <a:pt x="42258" y="58501"/>
                    <a:pt x="46853" y="53408"/>
                  </a:cubicBezTo>
                  <a:lnTo>
                    <a:pt x="46946" y="53305"/>
                  </a:lnTo>
                  <a:cubicBezTo>
                    <a:pt x="49053" y="57855"/>
                    <a:pt x="51993" y="61971"/>
                    <a:pt x="55612" y="65442"/>
                  </a:cubicBezTo>
                  <a:lnTo>
                    <a:pt x="55685" y="65512"/>
                  </a:lnTo>
                  <a:cubicBezTo>
                    <a:pt x="57735" y="67998"/>
                    <a:pt x="60738" y="71047"/>
                    <a:pt x="64394" y="69711"/>
                  </a:cubicBezTo>
                  <a:lnTo>
                    <a:pt x="64468" y="69683"/>
                  </a:lnTo>
                  <a:cubicBezTo>
                    <a:pt x="64813" y="69521"/>
                    <a:pt x="65137" y="69320"/>
                    <a:pt x="65461" y="69120"/>
                  </a:cubicBezTo>
                  <a:lnTo>
                    <a:pt x="66234" y="68300"/>
                  </a:lnTo>
                  <a:cubicBezTo>
                    <a:pt x="66720" y="67699"/>
                    <a:pt x="67057" y="67010"/>
                    <a:pt x="67231" y="66273"/>
                  </a:cubicBezTo>
                  <a:lnTo>
                    <a:pt x="67234" y="66258"/>
                  </a:lnTo>
                  <a:cubicBezTo>
                    <a:pt x="68686" y="62714"/>
                    <a:pt x="69714" y="59011"/>
                    <a:pt x="70297" y="55226"/>
                  </a:cubicBezTo>
                  <a:lnTo>
                    <a:pt x="70309" y="55149"/>
                  </a:lnTo>
                  <a:lnTo>
                    <a:pt x="64512" y="51768"/>
                  </a:lnTo>
                  <a:cubicBezTo>
                    <a:pt x="64418" y="55630"/>
                    <a:pt x="63865" y="59467"/>
                    <a:pt x="62863" y="63197"/>
                  </a:cubicBezTo>
                  <a:lnTo>
                    <a:pt x="62843" y="63272"/>
                  </a:lnTo>
                  <a:cubicBezTo>
                    <a:pt x="62450" y="63839"/>
                    <a:pt x="62231" y="63627"/>
                    <a:pt x="61841" y="63279"/>
                  </a:cubicBezTo>
                  <a:lnTo>
                    <a:pt x="61833" y="63272"/>
                  </a:lnTo>
                  <a:cubicBezTo>
                    <a:pt x="57222" y="59462"/>
                    <a:pt x="53631" y="54566"/>
                    <a:pt x="51382" y="49026"/>
                  </a:cubicBezTo>
                  <a:lnTo>
                    <a:pt x="51337" y="48914"/>
                  </a:lnTo>
                  <a:cubicBezTo>
                    <a:pt x="56966" y="41841"/>
                    <a:pt x="61329" y="33847"/>
                    <a:pt x="64234" y="25288"/>
                  </a:cubicBezTo>
                  <a:lnTo>
                    <a:pt x="64292" y="25116"/>
                  </a:lnTo>
                  <a:lnTo>
                    <a:pt x="58846" y="23272"/>
                  </a:lnTo>
                  <a:cubicBezTo>
                    <a:pt x="56587" y="30230"/>
                    <a:pt x="53236" y="36785"/>
                    <a:pt x="48921" y="42692"/>
                  </a:cubicBezTo>
                  <a:lnTo>
                    <a:pt x="48834" y="42811"/>
                  </a:lnTo>
                  <a:cubicBezTo>
                    <a:pt x="46227" y="35222"/>
                    <a:pt x="44665" y="27315"/>
                    <a:pt x="44188" y="19305"/>
                  </a:cubicBezTo>
                  <a:lnTo>
                    <a:pt x="44179" y="19144"/>
                  </a:lnTo>
                  <a:lnTo>
                    <a:pt x="66708" y="19144"/>
                  </a:lnTo>
                  <a:lnTo>
                    <a:pt x="66708" y="13392"/>
                  </a:lnTo>
                  <a:lnTo>
                    <a:pt x="43784" y="13392"/>
                  </a:lnTo>
                  <a:cubicBezTo>
                    <a:pt x="43573" y="11312"/>
                    <a:pt x="43464" y="9392"/>
                    <a:pt x="43344" y="7223"/>
                  </a:cubicBezTo>
                  <a:lnTo>
                    <a:pt x="43344" y="0"/>
                  </a:lnTo>
                  <a:lnTo>
                    <a:pt x="37460" y="0"/>
                  </a:lnTo>
                  <a:cubicBezTo>
                    <a:pt x="37460" y="5060"/>
                    <a:pt x="37633" y="9469"/>
                    <a:pt x="37851" y="13100"/>
                  </a:cubicBezTo>
                  <a:lnTo>
                    <a:pt x="37855" y="13173"/>
                  </a:lnTo>
                  <a:lnTo>
                    <a:pt x="8783" y="13173"/>
                  </a:lnTo>
                  <a:lnTo>
                    <a:pt x="8783" y="28399"/>
                  </a:lnTo>
                  <a:cubicBezTo>
                    <a:pt x="8790" y="41263"/>
                    <a:pt x="9287" y="56350"/>
                    <a:pt x="169" y="66728"/>
                  </a:cubicBezTo>
                  <a:lnTo>
                    <a:pt x="0" y="66917"/>
                  </a:lnTo>
                  <a:lnTo>
                    <a:pt x="4962" y="70693"/>
                  </a:lnTo>
                  <a:moveTo>
                    <a:pt x="65390" y="7728"/>
                  </a:moveTo>
                  <a:cubicBezTo>
                    <a:pt x="61227" y="3998"/>
                    <a:pt x="56164" y="1419"/>
                    <a:pt x="50700" y="243"/>
                  </a:cubicBezTo>
                  <a:lnTo>
                    <a:pt x="50590" y="220"/>
                  </a:lnTo>
                  <a:lnTo>
                    <a:pt x="45892" y="4610"/>
                  </a:lnTo>
                  <a:cubicBezTo>
                    <a:pt x="51479" y="5445"/>
                    <a:pt x="56716" y="7839"/>
                    <a:pt x="61000" y="11517"/>
                  </a:cubicBezTo>
                  <a:lnTo>
                    <a:pt x="61086" y="11592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VectorPath 19"/>
            <p:cNvSpPr/>
            <p:nvPr/>
          </p:nvSpPr>
          <p:spPr>
            <a:xfrm>
              <a:off x="5374833" y="2610013"/>
              <a:ext cx="70001" cy="71242"/>
            </a:xfrm>
            <a:custGeom>
              <a:avLst/>
              <a:gdLst/>
              <a:ahLst/>
              <a:cxnLst/>
              <a:rect l="l" t="t" r="r" b="b"/>
              <a:pathLst>
                <a:path w="70001" h="71242">
                  <a:moveTo>
                    <a:pt x="39963" y="9616"/>
                  </a:moveTo>
                  <a:lnTo>
                    <a:pt x="24197" y="9616"/>
                  </a:lnTo>
                  <a:cubicBezTo>
                    <a:pt x="22832" y="6120"/>
                    <a:pt x="20873" y="2886"/>
                    <a:pt x="18406" y="57"/>
                  </a:cubicBezTo>
                  <a:lnTo>
                    <a:pt x="18357" y="0"/>
                  </a:lnTo>
                  <a:cubicBezTo>
                    <a:pt x="16463" y="758"/>
                    <a:pt x="14639" y="1676"/>
                    <a:pt x="12902" y="2745"/>
                  </a:cubicBezTo>
                  <a:lnTo>
                    <a:pt x="12867" y="2766"/>
                  </a:lnTo>
                  <a:cubicBezTo>
                    <a:pt x="14944" y="4738"/>
                    <a:pt x="16685" y="7034"/>
                    <a:pt x="18022" y="9565"/>
                  </a:cubicBezTo>
                  <a:lnTo>
                    <a:pt x="18049" y="9616"/>
                  </a:lnTo>
                  <a:lnTo>
                    <a:pt x="2064" y="9616"/>
                  </a:lnTo>
                  <a:lnTo>
                    <a:pt x="2064" y="15324"/>
                  </a:lnTo>
                  <a:lnTo>
                    <a:pt x="39963" y="15324"/>
                  </a:lnTo>
                  <a:moveTo>
                    <a:pt x="34167" y="70481"/>
                  </a:moveTo>
                  <a:cubicBezTo>
                    <a:pt x="38507" y="66534"/>
                    <a:pt x="42142" y="61874"/>
                    <a:pt x="44913" y="56703"/>
                  </a:cubicBezTo>
                  <a:lnTo>
                    <a:pt x="44969" y="56598"/>
                  </a:lnTo>
                  <a:cubicBezTo>
                    <a:pt x="49093" y="48103"/>
                    <a:pt x="51240" y="38786"/>
                    <a:pt x="51250" y="29345"/>
                  </a:cubicBezTo>
                  <a:lnTo>
                    <a:pt x="51249" y="29155"/>
                  </a:lnTo>
                  <a:lnTo>
                    <a:pt x="66049" y="29155"/>
                  </a:lnTo>
                  <a:lnTo>
                    <a:pt x="66049" y="23579"/>
                  </a:lnTo>
                  <a:lnTo>
                    <a:pt x="51908" y="23579"/>
                  </a:lnTo>
                  <a:lnTo>
                    <a:pt x="51908" y="571"/>
                  </a:lnTo>
                  <a:lnTo>
                    <a:pt x="46023" y="571"/>
                  </a:lnTo>
                  <a:lnTo>
                    <a:pt x="46023" y="23447"/>
                  </a:lnTo>
                  <a:lnTo>
                    <a:pt x="38777" y="23447"/>
                  </a:lnTo>
                  <a:lnTo>
                    <a:pt x="38645" y="29068"/>
                  </a:lnTo>
                  <a:lnTo>
                    <a:pt x="45760" y="29068"/>
                  </a:lnTo>
                  <a:cubicBezTo>
                    <a:pt x="46040" y="36140"/>
                    <a:pt x="44720" y="43184"/>
                    <a:pt x="41899" y="49675"/>
                  </a:cubicBezTo>
                  <a:lnTo>
                    <a:pt x="41842" y="49805"/>
                  </a:lnTo>
                  <a:cubicBezTo>
                    <a:pt x="39000" y="56288"/>
                    <a:pt x="34732" y="62046"/>
                    <a:pt x="29356" y="66649"/>
                  </a:cubicBezTo>
                  <a:lnTo>
                    <a:pt x="29248" y="66741"/>
                  </a:lnTo>
                  <a:lnTo>
                    <a:pt x="34078" y="70561"/>
                  </a:lnTo>
                  <a:moveTo>
                    <a:pt x="64951" y="18090"/>
                  </a:moveTo>
                  <a:cubicBezTo>
                    <a:pt x="63649" y="12836"/>
                    <a:pt x="61131" y="7961"/>
                    <a:pt x="57600" y="3859"/>
                  </a:cubicBezTo>
                  <a:lnTo>
                    <a:pt x="57529" y="3776"/>
                  </a:lnTo>
                  <a:lnTo>
                    <a:pt x="52303" y="6630"/>
                  </a:lnTo>
                  <a:cubicBezTo>
                    <a:pt x="55772" y="10686"/>
                    <a:pt x="58218" y="15514"/>
                    <a:pt x="59437" y="20708"/>
                  </a:cubicBezTo>
                  <a:lnTo>
                    <a:pt x="59461" y="20813"/>
                  </a:lnTo>
                  <a:moveTo>
                    <a:pt x="19973" y="70702"/>
                  </a:moveTo>
                  <a:lnTo>
                    <a:pt x="20026" y="70693"/>
                  </a:lnTo>
                  <a:cubicBezTo>
                    <a:pt x="20612" y="70509"/>
                    <a:pt x="21166" y="70240"/>
                    <a:pt x="21720" y="69972"/>
                  </a:cubicBezTo>
                  <a:lnTo>
                    <a:pt x="23004" y="68688"/>
                  </a:lnTo>
                  <a:cubicBezTo>
                    <a:pt x="23795" y="67724"/>
                    <a:pt x="24279" y="66575"/>
                    <a:pt x="24414" y="65361"/>
                  </a:cubicBezTo>
                  <a:lnTo>
                    <a:pt x="24417" y="65336"/>
                  </a:lnTo>
                  <a:lnTo>
                    <a:pt x="24461" y="40396"/>
                  </a:lnTo>
                  <a:lnTo>
                    <a:pt x="36186" y="40396"/>
                  </a:lnTo>
                  <a:lnTo>
                    <a:pt x="36186" y="21120"/>
                  </a:lnTo>
                  <a:lnTo>
                    <a:pt x="6587" y="21120"/>
                  </a:lnTo>
                  <a:lnTo>
                    <a:pt x="6587" y="40484"/>
                  </a:lnTo>
                  <a:lnTo>
                    <a:pt x="18752" y="40484"/>
                  </a:lnTo>
                  <a:lnTo>
                    <a:pt x="18752" y="63668"/>
                  </a:lnTo>
                  <a:cubicBezTo>
                    <a:pt x="18785" y="64078"/>
                    <a:pt x="18673" y="64488"/>
                    <a:pt x="18435" y="64824"/>
                  </a:cubicBezTo>
                  <a:lnTo>
                    <a:pt x="18430" y="64831"/>
                  </a:lnTo>
                  <a:cubicBezTo>
                    <a:pt x="18191" y="65166"/>
                    <a:pt x="17841" y="65406"/>
                    <a:pt x="17442" y="65510"/>
                  </a:cubicBezTo>
                  <a:lnTo>
                    <a:pt x="17434" y="65512"/>
                  </a:lnTo>
                  <a:cubicBezTo>
                    <a:pt x="15515" y="65773"/>
                    <a:pt x="13206" y="65515"/>
                    <a:pt x="9775" y="65512"/>
                  </a:cubicBezTo>
                  <a:lnTo>
                    <a:pt x="9705" y="65512"/>
                  </a:lnTo>
                  <a:cubicBezTo>
                    <a:pt x="10796" y="67605"/>
                    <a:pt x="11193" y="69136"/>
                    <a:pt x="12059" y="71007"/>
                  </a:cubicBezTo>
                  <a:lnTo>
                    <a:pt x="12077" y="71044"/>
                  </a:lnTo>
                  <a:cubicBezTo>
                    <a:pt x="13404" y="71143"/>
                    <a:pt x="14734" y="71163"/>
                    <a:pt x="16065" y="71183"/>
                  </a:cubicBezTo>
                  <a:moveTo>
                    <a:pt x="12691" y="34600"/>
                  </a:moveTo>
                  <a:lnTo>
                    <a:pt x="12340" y="26916"/>
                  </a:lnTo>
                  <a:lnTo>
                    <a:pt x="30258" y="26916"/>
                  </a:lnTo>
                  <a:lnTo>
                    <a:pt x="30258" y="34600"/>
                  </a:lnTo>
                  <a:moveTo>
                    <a:pt x="64655" y="66971"/>
                  </a:moveTo>
                  <a:cubicBezTo>
                    <a:pt x="65240" y="66484"/>
                    <a:pt x="65894" y="65974"/>
                    <a:pt x="66445" y="65261"/>
                  </a:cubicBezTo>
                  <a:lnTo>
                    <a:pt x="66488" y="65204"/>
                  </a:lnTo>
                  <a:cubicBezTo>
                    <a:pt x="68230" y="61443"/>
                    <a:pt x="69409" y="57447"/>
                    <a:pt x="69990" y="53344"/>
                  </a:cubicBezTo>
                  <a:lnTo>
                    <a:pt x="70001" y="53261"/>
                  </a:lnTo>
                  <a:lnTo>
                    <a:pt x="64336" y="51198"/>
                  </a:lnTo>
                  <a:cubicBezTo>
                    <a:pt x="64007" y="54527"/>
                    <a:pt x="63293" y="57806"/>
                    <a:pt x="62206" y="60969"/>
                  </a:cubicBezTo>
                  <a:lnTo>
                    <a:pt x="62184" y="61033"/>
                  </a:lnTo>
                  <a:cubicBezTo>
                    <a:pt x="61831" y="61457"/>
                    <a:pt x="61365" y="61772"/>
                    <a:pt x="60841" y="61944"/>
                  </a:cubicBezTo>
                  <a:lnTo>
                    <a:pt x="60830" y="61947"/>
                  </a:lnTo>
                  <a:cubicBezTo>
                    <a:pt x="60306" y="62117"/>
                    <a:pt x="59744" y="62136"/>
                    <a:pt x="59209" y="62002"/>
                  </a:cubicBezTo>
                  <a:lnTo>
                    <a:pt x="59198" y="61999"/>
                  </a:lnTo>
                  <a:cubicBezTo>
                    <a:pt x="58889" y="62031"/>
                    <a:pt x="58579" y="61952"/>
                    <a:pt x="58323" y="61778"/>
                  </a:cubicBezTo>
                  <a:lnTo>
                    <a:pt x="58318" y="61774"/>
                  </a:lnTo>
                  <a:cubicBezTo>
                    <a:pt x="58062" y="61598"/>
                    <a:pt x="57877" y="61338"/>
                    <a:pt x="57794" y="61039"/>
                  </a:cubicBezTo>
                  <a:lnTo>
                    <a:pt x="57793" y="61033"/>
                  </a:lnTo>
                  <a:lnTo>
                    <a:pt x="57793" y="35215"/>
                  </a:lnTo>
                  <a:lnTo>
                    <a:pt x="51952" y="35127"/>
                  </a:lnTo>
                  <a:lnTo>
                    <a:pt x="51952" y="61911"/>
                  </a:lnTo>
                  <a:cubicBezTo>
                    <a:pt x="52179" y="63336"/>
                    <a:pt x="52854" y="64651"/>
                    <a:pt x="53877" y="65668"/>
                  </a:cubicBezTo>
                  <a:lnTo>
                    <a:pt x="53898" y="65688"/>
                  </a:lnTo>
                  <a:cubicBezTo>
                    <a:pt x="54926" y="66701"/>
                    <a:pt x="56249" y="67360"/>
                    <a:pt x="57676" y="67571"/>
                  </a:cubicBezTo>
                  <a:lnTo>
                    <a:pt x="57705" y="67576"/>
                  </a:lnTo>
                  <a:cubicBezTo>
                    <a:pt x="58406" y="67619"/>
                    <a:pt x="59162" y="67670"/>
                    <a:pt x="59982" y="67725"/>
                  </a:cubicBezTo>
                  <a:moveTo>
                    <a:pt x="38294" y="56071"/>
                  </a:moveTo>
                  <a:cubicBezTo>
                    <a:pt x="36542" y="51217"/>
                    <a:pt x="33834" y="46763"/>
                    <a:pt x="30328" y="42975"/>
                  </a:cubicBezTo>
                  <a:lnTo>
                    <a:pt x="30258" y="42899"/>
                  </a:lnTo>
                  <a:lnTo>
                    <a:pt x="25427" y="45577"/>
                  </a:lnTo>
                  <a:cubicBezTo>
                    <a:pt x="28888" y="49314"/>
                    <a:pt x="31460" y="53783"/>
                    <a:pt x="32951" y="58652"/>
                  </a:cubicBezTo>
                  <a:lnTo>
                    <a:pt x="32981" y="58750"/>
                  </a:lnTo>
                  <a:moveTo>
                    <a:pt x="5497" y="64485"/>
                  </a:moveTo>
                  <a:cubicBezTo>
                    <a:pt x="10196" y="59285"/>
                    <a:pt x="13531" y="53002"/>
                    <a:pt x="15205" y="46198"/>
                  </a:cubicBezTo>
                  <a:lnTo>
                    <a:pt x="15239" y="46060"/>
                  </a:lnTo>
                  <a:lnTo>
                    <a:pt x="10057" y="43557"/>
                  </a:lnTo>
                  <a:cubicBezTo>
                    <a:pt x="8247" y="50261"/>
                    <a:pt x="4827" y="56421"/>
                    <a:pt x="96" y="61502"/>
                  </a:cubicBezTo>
                  <a:lnTo>
                    <a:pt x="0" y="61604"/>
                  </a:lnTo>
                  <a:cubicBezTo>
                    <a:pt x="2094" y="62651"/>
                    <a:pt x="3365" y="63784"/>
                    <a:pt x="5361" y="64574"/>
                  </a:cubicBezTo>
                  <a:lnTo>
                    <a:pt x="5402" y="64590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VectorPath 20"/>
            <p:cNvSpPr/>
            <p:nvPr/>
          </p:nvSpPr>
          <p:spPr>
            <a:xfrm>
              <a:off x="5457175" y="2610628"/>
              <a:ext cx="69342" cy="71044"/>
            </a:xfrm>
            <a:custGeom>
              <a:avLst/>
              <a:gdLst/>
              <a:ahLst/>
              <a:cxnLst/>
              <a:rect l="l" t="t" r="r" b="b"/>
              <a:pathLst>
                <a:path w="69342" h="71044">
                  <a:moveTo>
                    <a:pt x="38207" y="35917"/>
                  </a:moveTo>
                  <a:cubicBezTo>
                    <a:pt x="43399" y="48401"/>
                    <a:pt x="53192" y="58408"/>
                    <a:pt x="65553" y="63874"/>
                  </a:cubicBezTo>
                  <a:lnTo>
                    <a:pt x="65785" y="63975"/>
                  </a:lnTo>
                  <a:lnTo>
                    <a:pt x="69342" y="59057"/>
                  </a:lnTo>
                  <a:cubicBezTo>
                    <a:pt x="61241" y="55377"/>
                    <a:pt x="54130" y="49827"/>
                    <a:pt x="48594" y="42864"/>
                  </a:cubicBezTo>
                  <a:lnTo>
                    <a:pt x="48483" y="42723"/>
                  </a:lnTo>
                  <a:cubicBezTo>
                    <a:pt x="46664" y="40498"/>
                    <a:pt x="45110" y="38070"/>
                    <a:pt x="43853" y="35486"/>
                  </a:cubicBezTo>
                  <a:lnTo>
                    <a:pt x="43828" y="35434"/>
                  </a:lnTo>
                  <a:lnTo>
                    <a:pt x="65390" y="35434"/>
                  </a:lnTo>
                  <a:lnTo>
                    <a:pt x="65390" y="29419"/>
                  </a:lnTo>
                  <a:lnTo>
                    <a:pt x="38031" y="29419"/>
                  </a:lnTo>
                  <a:lnTo>
                    <a:pt x="38031" y="17607"/>
                  </a:lnTo>
                  <a:lnTo>
                    <a:pt x="59988" y="17607"/>
                  </a:lnTo>
                  <a:lnTo>
                    <a:pt x="59988" y="11680"/>
                  </a:lnTo>
                  <a:lnTo>
                    <a:pt x="38031" y="11680"/>
                  </a:lnTo>
                  <a:lnTo>
                    <a:pt x="38031" y="0"/>
                  </a:lnTo>
                  <a:lnTo>
                    <a:pt x="31575" y="0"/>
                  </a:lnTo>
                  <a:lnTo>
                    <a:pt x="31575" y="11636"/>
                  </a:lnTo>
                  <a:lnTo>
                    <a:pt x="9618" y="11636"/>
                  </a:lnTo>
                  <a:lnTo>
                    <a:pt x="9618" y="17520"/>
                  </a:lnTo>
                  <a:lnTo>
                    <a:pt x="31839" y="17520"/>
                  </a:lnTo>
                  <a:lnTo>
                    <a:pt x="31839" y="29287"/>
                  </a:lnTo>
                  <a:lnTo>
                    <a:pt x="4392" y="29287"/>
                  </a:lnTo>
                  <a:lnTo>
                    <a:pt x="4392" y="35127"/>
                  </a:lnTo>
                  <a:lnTo>
                    <a:pt x="25427" y="35127"/>
                  </a:lnTo>
                  <a:cubicBezTo>
                    <a:pt x="19105" y="44916"/>
                    <a:pt x="10434" y="52968"/>
                    <a:pt x="206" y="58550"/>
                  </a:cubicBezTo>
                  <a:lnTo>
                    <a:pt x="0" y="58662"/>
                  </a:lnTo>
                  <a:lnTo>
                    <a:pt x="3996" y="63799"/>
                  </a:lnTo>
                  <a:cubicBezTo>
                    <a:pt x="9303" y="60710"/>
                    <a:pt x="14251" y="57042"/>
                    <a:pt x="18749" y="52863"/>
                  </a:cubicBezTo>
                  <a:lnTo>
                    <a:pt x="18840" y="52778"/>
                  </a:lnTo>
                  <a:cubicBezTo>
                    <a:pt x="23924" y="47945"/>
                    <a:pt x="28331" y="42447"/>
                    <a:pt x="31942" y="36434"/>
                  </a:cubicBezTo>
                  <a:lnTo>
                    <a:pt x="32014" y="36313"/>
                  </a:lnTo>
                  <a:lnTo>
                    <a:pt x="32014" y="71044"/>
                  </a:lnTo>
                  <a:lnTo>
                    <a:pt x="38207" y="71044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VectorPath 21"/>
            <p:cNvSpPr/>
            <p:nvPr/>
          </p:nvSpPr>
          <p:spPr>
            <a:xfrm>
              <a:off x="5538638" y="2610760"/>
              <a:ext cx="70352" cy="70386"/>
            </a:xfrm>
            <a:custGeom>
              <a:avLst/>
              <a:gdLst/>
              <a:ahLst/>
              <a:cxnLst/>
              <a:rect l="l" t="t" r="r" b="b"/>
              <a:pathLst>
                <a:path w="70352" h="70386">
                  <a:moveTo>
                    <a:pt x="38338" y="42021"/>
                  </a:moveTo>
                  <a:cubicBezTo>
                    <a:pt x="45131" y="52045"/>
                    <a:pt x="54635" y="59929"/>
                    <a:pt x="65737" y="64757"/>
                  </a:cubicBezTo>
                  <a:lnTo>
                    <a:pt x="65961" y="64853"/>
                  </a:lnTo>
                  <a:cubicBezTo>
                    <a:pt x="67401" y="63239"/>
                    <a:pt x="68710" y="61842"/>
                    <a:pt x="70320" y="60102"/>
                  </a:cubicBezTo>
                  <a:lnTo>
                    <a:pt x="70352" y="60067"/>
                  </a:lnTo>
                  <a:cubicBezTo>
                    <a:pt x="67240" y="58867"/>
                    <a:pt x="64234" y="57410"/>
                    <a:pt x="61364" y="55711"/>
                  </a:cubicBezTo>
                  <a:lnTo>
                    <a:pt x="61306" y="55676"/>
                  </a:lnTo>
                  <a:cubicBezTo>
                    <a:pt x="52105" y="49922"/>
                    <a:pt x="44264" y="42239"/>
                    <a:pt x="38326" y="33159"/>
                  </a:cubicBezTo>
                  <a:lnTo>
                    <a:pt x="38207" y="32975"/>
                  </a:lnTo>
                  <a:lnTo>
                    <a:pt x="38207" y="15412"/>
                  </a:lnTo>
                  <a:lnTo>
                    <a:pt x="66796" y="15412"/>
                  </a:lnTo>
                  <a:lnTo>
                    <a:pt x="66796" y="9572"/>
                  </a:lnTo>
                  <a:lnTo>
                    <a:pt x="38207" y="9572"/>
                  </a:lnTo>
                  <a:lnTo>
                    <a:pt x="38207" y="0"/>
                  </a:lnTo>
                  <a:lnTo>
                    <a:pt x="31663" y="0"/>
                  </a:lnTo>
                  <a:lnTo>
                    <a:pt x="31663" y="9572"/>
                  </a:lnTo>
                  <a:lnTo>
                    <a:pt x="3074" y="9572"/>
                  </a:lnTo>
                  <a:lnTo>
                    <a:pt x="3074" y="15412"/>
                  </a:lnTo>
                  <a:lnTo>
                    <a:pt x="31795" y="15412"/>
                  </a:lnTo>
                  <a:lnTo>
                    <a:pt x="31795" y="32975"/>
                  </a:lnTo>
                  <a:cubicBezTo>
                    <a:pt x="29261" y="37467"/>
                    <a:pt x="26091" y="41569"/>
                    <a:pt x="22384" y="45154"/>
                  </a:cubicBezTo>
                  <a:lnTo>
                    <a:pt x="22309" y="45226"/>
                  </a:lnTo>
                  <a:cubicBezTo>
                    <a:pt x="16009" y="51626"/>
                    <a:pt x="8477" y="56681"/>
                    <a:pt x="167" y="60087"/>
                  </a:cubicBezTo>
                  <a:lnTo>
                    <a:pt x="0" y="60155"/>
                  </a:lnTo>
                  <a:lnTo>
                    <a:pt x="4040" y="65336"/>
                  </a:lnTo>
                  <a:cubicBezTo>
                    <a:pt x="15127" y="60523"/>
                    <a:pt x="24743" y="52864"/>
                    <a:pt x="31915" y="43139"/>
                  </a:cubicBezTo>
                  <a:lnTo>
                    <a:pt x="32058" y="42943"/>
                  </a:lnTo>
                  <a:lnTo>
                    <a:pt x="32058" y="70386"/>
                  </a:lnTo>
                  <a:lnTo>
                    <a:pt x="38338" y="70386"/>
                  </a:lnTo>
                  <a:moveTo>
                    <a:pt x="66576" y="38684"/>
                  </a:moveTo>
                  <a:cubicBezTo>
                    <a:pt x="63818" y="33804"/>
                    <a:pt x="59917" y="29666"/>
                    <a:pt x="55209" y="26626"/>
                  </a:cubicBezTo>
                  <a:lnTo>
                    <a:pt x="55114" y="26565"/>
                  </a:lnTo>
                  <a:cubicBezTo>
                    <a:pt x="55707" y="23561"/>
                    <a:pt x="56031" y="20511"/>
                    <a:pt x="56079" y="17450"/>
                  </a:cubicBezTo>
                  <a:lnTo>
                    <a:pt x="56080" y="17388"/>
                  </a:lnTo>
                  <a:lnTo>
                    <a:pt x="50547" y="16158"/>
                  </a:lnTo>
                  <a:cubicBezTo>
                    <a:pt x="50756" y="24349"/>
                    <a:pt x="47842" y="32310"/>
                    <a:pt x="42401" y="38429"/>
                  </a:cubicBezTo>
                  <a:lnTo>
                    <a:pt x="42290" y="38552"/>
                  </a:lnTo>
                  <a:cubicBezTo>
                    <a:pt x="44297" y="39904"/>
                    <a:pt x="45567" y="40476"/>
                    <a:pt x="47435" y="41603"/>
                  </a:cubicBezTo>
                  <a:lnTo>
                    <a:pt x="47472" y="41625"/>
                  </a:lnTo>
                  <a:cubicBezTo>
                    <a:pt x="49995" y="38885"/>
                    <a:pt x="52074" y="35767"/>
                    <a:pt x="53633" y="32385"/>
                  </a:cubicBezTo>
                  <a:lnTo>
                    <a:pt x="53665" y="32317"/>
                  </a:lnTo>
                  <a:cubicBezTo>
                    <a:pt x="56985" y="35061"/>
                    <a:pt x="59707" y="38457"/>
                    <a:pt x="61662" y="42295"/>
                  </a:cubicBezTo>
                  <a:lnTo>
                    <a:pt x="61701" y="42372"/>
                  </a:lnTo>
                  <a:moveTo>
                    <a:pt x="9040" y="44498"/>
                  </a:moveTo>
                  <a:cubicBezTo>
                    <a:pt x="13017" y="41048"/>
                    <a:pt x="16083" y="36673"/>
                    <a:pt x="17968" y="31758"/>
                  </a:cubicBezTo>
                  <a:lnTo>
                    <a:pt x="18005" y="31658"/>
                  </a:lnTo>
                  <a:cubicBezTo>
                    <a:pt x="20826" y="34033"/>
                    <a:pt x="23283" y="36808"/>
                    <a:pt x="25299" y="39895"/>
                  </a:cubicBezTo>
                  <a:lnTo>
                    <a:pt x="25339" y="39957"/>
                  </a:lnTo>
                  <a:lnTo>
                    <a:pt x="29731" y="35566"/>
                  </a:lnTo>
                  <a:cubicBezTo>
                    <a:pt x="26922" y="31786"/>
                    <a:pt x="23453" y="28546"/>
                    <a:pt x="19491" y="26001"/>
                  </a:cubicBezTo>
                  <a:lnTo>
                    <a:pt x="19411" y="25950"/>
                  </a:lnTo>
                  <a:cubicBezTo>
                    <a:pt x="19981" y="23372"/>
                    <a:pt x="20276" y="20740"/>
                    <a:pt x="20289" y="18100"/>
                  </a:cubicBezTo>
                  <a:lnTo>
                    <a:pt x="20289" y="18046"/>
                  </a:lnTo>
                  <a:lnTo>
                    <a:pt x="14668" y="16510"/>
                  </a:lnTo>
                  <a:cubicBezTo>
                    <a:pt x="14636" y="18714"/>
                    <a:pt x="14462" y="20914"/>
                    <a:pt x="14147" y="23096"/>
                  </a:cubicBezTo>
                  <a:lnTo>
                    <a:pt x="14141" y="23140"/>
                  </a:lnTo>
                  <a:cubicBezTo>
                    <a:pt x="13074" y="30039"/>
                    <a:pt x="9443" y="36280"/>
                    <a:pt x="3975" y="40617"/>
                  </a:cubicBezTo>
                  <a:lnTo>
                    <a:pt x="3864" y="40703"/>
                  </a:lnTo>
                  <a:lnTo>
                    <a:pt x="8959" y="44567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VectorPath 22"/>
            <p:cNvSpPr/>
            <p:nvPr/>
          </p:nvSpPr>
          <p:spPr>
            <a:xfrm>
              <a:off x="4258989" y="2515610"/>
              <a:ext cx="55728" cy="60814"/>
            </a:xfrm>
            <a:custGeom>
              <a:avLst/>
              <a:gdLst/>
              <a:ahLst/>
              <a:cxnLst/>
              <a:rect l="l" t="t" r="r" b="b"/>
              <a:pathLst>
                <a:path w="55728" h="60814">
                  <a:moveTo>
                    <a:pt x="31264" y="60706"/>
                  </a:moveTo>
                  <a:cubicBezTo>
                    <a:pt x="45508" y="59106"/>
                    <a:pt x="54398" y="47733"/>
                    <a:pt x="55647" y="33690"/>
                  </a:cubicBezTo>
                  <a:lnTo>
                    <a:pt x="55728" y="30638"/>
                  </a:lnTo>
                  <a:lnTo>
                    <a:pt x="55728" y="30132"/>
                  </a:lnTo>
                  <a:cubicBezTo>
                    <a:pt x="55628" y="14857"/>
                    <a:pt x="46520" y="1831"/>
                    <a:pt x="31264" y="109"/>
                  </a:cubicBezTo>
                  <a:lnTo>
                    <a:pt x="28095" y="0"/>
                  </a:lnTo>
                  <a:cubicBezTo>
                    <a:pt x="11567" y="0"/>
                    <a:pt x="1415" y="11977"/>
                    <a:pt x="81" y="27080"/>
                  </a:cubicBezTo>
                  <a:lnTo>
                    <a:pt x="0" y="30132"/>
                  </a:lnTo>
                  <a:cubicBezTo>
                    <a:pt x="0" y="45932"/>
                    <a:pt x="9085" y="58989"/>
                    <a:pt x="24421" y="60706"/>
                  </a:cubicBezTo>
                  <a:lnTo>
                    <a:pt x="27589" y="60814"/>
                  </a:lnTo>
                  <a:cubicBezTo>
                    <a:pt x="27927" y="60814"/>
                    <a:pt x="28010" y="60813"/>
                    <a:pt x="28095" y="60814"/>
                  </a:cubicBezTo>
                  <a:moveTo>
                    <a:pt x="27507" y="52339"/>
                  </a:moveTo>
                  <a:cubicBezTo>
                    <a:pt x="16909" y="52215"/>
                    <a:pt x="11657" y="44105"/>
                    <a:pt x="10350" y="34703"/>
                  </a:cubicBezTo>
                  <a:lnTo>
                    <a:pt x="10189" y="30608"/>
                  </a:lnTo>
                  <a:lnTo>
                    <a:pt x="10189" y="30165"/>
                  </a:lnTo>
                  <a:cubicBezTo>
                    <a:pt x="10254" y="19979"/>
                    <a:pt x="14868" y="9855"/>
                    <a:pt x="25302" y="8516"/>
                  </a:cubicBezTo>
                  <a:lnTo>
                    <a:pt x="27508" y="8430"/>
                  </a:lnTo>
                  <a:cubicBezTo>
                    <a:pt x="38445" y="8430"/>
                    <a:pt x="43824" y="16728"/>
                    <a:pt x="45156" y="26124"/>
                  </a:cubicBezTo>
                  <a:lnTo>
                    <a:pt x="45320" y="30165"/>
                  </a:lnTo>
                  <a:cubicBezTo>
                    <a:pt x="45320" y="40647"/>
                    <a:pt x="40791" y="50910"/>
                    <a:pt x="30223" y="52253"/>
                  </a:cubicBezTo>
                  <a:lnTo>
                    <a:pt x="28002" y="52339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VectorPath 23"/>
            <p:cNvSpPr/>
            <p:nvPr/>
          </p:nvSpPr>
          <p:spPr>
            <a:xfrm>
              <a:off x="4322974" y="2531814"/>
              <a:ext cx="41720" cy="59012"/>
            </a:xfrm>
            <a:custGeom>
              <a:avLst/>
              <a:gdLst/>
              <a:ahLst/>
              <a:cxnLst/>
              <a:rect l="l" t="t" r="r" b="b"/>
              <a:pathLst>
                <a:path w="41720" h="59012">
                  <a:moveTo>
                    <a:pt x="9398" y="38023"/>
                  </a:moveTo>
                  <a:cubicBezTo>
                    <a:pt x="11013" y="40193"/>
                    <a:pt x="13139" y="41929"/>
                    <a:pt x="15587" y="43079"/>
                  </a:cubicBezTo>
                  <a:lnTo>
                    <a:pt x="15636" y="43102"/>
                  </a:lnTo>
                  <a:cubicBezTo>
                    <a:pt x="18088" y="44244"/>
                    <a:pt x="20784" y="44763"/>
                    <a:pt x="23484" y="44613"/>
                  </a:cubicBezTo>
                  <a:lnTo>
                    <a:pt x="23538" y="44610"/>
                  </a:lnTo>
                  <a:cubicBezTo>
                    <a:pt x="34387" y="44610"/>
                    <a:pt x="40118" y="36537"/>
                    <a:pt x="41541" y="27016"/>
                  </a:cubicBezTo>
                  <a:lnTo>
                    <a:pt x="41720" y="22881"/>
                  </a:lnTo>
                  <a:cubicBezTo>
                    <a:pt x="41720" y="10352"/>
                    <a:pt x="35216" y="346"/>
                    <a:pt x="22211" y="218"/>
                  </a:cubicBezTo>
                  <a:lnTo>
                    <a:pt x="21958" y="218"/>
                  </a:lnTo>
                  <a:cubicBezTo>
                    <a:pt x="19357" y="1"/>
                    <a:pt x="16747" y="521"/>
                    <a:pt x="14427" y="1716"/>
                  </a:cubicBezTo>
                  <a:lnTo>
                    <a:pt x="14381" y="1740"/>
                  </a:lnTo>
                  <a:cubicBezTo>
                    <a:pt x="12065" y="2944"/>
                    <a:pt x="10135" y="4774"/>
                    <a:pt x="8810" y="7022"/>
                  </a:cubicBezTo>
                  <a:lnTo>
                    <a:pt x="8783" y="7068"/>
                  </a:lnTo>
                  <a:lnTo>
                    <a:pt x="8783" y="1360"/>
                  </a:lnTo>
                  <a:lnTo>
                    <a:pt x="0" y="1360"/>
                  </a:lnTo>
                  <a:lnTo>
                    <a:pt x="0" y="59012"/>
                  </a:lnTo>
                  <a:lnTo>
                    <a:pt x="9398" y="59012"/>
                  </a:lnTo>
                  <a:moveTo>
                    <a:pt x="20667" y="37321"/>
                  </a:moveTo>
                  <a:cubicBezTo>
                    <a:pt x="14287" y="37252"/>
                    <a:pt x="10178" y="32768"/>
                    <a:pt x="9140" y="25818"/>
                  </a:cubicBezTo>
                  <a:lnTo>
                    <a:pt x="9003" y="22615"/>
                  </a:lnTo>
                  <a:cubicBezTo>
                    <a:pt x="9003" y="14625"/>
                    <a:pt x="12007" y="9119"/>
                    <a:pt x="17887" y="7736"/>
                  </a:cubicBezTo>
                  <a:lnTo>
                    <a:pt x="20659" y="7551"/>
                  </a:lnTo>
                  <a:lnTo>
                    <a:pt x="20972" y="7551"/>
                  </a:lnTo>
                  <a:cubicBezTo>
                    <a:pt x="27674" y="7637"/>
                    <a:pt x="31400" y="13283"/>
                    <a:pt x="32334" y="19569"/>
                  </a:cubicBezTo>
                  <a:lnTo>
                    <a:pt x="32453" y="22288"/>
                  </a:lnTo>
                  <a:cubicBezTo>
                    <a:pt x="32453" y="28959"/>
                    <a:pt x="29981" y="35585"/>
                    <a:pt x="23939" y="37086"/>
                  </a:cubicBezTo>
                  <a:lnTo>
                    <a:pt x="20986" y="37321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VectorPath 24"/>
            <p:cNvSpPr/>
            <p:nvPr/>
          </p:nvSpPr>
          <p:spPr>
            <a:xfrm>
              <a:off x="4370577" y="2532032"/>
              <a:ext cx="41763" cy="44626"/>
            </a:xfrm>
            <a:custGeom>
              <a:avLst/>
              <a:gdLst/>
              <a:ahLst/>
              <a:cxnLst/>
              <a:rect l="l" t="t" r="r" b="b"/>
              <a:pathLst>
                <a:path w="41763" h="44626">
                  <a:moveTo>
                    <a:pt x="23847" y="44376"/>
                  </a:moveTo>
                  <a:cubicBezTo>
                    <a:pt x="25948" y="44016"/>
                    <a:pt x="28013" y="43386"/>
                    <a:pt x="29958" y="42513"/>
                  </a:cubicBezTo>
                  <a:lnTo>
                    <a:pt x="32631" y="40741"/>
                  </a:lnTo>
                  <a:cubicBezTo>
                    <a:pt x="36164" y="38079"/>
                    <a:pt x="38602" y="34338"/>
                    <a:pt x="39592" y="30119"/>
                  </a:cubicBezTo>
                  <a:lnTo>
                    <a:pt x="39612" y="30034"/>
                  </a:lnTo>
                  <a:lnTo>
                    <a:pt x="30829" y="30034"/>
                  </a:lnTo>
                  <a:cubicBezTo>
                    <a:pt x="30209" y="32208"/>
                    <a:pt x="28855" y="34100"/>
                    <a:pt x="26999" y="35390"/>
                  </a:cubicBezTo>
                  <a:lnTo>
                    <a:pt x="26962" y="35416"/>
                  </a:lnTo>
                  <a:cubicBezTo>
                    <a:pt x="25099" y="36697"/>
                    <a:pt x="22850" y="37294"/>
                    <a:pt x="20598" y="37107"/>
                  </a:cubicBezTo>
                  <a:lnTo>
                    <a:pt x="20552" y="37103"/>
                  </a:lnTo>
                  <a:cubicBezTo>
                    <a:pt x="18971" y="37125"/>
                    <a:pt x="17404" y="36813"/>
                    <a:pt x="15953" y="36187"/>
                  </a:cubicBezTo>
                  <a:lnTo>
                    <a:pt x="15923" y="36174"/>
                  </a:lnTo>
                  <a:cubicBezTo>
                    <a:pt x="15194" y="35856"/>
                    <a:pt x="14502" y="35463"/>
                    <a:pt x="13810" y="35070"/>
                  </a:cubicBezTo>
                  <a:lnTo>
                    <a:pt x="12110" y="33444"/>
                  </a:lnTo>
                  <a:cubicBezTo>
                    <a:pt x="11028" y="32248"/>
                    <a:pt x="10227" y="30864"/>
                    <a:pt x="9739" y="29361"/>
                  </a:cubicBezTo>
                  <a:lnTo>
                    <a:pt x="9730" y="29331"/>
                  </a:lnTo>
                  <a:cubicBezTo>
                    <a:pt x="9246" y="27826"/>
                    <a:pt x="9087" y="26235"/>
                    <a:pt x="9263" y="24664"/>
                  </a:cubicBezTo>
                  <a:lnTo>
                    <a:pt x="9266" y="24633"/>
                  </a:lnTo>
                  <a:lnTo>
                    <a:pt x="40227" y="24633"/>
                  </a:lnTo>
                  <a:cubicBezTo>
                    <a:pt x="41661" y="12791"/>
                    <a:pt x="34529" y="1599"/>
                    <a:pt x="22928" y="93"/>
                  </a:cubicBezTo>
                  <a:lnTo>
                    <a:pt x="20542" y="0"/>
                  </a:lnTo>
                  <a:cubicBezTo>
                    <a:pt x="9386" y="0"/>
                    <a:pt x="2082" y="7797"/>
                    <a:pt x="243" y="17634"/>
                  </a:cubicBezTo>
                  <a:lnTo>
                    <a:pt x="0" y="21979"/>
                  </a:lnTo>
                  <a:cubicBezTo>
                    <a:pt x="0" y="35132"/>
                    <a:pt x="7284" y="44274"/>
                    <a:pt x="20299" y="44392"/>
                  </a:cubicBezTo>
                  <a:lnTo>
                    <a:pt x="20552" y="44392"/>
                  </a:lnTo>
                  <a:cubicBezTo>
                    <a:pt x="20581" y="44393"/>
                    <a:pt x="20610" y="44395"/>
                    <a:pt x="20639" y="44396"/>
                  </a:cubicBezTo>
                  <a:moveTo>
                    <a:pt x="9266" y="18486"/>
                  </a:moveTo>
                  <a:cubicBezTo>
                    <a:pt x="9172" y="17016"/>
                    <a:pt x="9379" y="15543"/>
                    <a:pt x="9873" y="14156"/>
                  </a:cubicBezTo>
                  <a:lnTo>
                    <a:pt x="9883" y="14128"/>
                  </a:lnTo>
                  <a:cubicBezTo>
                    <a:pt x="10134" y="13431"/>
                    <a:pt x="10455" y="12763"/>
                    <a:pt x="10776" y="12095"/>
                  </a:cubicBezTo>
                  <a:lnTo>
                    <a:pt x="12161" y="10396"/>
                  </a:lnTo>
                  <a:cubicBezTo>
                    <a:pt x="13189" y="9301"/>
                    <a:pt x="14405" y="8444"/>
                    <a:pt x="15754" y="7855"/>
                  </a:cubicBezTo>
                  <a:lnTo>
                    <a:pt x="15781" y="7843"/>
                  </a:lnTo>
                  <a:cubicBezTo>
                    <a:pt x="16462" y="7549"/>
                    <a:pt x="17168" y="7326"/>
                    <a:pt x="17875" y="7102"/>
                  </a:cubicBezTo>
                  <a:lnTo>
                    <a:pt x="20062" y="6950"/>
                  </a:lnTo>
                  <a:cubicBezTo>
                    <a:pt x="21564" y="6950"/>
                    <a:pt x="23021" y="7250"/>
                    <a:pt x="24374" y="7831"/>
                  </a:cubicBezTo>
                  <a:lnTo>
                    <a:pt x="24401" y="7843"/>
                  </a:lnTo>
                  <a:cubicBezTo>
                    <a:pt x="25081" y="8138"/>
                    <a:pt x="25728" y="8500"/>
                    <a:pt x="26374" y="8863"/>
                  </a:cubicBezTo>
                  <a:lnTo>
                    <a:pt x="27981" y="10353"/>
                  </a:lnTo>
                  <a:cubicBezTo>
                    <a:pt x="29009" y="11449"/>
                    <a:pt x="29788" y="12716"/>
                    <a:pt x="30289" y="14100"/>
                  </a:cubicBezTo>
                  <a:lnTo>
                    <a:pt x="30299" y="14128"/>
                  </a:lnTo>
                  <a:cubicBezTo>
                    <a:pt x="30797" y="15514"/>
                    <a:pt x="31008" y="16986"/>
                    <a:pt x="30918" y="18456"/>
                  </a:cubicBezTo>
                  <a:lnTo>
                    <a:pt x="30916" y="18486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VectorPath 25"/>
            <p:cNvSpPr/>
            <p:nvPr/>
          </p:nvSpPr>
          <p:spPr>
            <a:xfrm>
              <a:off x="4417918" y="2531884"/>
              <a:ext cx="36889" cy="43398"/>
            </a:xfrm>
            <a:custGeom>
              <a:avLst/>
              <a:gdLst/>
              <a:ahLst/>
              <a:cxnLst/>
              <a:rect l="l" t="t" r="r" b="b"/>
              <a:pathLst>
                <a:path w="36889" h="43398">
                  <a:moveTo>
                    <a:pt x="9178" y="18546"/>
                  </a:moveTo>
                  <a:cubicBezTo>
                    <a:pt x="9124" y="17842"/>
                    <a:pt x="9142" y="17137"/>
                    <a:pt x="9161" y="16432"/>
                  </a:cubicBezTo>
                  <a:lnTo>
                    <a:pt x="9705" y="14418"/>
                  </a:lnTo>
                  <a:cubicBezTo>
                    <a:pt x="10173" y="13067"/>
                    <a:pt x="10898" y="11850"/>
                    <a:pt x="11845" y="10817"/>
                  </a:cubicBezTo>
                  <a:lnTo>
                    <a:pt x="11864" y="10796"/>
                  </a:lnTo>
                  <a:cubicBezTo>
                    <a:pt x="12814" y="9765"/>
                    <a:pt x="13964" y="8939"/>
                    <a:pt x="15244" y="8369"/>
                  </a:cubicBezTo>
                  <a:lnTo>
                    <a:pt x="15270" y="8357"/>
                  </a:lnTo>
                  <a:cubicBezTo>
                    <a:pt x="16552" y="7791"/>
                    <a:pt x="17937" y="7493"/>
                    <a:pt x="19338" y="7481"/>
                  </a:cubicBezTo>
                  <a:lnTo>
                    <a:pt x="19367" y="7481"/>
                  </a:lnTo>
                  <a:cubicBezTo>
                    <a:pt x="24108" y="7481"/>
                    <a:pt x="26819" y="9645"/>
                    <a:pt x="27493" y="14481"/>
                  </a:cubicBezTo>
                  <a:lnTo>
                    <a:pt x="27579" y="16789"/>
                  </a:lnTo>
                  <a:lnTo>
                    <a:pt x="27579" y="43266"/>
                  </a:lnTo>
                  <a:lnTo>
                    <a:pt x="36889" y="43266"/>
                  </a:lnTo>
                  <a:lnTo>
                    <a:pt x="36889" y="14142"/>
                  </a:lnTo>
                  <a:cubicBezTo>
                    <a:pt x="36812" y="4888"/>
                    <a:pt x="31109" y="81"/>
                    <a:pt x="22141" y="16"/>
                  </a:cubicBezTo>
                  <a:lnTo>
                    <a:pt x="21958" y="16"/>
                  </a:lnTo>
                  <a:cubicBezTo>
                    <a:pt x="19318" y="0"/>
                    <a:pt x="16721" y="672"/>
                    <a:pt x="14420" y="1964"/>
                  </a:cubicBezTo>
                  <a:lnTo>
                    <a:pt x="14374" y="1991"/>
                  </a:lnTo>
                  <a:cubicBezTo>
                    <a:pt x="12078" y="3292"/>
                    <a:pt x="10160" y="5168"/>
                    <a:pt x="8810" y="7435"/>
                  </a:cubicBezTo>
                  <a:lnTo>
                    <a:pt x="8783" y="7481"/>
                  </a:lnTo>
                  <a:lnTo>
                    <a:pt x="8783" y="1290"/>
                  </a:lnTo>
                  <a:lnTo>
                    <a:pt x="0" y="1290"/>
                  </a:lnTo>
                  <a:lnTo>
                    <a:pt x="0" y="43398"/>
                  </a:lnTo>
                  <a:lnTo>
                    <a:pt x="9178" y="43398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VectorPath 26"/>
            <p:cNvSpPr/>
            <p:nvPr/>
          </p:nvSpPr>
          <p:spPr>
            <a:xfrm>
              <a:off x="4484318" y="2531879"/>
              <a:ext cx="36977" cy="43402"/>
            </a:xfrm>
            <a:custGeom>
              <a:avLst/>
              <a:gdLst/>
              <a:ahLst/>
              <a:cxnLst/>
              <a:rect l="l" t="t" r="r" b="b"/>
              <a:pathLst>
                <a:path w="36977" h="43402">
                  <a:moveTo>
                    <a:pt x="9266" y="18550"/>
                  </a:moveTo>
                  <a:cubicBezTo>
                    <a:pt x="9158" y="17153"/>
                    <a:pt x="9337" y="15748"/>
                    <a:pt x="9793" y="14422"/>
                  </a:cubicBezTo>
                  <a:lnTo>
                    <a:pt x="9802" y="14396"/>
                  </a:lnTo>
                  <a:cubicBezTo>
                    <a:pt x="10261" y="13071"/>
                    <a:pt x="10986" y="11855"/>
                    <a:pt x="11933" y="10821"/>
                  </a:cubicBezTo>
                  <a:lnTo>
                    <a:pt x="11952" y="10800"/>
                  </a:lnTo>
                  <a:cubicBezTo>
                    <a:pt x="12901" y="9769"/>
                    <a:pt x="14051" y="8943"/>
                    <a:pt x="15332" y="8373"/>
                  </a:cubicBezTo>
                  <a:lnTo>
                    <a:pt x="15358" y="8362"/>
                  </a:lnTo>
                  <a:cubicBezTo>
                    <a:pt x="16640" y="7795"/>
                    <a:pt x="18024" y="7497"/>
                    <a:pt x="19426" y="7485"/>
                  </a:cubicBezTo>
                  <a:lnTo>
                    <a:pt x="19455" y="7485"/>
                  </a:lnTo>
                  <a:cubicBezTo>
                    <a:pt x="24196" y="7485"/>
                    <a:pt x="26906" y="9649"/>
                    <a:pt x="27580" y="14486"/>
                  </a:cubicBezTo>
                  <a:lnTo>
                    <a:pt x="27667" y="16794"/>
                  </a:lnTo>
                  <a:lnTo>
                    <a:pt x="27667" y="43271"/>
                  </a:lnTo>
                  <a:lnTo>
                    <a:pt x="36977" y="43271"/>
                  </a:lnTo>
                  <a:lnTo>
                    <a:pt x="36977" y="14146"/>
                  </a:lnTo>
                  <a:cubicBezTo>
                    <a:pt x="36900" y="4892"/>
                    <a:pt x="31240" y="85"/>
                    <a:pt x="22229" y="21"/>
                  </a:cubicBezTo>
                  <a:lnTo>
                    <a:pt x="22046" y="21"/>
                  </a:lnTo>
                  <a:cubicBezTo>
                    <a:pt x="19405" y="0"/>
                    <a:pt x="16806" y="670"/>
                    <a:pt x="14505" y="1963"/>
                  </a:cubicBezTo>
                  <a:lnTo>
                    <a:pt x="14458" y="1989"/>
                  </a:lnTo>
                  <a:cubicBezTo>
                    <a:pt x="12162" y="3291"/>
                    <a:pt x="10245" y="5170"/>
                    <a:pt x="8898" y="7439"/>
                  </a:cubicBezTo>
                  <a:lnTo>
                    <a:pt x="8871" y="7485"/>
                  </a:lnTo>
                  <a:lnTo>
                    <a:pt x="8871" y="1294"/>
                  </a:lnTo>
                  <a:lnTo>
                    <a:pt x="88" y="1294"/>
                  </a:lnTo>
                  <a:lnTo>
                    <a:pt x="0" y="43402"/>
                  </a:lnTo>
                  <a:lnTo>
                    <a:pt x="9266" y="43402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VectorPath 27"/>
            <p:cNvSpPr/>
            <p:nvPr/>
          </p:nvSpPr>
          <p:spPr>
            <a:xfrm>
              <a:off x="4529287" y="2532131"/>
              <a:ext cx="40885" cy="59879"/>
            </a:xfrm>
            <a:custGeom>
              <a:avLst/>
              <a:gdLst/>
              <a:ahLst/>
              <a:cxnLst/>
              <a:rect l="l" t="t" r="r" b="b"/>
              <a:pathLst>
                <a:path w="40885" h="59879">
                  <a:moveTo>
                    <a:pt x="25129" y="59683"/>
                  </a:moveTo>
                  <a:cubicBezTo>
                    <a:pt x="33742" y="58360"/>
                    <a:pt x="39118" y="53693"/>
                    <a:pt x="40653" y="45664"/>
                  </a:cubicBezTo>
                  <a:lnTo>
                    <a:pt x="40885" y="41208"/>
                  </a:lnTo>
                  <a:lnTo>
                    <a:pt x="40885" y="1305"/>
                  </a:lnTo>
                  <a:lnTo>
                    <a:pt x="31575" y="1305"/>
                  </a:lnTo>
                  <a:lnTo>
                    <a:pt x="31575" y="7101"/>
                  </a:lnTo>
                  <a:cubicBezTo>
                    <a:pt x="30390" y="4884"/>
                    <a:pt x="28596" y="3052"/>
                    <a:pt x="26404" y="1822"/>
                  </a:cubicBezTo>
                  <a:lnTo>
                    <a:pt x="26360" y="1798"/>
                  </a:lnTo>
                  <a:cubicBezTo>
                    <a:pt x="24163" y="575"/>
                    <a:pt x="21662" y="8"/>
                    <a:pt x="19153" y="160"/>
                  </a:cubicBezTo>
                  <a:lnTo>
                    <a:pt x="19103" y="164"/>
                  </a:lnTo>
                  <a:cubicBezTo>
                    <a:pt x="8661" y="164"/>
                    <a:pt x="1917" y="7591"/>
                    <a:pt x="222" y="16907"/>
                  </a:cubicBezTo>
                  <a:lnTo>
                    <a:pt x="0" y="21014"/>
                  </a:lnTo>
                  <a:cubicBezTo>
                    <a:pt x="0" y="33020"/>
                    <a:pt x="5680" y="43065"/>
                    <a:pt x="18674" y="43194"/>
                  </a:cubicBezTo>
                  <a:lnTo>
                    <a:pt x="18928" y="43194"/>
                  </a:lnTo>
                  <a:cubicBezTo>
                    <a:pt x="21484" y="43198"/>
                    <a:pt x="23995" y="42526"/>
                    <a:pt x="26207" y="41246"/>
                  </a:cubicBezTo>
                  <a:lnTo>
                    <a:pt x="26251" y="41220"/>
                  </a:lnTo>
                  <a:cubicBezTo>
                    <a:pt x="28460" y="39932"/>
                    <a:pt x="30287" y="38084"/>
                    <a:pt x="31550" y="35862"/>
                  </a:cubicBezTo>
                  <a:lnTo>
                    <a:pt x="31575" y="35817"/>
                  </a:lnTo>
                  <a:lnTo>
                    <a:pt x="31575" y="42140"/>
                  </a:lnTo>
                  <a:cubicBezTo>
                    <a:pt x="31679" y="42875"/>
                    <a:pt x="31697" y="43616"/>
                    <a:pt x="31714" y="44358"/>
                  </a:cubicBezTo>
                  <a:lnTo>
                    <a:pt x="31181" y="46484"/>
                  </a:lnTo>
                  <a:cubicBezTo>
                    <a:pt x="30702" y="47909"/>
                    <a:pt x="29914" y="49178"/>
                    <a:pt x="28871" y="50219"/>
                  </a:cubicBezTo>
                  <a:lnTo>
                    <a:pt x="28851" y="50240"/>
                  </a:lnTo>
                  <a:cubicBezTo>
                    <a:pt x="27804" y="51277"/>
                    <a:pt x="26531" y="52058"/>
                    <a:pt x="25132" y="52521"/>
                  </a:cubicBezTo>
                  <a:lnTo>
                    <a:pt x="25104" y="52530"/>
                  </a:lnTo>
                  <a:cubicBezTo>
                    <a:pt x="23703" y="52989"/>
                    <a:pt x="22215" y="53116"/>
                    <a:pt x="20757" y="52902"/>
                  </a:cubicBezTo>
                  <a:lnTo>
                    <a:pt x="20728" y="52898"/>
                  </a:lnTo>
                  <a:cubicBezTo>
                    <a:pt x="16017" y="52898"/>
                    <a:pt x="11782" y="51945"/>
                    <a:pt x="10692" y="46811"/>
                  </a:cubicBezTo>
                  <a:lnTo>
                    <a:pt x="10671" y="46707"/>
                  </a:lnTo>
                  <a:lnTo>
                    <a:pt x="1317" y="46707"/>
                  </a:lnTo>
                  <a:cubicBezTo>
                    <a:pt x="2040" y="55304"/>
                    <a:pt x="9290" y="58892"/>
                    <a:pt x="16835" y="59778"/>
                  </a:cubicBezTo>
                  <a:lnTo>
                    <a:pt x="19988" y="59879"/>
                  </a:lnTo>
                  <a:cubicBezTo>
                    <a:pt x="20241" y="59879"/>
                    <a:pt x="20326" y="59879"/>
                    <a:pt x="20410" y="59879"/>
                  </a:cubicBezTo>
                  <a:moveTo>
                    <a:pt x="20046" y="35817"/>
                  </a:moveTo>
                  <a:cubicBezTo>
                    <a:pt x="13429" y="35739"/>
                    <a:pt x="10075" y="30593"/>
                    <a:pt x="9239" y="24635"/>
                  </a:cubicBezTo>
                  <a:lnTo>
                    <a:pt x="9134" y="22040"/>
                  </a:lnTo>
                  <a:cubicBezTo>
                    <a:pt x="9134" y="15607"/>
                    <a:pt x="11465" y="8898"/>
                    <a:pt x="17210" y="7470"/>
                  </a:cubicBezTo>
                  <a:lnTo>
                    <a:pt x="20039" y="7233"/>
                  </a:lnTo>
                  <a:cubicBezTo>
                    <a:pt x="27261" y="7233"/>
                    <a:pt x="30640" y="12240"/>
                    <a:pt x="31474" y="18315"/>
                  </a:cubicBezTo>
                  <a:lnTo>
                    <a:pt x="31575" y="20963"/>
                  </a:lnTo>
                  <a:lnTo>
                    <a:pt x="31575" y="21252"/>
                  </a:lnTo>
                  <a:cubicBezTo>
                    <a:pt x="31532" y="27522"/>
                    <a:pt x="28727" y="33986"/>
                    <a:pt x="23073" y="35583"/>
                  </a:cubicBezTo>
                  <a:lnTo>
                    <a:pt x="20356" y="35817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VectorPath 28"/>
            <p:cNvSpPr/>
            <p:nvPr/>
          </p:nvSpPr>
          <p:spPr>
            <a:xfrm>
              <a:off x="4603329" y="2517103"/>
              <a:ext cx="60296" cy="58179"/>
            </a:xfrm>
            <a:custGeom>
              <a:avLst/>
              <a:gdLst/>
              <a:ahLst/>
              <a:cxnLst/>
              <a:rect l="l" t="t" r="r" b="b"/>
              <a:pathLst>
                <a:path w="60296" h="58179">
                  <a:moveTo>
                    <a:pt x="9881" y="13260"/>
                  </a:moveTo>
                  <a:lnTo>
                    <a:pt x="26086" y="58179"/>
                  </a:lnTo>
                  <a:lnTo>
                    <a:pt x="34473" y="58179"/>
                  </a:lnTo>
                  <a:lnTo>
                    <a:pt x="50590" y="13260"/>
                  </a:lnTo>
                  <a:lnTo>
                    <a:pt x="50590" y="58179"/>
                  </a:lnTo>
                  <a:lnTo>
                    <a:pt x="60296" y="58179"/>
                  </a:lnTo>
                  <a:lnTo>
                    <a:pt x="60296" y="0"/>
                  </a:lnTo>
                  <a:lnTo>
                    <a:pt x="46111" y="0"/>
                  </a:lnTo>
                  <a:lnTo>
                    <a:pt x="30433" y="45533"/>
                  </a:lnTo>
                  <a:lnTo>
                    <a:pt x="14360" y="0"/>
                  </a:lnTo>
                  <a:lnTo>
                    <a:pt x="0" y="0"/>
                  </a:lnTo>
                  <a:lnTo>
                    <a:pt x="132" y="58179"/>
                  </a:lnTo>
                  <a:lnTo>
                    <a:pt x="9881" y="58179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VectorPath 29"/>
            <p:cNvSpPr/>
            <p:nvPr/>
          </p:nvSpPr>
          <p:spPr>
            <a:xfrm>
              <a:off x="4694234" y="2531879"/>
              <a:ext cx="36977" cy="43402"/>
            </a:xfrm>
            <a:custGeom>
              <a:avLst/>
              <a:gdLst/>
              <a:ahLst/>
              <a:cxnLst/>
              <a:rect l="l" t="t" r="r" b="b"/>
              <a:pathLst>
                <a:path w="36977" h="43402">
                  <a:moveTo>
                    <a:pt x="9310" y="18550"/>
                  </a:moveTo>
                  <a:cubicBezTo>
                    <a:pt x="9202" y="17153"/>
                    <a:pt x="9382" y="15748"/>
                    <a:pt x="9837" y="14422"/>
                  </a:cubicBezTo>
                  <a:lnTo>
                    <a:pt x="9846" y="14396"/>
                  </a:lnTo>
                  <a:cubicBezTo>
                    <a:pt x="10305" y="13071"/>
                    <a:pt x="11030" y="11855"/>
                    <a:pt x="11976" y="10821"/>
                  </a:cubicBezTo>
                  <a:lnTo>
                    <a:pt x="11995" y="10800"/>
                  </a:lnTo>
                  <a:cubicBezTo>
                    <a:pt x="12945" y="9769"/>
                    <a:pt x="14096" y="8943"/>
                    <a:pt x="15376" y="8373"/>
                  </a:cubicBezTo>
                  <a:lnTo>
                    <a:pt x="15402" y="8362"/>
                  </a:lnTo>
                  <a:cubicBezTo>
                    <a:pt x="16684" y="7795"/>
                    <a:pt x="18069" y="7497"/>
                    <a:pt x="19470" y="7485"/>
                  </a:cubicBezTo>
                  <a:lnTo>
                    <a:pt x="19498" y="7485"/>
                  </a:lnTo>
                  <a:cubicBezTo>
                    <a:pt x="24240" y="7485"/>
                    <a:pt x="26951" y="9649"/>
                    <a:pt x="27624" y="14486"/>
                  </a:cubicBezTo>
                  <a:lnTo>
                    <a:pt x="27711" y="16794"/>
                  </a:lnTo>
                  <a:lnTo>
                    <a:pt x="27711" y="43271"/>
                  </a:lnTo>
                  <a:lnTo>
                    <a:pt x="36977" y="43271"/>
                  </a:lnTo>
                  <a:lnTo>
                    <a:pt x="36977" y="14146"/>
                  </a:lnTo>
                  <a:cubicBezTo>
                    <a:pt x="36901" y="4892"/>
                    <a:pt x="31283" y="85"/>
                    <a:pt x="22273" y="21"/>
                  </a:cubicBezTo>
                  <a:lnTo>
                    <a:pt x="22089" y="21"/>
                  </a:lnTo>
                  <a:cubicBezTo>
                    <a:pt x="19449" y="0"/>
                    <a:pt x="16850" y="670"/>
                    <a:pt x="14549" y="1963"/>
                  </a:cubicBezTo>
                  <a:lnTo>
                    <a:pt x="14503" y="1989"/>
                  </a:lnTo>
                  <a:cubicBezTo>
                    <a:pt x="12205" y="3291"/>
                    <a:pt x="10289" y="5170"/>
                    <a:pt x="8942" y="7439"/>
                  </a:cubicBezTo>
                  <a:lnTo>
                    <a:pt x="8915" y="7485"/>
                  </a:lnTo>
                  <a:lnTo>
                    <a:pt x="8915" y="1294"/>
                  </a:lnTo>
                  <a:lnTo>
                    <a:pt x="132" y="1294"/>
                  </a:lnTo>
                  <a:lnTo>
                    <a:pt x="0" y="43402"/>
                  </a:lnTo>
                  <a:lnTo>
                    <a:pt x="9310" y="43402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VectorPath 30"/>
            <p:cNvSpPr/>
            <p:nvPr/>
          </p:nvSpPr>
          <p:spPr>
            <a:xfrm>
              <a:off x="4739159" y="2517059"/>
              <a:ext cx="41720" cy="59577"/>
            </a:xfrm>
            <a:custGeom>
              <a:avLst/>
              <a:gdLst/>
              <a:ahLst/>
              <a:cxnLst/>
              <a:rect l="l" t="t" r="r" b="b"/>
              <a:pathLst>
                <a:path w="41720" h="59577">
                  <a:moveTo>
                    <a:pt x="25533" y="58668"/>
                  </a:moveTo>
                  <a:cubicBezTo>
                    <a:pt x="26126" y="58409"/>
                    <a:pt x="26716" y="58155"/>
                    <a:pt x="27289" y="57860"/>
                  </a:cubicBezTo>
                  <a:lnTo>
                    <a:pt x="27335" y="57836"/>
                  </a:lnTo>
                  <a:cubicBezTo>
                    <a:pt x="29650" y="56632"/>
                    <a:pt x="31581" y="54804"/>
                    <a:pt x="32910" y="52560"/>
                  </a:cubicBezTo>
                  <a:lnTo>
                    <a:pt x="32936" y="52515"/>
                  </a:lnTo>
                  <a:lnTo>
                    <a:pt x="32936" y="58223"/>
                  </a:lnTo>
                  <a:lnTo>
                    <a:pt x="41720" y="58223"/>
                  </a:lnTo>
                  <a:lnTo>
                    <a:pt x="41676" y="0"/>
                  </a:lnTo>
                  <a:lnTo>
                    <a:pt x="32322" y="0"/>
                  </a:lnTo>
                  <a:lnTo>
                    <a:pt x="32322" y="21559"/>
                  </a:lnTo>
                  <a:cubicBezTo>
                    <a:pt x="31124" y="19921"/>
                    <a:pt x="29633" y="18526"/>
                    <a:pt x="27958" y="17408"/>
                  </a:cubicBezTo>
                  <a:lnTo>
                    <a:pt x="26188" y="16479"/>
                  </a:lnTo>
                  <a:cubicBezTo>
                    <a:pt x="23701" y="15305"/>
                    <a:pt x="21015" y="14780"/>
                    <a:pt x="18323" y="14926"/>
                  </a:cubicBezTo>
                  <a:lnTo>
                    <a:pt x="18269" y="14929"/>
                  </a:lnTo>
                  <a:cubicBezTo>
                    <a:pt x="10176" y="14929"/>
                    <a:pt x="2219" y="20102"/>
                    <a:pt x="283" y="31270"/>
                  </a:cubicBezTo>
                  <a:lnTo>
                    <a:pt x="0" y="36630"/>
                  </a:lnTo>
                  <a:cubicBezTo>
                    <a:pt x="0" y="49448"/>
                    <a:pt x="6503" y="59239"/>
                    <a:pt x="19509" y="59365"/>
                  </a:cubicBezTo>
                  <a:lnTo>
                    <a:pt x="19762" y="59365"/>
                  </a:lnTo>
                  <a:cubicBezTo>
                    <a:pt x="20422" y="59418"/>
                    <a:pt x="21082" y="59425"/>
                    <a:pt x="21746" y="59433"/>
                  </a:cubicBezTo>
                  <a:moveTo>
                    <a:pt x="20699" y="52076"/>
                  </a:moveTo>
                  <a:cubicBezTo>
                    <a:pt x="13816" y="51997"/>
                    <a:pt x="10263" y="46847"/>
                    <a:pt x="9377" y="40555"/>
                  </a:cubicBezTo>
                  <a:lnTo>
                    <a:pt x="9266" y="37782"/>
                  </a:lnTo>
                  <a:cubicBezTo>
                    <a:pt x="9266" y="30814"/>
                    <a:pt x="11705" y="23893"/>
                    <a:pt x="17850" y="22547"/>
                  </a:cubicBezTo>
                  <a:lnTo>
                    <a:pt x="20904" y="22306"/>
                  </a:lnTo>
                  <a:cubicBezTo>
                    <a:pt x="27393" y="22306"/>
                    <a:pt x="31539" y="26539"/>
                    <a:pt x="32580" y="33638"/>
                  </a:cubicBezTo>
                  <a:lnTo>
                    <a:pt x="32717" y="36918"/>
                  </a:lnTo>
                  <a:cubicBezTo>
                    <a:pt x="32717" y="43588"/>
                    <a:pt x="30035" y="50243"/>
                    <a:pt x="24018" y="51838"/>
                  </a:cubicBezTo>
                  <a:lnTo>
                    <a:pt x="21113" y="52076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VectorPath 31"/>
            <p:cNvSpPr/>
            <p:nvPr/>
          </p:nvSpPr>
          <p:spPr>
            <a:xfrm>
              <a:off x="4788432" y="2532032"/>
              <a:ext cx="37504" cy="44479"/>
            </a:xfrm>
            <a:custGeom>
              <a:avLst/>
              <a:gdLst/>
              <a:ahLst/>
              <a:cxnLst/>
              <a:rect l="l" t="t" r="r" b="b"/>
              <a:pathLst>
                <a:path w="37504" h="44479">
                  <a:moveTo>
                    <a:pt x="22084" y="44364"/>
                  </a:moveTo>
                  <a:cubicBezTo>
                    <a:pt x="28903" y="43507"/>
                    <a:pt x="35607" y="40402"/>
                    <a:pt x="37186" y="34496"/>
                  </a:cubicBezTo>
                  <a:lnTo>
                    <a:pt x="37504" y="31023"/>
                  </a:lnTo>
                  <a:cubicBezTo>
                    <a:pt x="37504" y="22580"/>
                    <a:pt x="30831" y="20099"/>
                    <a:pt x="24027" y="18517"/>
                  </a:cubicBezTo>
                  <a:lnTo>
                    <a:pt x="23890" y="18486"/>
                  </a:lnTo>
                  <a:cubicBezTo>
                    <a:pt x="17919" y="17108"/>
                    <a:pt x="11949" y="16497"/>
                    <a:pt x="10402" y="13387"/>
                  </a:cubicBezTo>
                  <a:lnTo>
                    <a:pt x="10188" y="11816"/>
                  </a:lnTo>
                  <a:cubicBezTo>
                    <a:pt x="10188" y="8917"/>
                    <a:pt x="12995" y="7848"/>
                    <a:pt x="15515" y="7415"/>
                  </a:cubicBezTo>
                  <a:lnTo>
                    <a:pt x="17776" y="7333"/>
                  </a:lnTo>
                  <a:cubicBezTo>
                    <a:pt x="22192" y="7333"/>
                    <a:pt x="25731" y="8502"/>
                    <a:pt x="26596" y="12821"/>
                  </a:cubicBezTo>
                  <a:lnTo>
                    <a:pt x="26613" y="12909"/>
                  </a:lnTo>
                  <a:lnTo>
                    <a:pt x="36318" y="12909"/>
                  </a:lnTo>
                  <a:cubicBezTo>
                    <a:pt x="35364" y="4823"/>
                    <a:pt x="29440" y="1044"/>
                    <a:pt x="22127" y="112"/>
                  </a:cubicBezTo>
                  <a:lnTo>
                    <a:pt x="18928" y="0"/>
                  </a:lnTo>
                  <a:cubicBezTo>
                    <a:pt x="11937" y="0"/>
                    <a:pt x="3307" y="2724"/>
                    <a:pt x="1496" y="8853"/>
                  </a:cubicBezTo>
                  <a:lnTo>
                    <a:pt x="1186" y="11859"/>
                  </a:lnTo>
                  <a:cubicBezTo>
                    <a:pt x="1186" y="20580"/>
                    <a:pt x="7859" y="22890"/>
                    <a:pt x="14576" y="24469"/>
                  </a:cubicBezTo>
                  <a:lnTo>
                    <a:pt x="14712" y="24501"/>
                  </a:lnTo>
                  <a:cubicBezTo>
                    <a:pt x="21430" y="26071"/>
                    <a:pt x="28148" y="26688"/>
                    <a:pt x="28496" y="31387"/>
                  </a:cubicBezTo>
                  <a:lnTo>
                    <a:pt x="28501" y="31483"/>
                  </a:lnTo>
                  <a:cubicBezTo>
                    <a:pt x="28740" y="35828"/>
                    <a:pt x="23730" y="36916"/>
                    <a:pt x="22116" y="36999"/>
                  </a:cubicBezTo>
                  <a:lnTo>
                    <a:pt x="19174" y="37103"/>
                  </a:lnTo>
                  <a:cubicBezTo>
                    <a:pt x="14000" y="37103"/>
                    <a:pt x="10110" y="35154"/>
                    <a:pt x="9583" y="29791"/>
                  </a:cubicBezTo>
                  <a:lnTo>
                    <a:pt x="9573" y="29682"/>
                  </a:lnTo>
                  <a:lnTo>
                    <a:pt x="0" y="29770"/>
                  </a:lnTo>
                  <a:cubicBezTo>
                    <a:pt x="153" y="38481"/>
                    <a:pt x="6124" y="43170"/>
                    <a:pt x="14626" y="44333"/>
                  </a:cubicBezTo>
                  <a:lnTo>
                    <a:pt x="18452" y="44479"/>
                  </a:lnTo>
                  <a:cubicBezTo>
                    <a:pt x="18722" y="44479"/>
                    <a:pt x="18780" y="44479"/>
                    <a:pt x="18838" y="44479"/>
                  </a:cubicBez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VectorPath 32"/>
            <p:cNvSpPr/>
            <p:nvPr/>
          </p:nvSpPr>
          <p:spPr>
            <a:xfrm>
              <a:off x="4850385" y="2534479"/>
              <a:ext cx="22803" cy="22800"/>
            </a:xfrm>
            <a:custGeom>
              <a:avLst/>
              <a:gdLst/>
              <a:ahLst/>
              <a:cxnLst/>
              <a:rect l="l" t="t" r="r" b="b"/>
              <a:pathLst>
                <a:path w="22803" h="22800">
                  <a:moveTo>
                    <a:pt x="13445" y="22375"/>
                  </a:moveTo>
                  <a:lnTo>
                    <a:pt x="13489" y="22366"/>
                  </a:lnTo>
                  <a:cubicBezTo>
                    <a:pt x="15129" y="22041"/>
                    <a:pt x="16670" y="21358"/>
                    <a:pt x="18026" y="20410"/>
                  </a:cubicBezTo>
                  <a:lnTo>
                    <a:pt x="19247" y="19307"/>
                  </a:lnTo>
                  <a:cubicBezTo>
                    <a:pt x="20461" y="18093"/>
                    <a:pt x="21361" y="16668"/>
                    <a:pt x="21960" y="15126"/>
                  </a:cubicBezTo>
                  <a:lnTo>
                    <a:pt x="22361" y="13531"/>
                  </a:lnTo>
                  <a:cubicBezTo>
                    <a:pt x="22801" y="11308"/>
                    <a:pt x="22579" y="9051"/>
                    <a:pt x="21734" y="6999"/>
                  </a:cubicBezTo>
                  <a:lnTo>
                    <a:pt x="21717" y="6957"/>
                  </a:lnTo>
                  <a:cubicBezTo>
                    <a:pt x="20863" y="4907"/>
                    <a:pt x="19423" y="3155"/>
                    <a:pt x="17578" y="1920"/>
                  </a:cubicBezTo>
                  <a:lnTo>
                    <a:pt x="17541" y="1895"/>
                  </a:lnTo>
                  <a:cubicBezTo>
                    <a:pt x="15691" y="667"/>
                    <a:pt x="13519" y="12"/>
                    <a:pt x="11299" y="12"/>
                  </a:cubicBezTo>
                  <a:lnTo>
                    <a:pt x="11254" y="12"/>
                  </a:lnTo>
                  <a:lnTo>
                    <a:pt x="11224" y="11"/>
                  </a:lnTo>
                  <a:cubicBezTo>
                    <a:pt x="10494" y="8"/>
                    <a:pt x="9768" y="75"/>
                    <a:pt x="9041" y="141"/>
                  </a:cubicBezTo>
                  <a:lnTo>
                    <a:pt x="6965" y="832"/>
                  </a:lnTo>
                  <a:cubicBezTo>
                    <a:pt x="5578" y="1400"/>
                    <a:pt x="4341" y="2221"/>
                    <a:pt x="3299" y="3257"/>
                  </a:cubicBezTo>
                  <a:lnTo>
                    <a:pt x="3278" y="3278"/>
                  </a:lnTo>
                  <a:cubicBezTo>
                    <a:pt x="2239" y="4317"/>
                    <a:pt x="1415" y="5551"/>
                    <a:pt x="855" y="6910"/>
                  </a:cubicBezTo>
                  <a:lnTo>
                    <a:pt x="843" y="6937"/>
                  </a:lnTo>
                  <a:cubicBezTo>
                    <a:pt x="286" y="8297"/>
                    <a:pt x="3" y="9753"/>
                    <a:pt x="11" y="11223"/>
                  </a:cubicBezTo>
                  <a:lnTo>
                    <a:pt x="12" y="11252"/>
                  </a:lnTo>
                  <a:cubicBezTo>
                    <a:pt x="3" y="13473"/>
                    <a:pt x="650" y="15647"/>
                    <a:pt x="1870" y="17501"/>
                  </a:cubicBezTo>
                  <a:lnTo>
                    <a:pt x="1895" y="17538"/>
                  </a:lnTo>
                  <a:cubicBezTo>
                    <a:pt x="3124" y="19388"/>
                    <a:pt x="4871" y="20834"/>
                    <a:pt x="6917" y="21696"/>
                  </a:cubicBezTo>
                  <a:lnTo>
                    <a:pt x="6958" y="21713"/>
                  </a:lnTo>
                  <a:cubicBezTo>
                    <a:pt x="8503" y="22356"/>
                    <a:pt x="10163" y="22645"/>
                    <a:pt x="11817" y="22612"/>
                  </a:cubicBez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VectorPath 33"/>
            <p:cNvSpPr/>
            <p:nvPr/>
          </p:nvSpPr>
          <p:spPr>
            <a:xfrm>
              <a:off x="4897254" y="2515742"/>
              <a:ext cx="47472" cy="60770"/>
            </a:xfrm>
            <a:custGeom>
              <a:avLst/>
              <a:gdLst/>
              <a:ahLst/>
              <a:cxnLst/>
              <a:rect l="l" t="t" r="r" b="b"/>
              <a:pathLst>
                <a:path w="47472" h="60770">
                  <a:moveTo>
                    <a:pt x="28799" y="60608"/>
                  </a:moveTo>
                  <a:cubicBezTo>
                    <a:pt x="38678" y="59287"/>
                    <a:pt x="47343" y="53970"/>
                    <a:pt x="47472" y="42888"/>
                  </a:cubicBezTo>
                  <a:lnTo>
                    <a:pt x="47472" y="42635"/>
                  </a:lnTo>
                  <a:cubicBezTo>
                    <a:pt x="47463" y="39282"/>
                    <a:pt x="46366" y="36022"/>
                    <a:pt x="44347" y="33345"/>
                  </a:cubicBezTo>
                  <a:lnTo>
                    <a:pt x="44306" y="33291"/>
                  </a:lnTo>
                  <a:cubicBezTo>
                    <a:pt x="42275" y="30622"/>
                    <a:pt x="39433" y="28685"/>
                    <a:pt x="36207" y="27768"/>
                  </a:cubicBezTo>
                  <a:lnTo>
                    <a:pt x="36142" y="27750"/>
                  </a:lnTo>
                  <a:lnTo>
                    <a:pt x="19367" y="23359"/>
                  </a:lnTo>
                  <a:cubicBezTo>
                    <a:pt x="15737" y="22328"/>
                    <a:pt x="13137" y="20498"/>
                    <a:pt x="12472" y="17322"/>
                  </a:cubicBezTo>
                  <a:lnTo>
                    <a:pt x="12384" y="15847"/>
                  </a:lnTo>
                  <a:cubicBezTo>
                    <a:pt x="12384" y="11618"/>
                    <a:pt x="15439" y="9562"/>
                    <a:pt x="19337" y="8469"/>
                  </a:cubicBezTo>
                  <a:lnTo>
                    <a:pt x="22961" y="8255"/>
                  </a:lnTo>
                  <a:cubicBezTo>
                    <a:pt x="30035" y="8255"/>
                    <a:pt x="35064" y="10984"/>
                    <a:pt x="35649" y="18293"/>
                  </a:cubicBezTo>
                  <a:lnTo>
                    <a:pt x="35659" y="18442"/>
                  </a:lnTo>
                  <a:lnTo>
                    <a:pt x="45804" y="18442"/>
                  </a:lnTo>
                  <a:cubicBezTo>
                    <a:pt x="45804" y="7930"/>
                    <a:pt x="38116" y="1744"/>
                    <a:pt x="28153" y="199"/>
                  </a:cubicBezTo>
                  <a:lnTo>
                    <a:pt x="23738" y="0"/>
                  </a:lnTo>
                  <a:cubicBezTo>
                    <a:pt x="13729" y="0"/>
                    <a:pt x="3617" y="4715"/>
                    <a:pt x="2280" y="14713"/>
                  </a:cubicBezTo>
                  <a:lnTo>
                    <a:pt x="2196" y="16804"/>
                  </a:lnTo>
                  <a:cubicBezTo>
                    <a:pt x="2196" y="22924"/>
                    <a:pt x="5099" y="29072"/>
                    <a:pt x="14865" y="31694"/>
                  </a:cubicBezTo>
                  <a:lnTo>
                    <a:pt x="15063" y="31746"/>
                  </a:lnTo>
                  <a:cubicBezTo>
                    <a:pt x="23177" y="33970"/>
                    <a:pt x="28517" y="35025"/>
                    <a:pt x="32548" y="36545"/>
                  </a:cubicBezTo>
                  <a:lnTo>
                    <a:pt x="32629" y="36576"/>
                  </a:lnTo>
                  <a:cubicBezTo>
                    <a:pt x="34115" y="37054"/>
                    <a:pt x="35395" y="38019"/>
                    <a:pt x="36264" y="39314"/>
                  </a:cubicBezTo>
                  <a:lnTo>
                    <a:pt x="36282" y="39340"/>
                  </a:lnTo>
                  <a:cubicBezTo>
                    <a:pt x="37145" y="40639"/>
                    <a:pt x="37546" y="42191"/>
                    <a:pt x="37419" y="43746"/>
                  </a:cubicBezTo>
                  <a:lnTo>
                    <a:pt x="37416" y="43777"/>
                  </a:lnTo>
                  <a:cubicBezTo>
                    <a:pt x="37416" y="47640"/>
                    <a:pt x="34696" y="51504"/>
                    <a:pt x="28364" y="52422"/>
                  </a:cubicBezTo>
                  <a:lnTo>
                    <a:pt x="25295" y="52559"/>
                  </a:lnTo>
                  <a:cubicBezTo>
                    <a:pt x="17049" y="52559"/>
                    <a:pt x="10495" y="49006"/>
                    <a:pt x="10408" y="40352"/>
                  </a:cubicBezTo>
                  <a:lnTo>
                    <a:pt x="10408" y="40176"/>
                  </a:lnTo>
                  <a:lnTo>
                    <a:pt x="0" y="40089"/>
                  </a:lnTo>
                  <a:cubicBezTo>
                    <a:pt x="229" y="52617"/>
                    <a:pt x="8467" y="58998"/>
                    <a:pt x="19252" y="60573"/>
                  </a:cubicBezTo>
                  <a:lnTo>
                    <a:pt x="24032" y="60770"/>
                  </a:lnTo>
                  <a:cubicBezTo>
                    <a:pt x="24363" y="60770"/>
                    <a:pt x="24440" y="60769"/>
                    <a:pt x="24518" y="60770"/>
                  </a:cubicBez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VectorPath 34"/>
            <p:cNvSpPr/>
            <p:nvPr/>
          </p:nvSpPr>
          <p:spPr>
            <a:xfrm>
              <a:off x="4952544" y="2517103"/>
              <a:ext cx="37064" cy="58179"/>
            </a:xfrm>
            <a:custGeom>
              <a:avLst/>
              <a:gdLst/>
              <a:ahLst/>
              <a:cxnLst/>
              <a:rect l="l" t="t" r="r" b="b"/>
              <a:pathLst>
                <a:path w="37064" h="58179">
                  <a:moveTo>
                    <a:pt x="37064" y="29054"/>
                  </a:moveTo>
                  <a:cubicBezTo>
                    <a:pt x="36987" y="19801"/>
                    <a:pt x="31241" y="14994"/>
                    <a:pt x="22272" y="14929"/>
                  </a:cubicBezTo>
                  <a:lnTo>
                    <a:pt x="22089" y="14929"/>
                  </a:lnTo>
                  <a:cubicBezTo>
                    <a:pt x="19613" y="14890"/>
                    <a:pt x="17167" y="15473"/>
                    <a:pt x="14975" y="16625"/>
                  </a:cubicBezTo>
                  <a:lnTo>
                    <a:pt x="14930" y="16648"/>
                  </a:lnTo>
                  <a:cubicBezTo>
                    <a:pt x="12742" y="17807"/>
                    <a:pt x="10879" y="19496"/>
                    <a:pt x="9513" y="21561"/>
                  </a:cubicBezTo>
                  <a:lnTo>
                    <a:pt x="9486" y="21603"/>
                  </a:lnTo>
                  <a:lnTo>
                    <a:pt x="9486" y="0"/>
                  </a:lnTo>
                  <a:lnTo>
                    <a:pt x="0" y="0"/>
                  </a:lnTo>
                  <a:lnTo>
                    <a:pt x="220" y="58135"/>
                  </a:lnTo>
                  <a:lnTo>
                    <a:pt x="9486" y="58135"/>
                  </a:lnTo>
                  <a:lnTo>
                    <a:pt x="9486" y="33283"/>
                  </a:lnTo>
                  <a:cubicBezTo>
                    <a:pt x="9441" y="32593"/>
                    <a:pt x="9466" y="31902"/>
                    <a:pt x="9492" y="31212"/>
                  </a:cubicBezTo>
                  <a:lnTo>
                    <a:pt x="10039" y="29242"/>
                  </a:lnTo>
                  <a:cubicBezTo>
                    <a:pt x="10505" y="27921"/>
                    <a:pt x="11219" y="26732"/>
                    <a:pt x="12145" y="25718"/>
                  </a:cubicBezTo>
                  <a:lnTo>
                    <a:pt x="12164" y="25698"/>
                  </a:lnTo>
                  <a:cubicBezTo>
                    <a:pt x="13093" y="24687"/>
                    <a:pt x="14217" y="23874"/>
                    <a:pt x="15468" y="23306"/>
                  </a:cubicBezTo>
                  <a:lnTo>
                    <a:pt x="15493" y="23295"/>
                  </a:lnTo>
                  <a:cubicBezTo>
                    <a:pt x="16745" y="22731"/>
                    <a:pt x="18098" y="22424"/>
                    <a:pt x="19471" y="22394"/>
                  </a:cubicBezTo>
                  <a:lnTo>
                    <a:pt x="19498" y="22393"/>
                  </a:lnTo>
                  <a:cubicBezTo>
                    <a:pt x="24240" y="22393"/>
                    <a:pt x="26951" y="24557"/>
                    <a:pt x="27624" y="29394"/>
                  </a:cubicBezTo>
                  <a:lnTo>
                    <a:pt x="27711" y="31702"/>
                  </a:lnTo>
                  <a:lnTo>
                    <a:pt x="27711" y="58179"/>
                  </a:lnTo>
                  <a:lnTo>
                    <a:pt x="37064" y="58179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VectorPath 35"/>
            <p:cNvSpPr/>
            <p:nvPr/>
          </p:nvSpPr>
          <p:spPr>
            <a:xfrm>
              <a:off x="4996986" y="2532163"/>
              <a:ext cx="42071" cy="44597"/>
            </a:xfrm>
            <a:custGeom>
              <a:avLst/>
              <a:gdLst/>
              <a:ahLst/>
              <a:cxnLst/>
              <a:rect l="l" t="t" r="r" b="b"/>
              <a:pathLst>
                <a:path w="42071" h="44597">
                  <a:moveTo>
                    <a:pt x="18475" y="44307"/>
                  </a:moveTo>
                  <a:cubicBezTo>
                    <a:pt x="22297" y="43568"/>
                    <a:pt x="25941" y="41899"/>
                    <a:pt x="28947" y="39324"/>
                  </a:cubicBezTo>
                  <a:lnTo>
                    <a:pt x="29028" y="39254"/>
                  </a:lnTo>
                  <a:cubicBezTo>
                    <a:pt x="29770" y="43093"/>
                    <a:pt x="32418" y="44418"/>
                    <a:pt x="36155" y="44436"/>
                  </a:cubicBezTo>
                  <a:lnTo>
                    <a:pt x="36230" y="44436"/>
                  </a:lnTo>
                  <a:cubicBezTo>
                    <a:pt x="38201" y="44336"/>
                    <a:pt x="40151" y="43985"/>
                    <a:pt x="42033" y="43394"/>
                  </a:cubicBezTo>
                  <a:lnTo>
                    <a:pt x="42071" y="43382"/>
                  </a:lnTo>
                  <a:lnTo>
                    <a:pt x="42071" y="36971"/>
                  </a:lnTo>
                  <a:cubicBezTo>
                    <a:pt x="41316" y="37044"/>
                    <a:pt x="40557" y="37044"/>
                    <a:pt x="39803" y="36973"/>
                  </a:cubicBezTo>
                  <a:lnTo>
                    <a:pt x="39787" y="36971"/>
                  </a:lnTo>
                  <a:cubicBezTo>
                    <a:pt x="38086" y="36971"/>
                    <a:pt x="37598" y="36105"/>
                    <a:pt x="37592" y="33812"/>
                  </a:cubicBezTo>
                  <a:lnTo>
                    <a:pt x="37592" y="33766"/>
                  </a:lnTo>
                  <a:lnTo>
                    <a:pt x="37548" y="12207"/>
                  </a:lnTo>
                  <a:cubicBezTo>
                    <a:pt x="37548" y="4504"/>
                    <a:pt x="31057" y="974"/>
                    <a:pt x="23899" y="104"/>
                  </a:cubicBezTo>
                  <a:lnTo>
                    <a:pt x="20849" y="0"/>
                  </a:lnTo>
                  <a:cubicBezTo>
                    <a:pt x="11481" y="0"/>
                    <a:pt x="2321" y="3162"/>
                    <a:pt x="1507" y="13748"/>
                  </a:cubicBezTo>
                  <a:lnTo>
                    <a:pt x="1493" y="13963"/>
                  </a:lnTo>
                  <a:lnTo>
                    <a:pt x="10847" y="13963"/>
                  </a:lnTo>
                  <a:cubicBezTo>
                    <a:pt x="11267" y="9990"/>
                    <a:pt x="14015" y="7911"/>
                    <a:pt x="18137" y="7397"/>
                  </a:cubicBezTo>
                  <a:lnTo>
                    <a:pt x="20008" y="7333"/>
                  </a:lnTo>
                  <a:cubicBezTo>
                    <a:pt x="23389" y="7333"/>
                    <a:pt x="27591" y="7531"/>
                    <a:pt x="28740" y="11090"/>
                  </a:cubicBezTo>
                  <a:lnTo>
                    <a:pt x="28896" y="12932"/>
                  </a:lnTo>
                  <a:cubicBezTo>
                    <a:pt x="28896" y="18449"/>
                    <a:pt x="23003" y="17749"/>
                    <a:pt x="16382" y="18944"/>
                  </a:cubicBezTo>
                  <a:lnTo>
                    <a:pt x="16249" y="18969"/>
                  </a:lnTo>
                  <a:cubicBezTo>
                    <a:pt x="9453" y="19770"/>
                    <a:pt x="2192" y="21169"/>
                    <a:pt x="264" y="28327"/>
                  </a:cubicBezTo>
                  <a:lnTo>
                    <a:pt x="0" y="31930"/>
                  </a:lnTo>
                  <a:cubicBezTo>
                    <a:pt x="0" y="40297"/>
                    <a:pt x="6760" y="44381"/>
                    <a:pt x="14296" y="44436"/>
                  </a:cubicBezTo>
                  <a:lnTo>
                    <a:pt x="14448" y="44436"/>
                  </a:lnTo>
                  <a:cubicBezTo>
                    <a:pt x="14484" y="44437"/>
                    <a:pt x="14519" y="44438"/>
                    <a:pt x="14555" y="44439"/>
                  </a:cubicBezTo>
                  <a:moveTo>
                    <a:pt x="17766" y="36971"/>
                  </a:moveTo>
                  <a:cubicBezTo>
                    <a:pt x="15027" y="36959"/>
                    <a:pt x="10814" y="36212"/>
                    <a:pt x="9476" y="33169"/>
                  </a:cubicBezTo>
                  <a:lnTo>
                    <a:pt x="9310" y="31658"/>
                  </a:lnTo>
                  <a:cubicBezTo>
                    <a:pt x="9310" y="26729"/>
                    <a:pt x="12820" y="25180"/>
                    <a:pt x="16826" y="24557"/>
                  </a:cubicBezTo>
                  <a:lnTo>
                    <a:pt x="16907" y="24545"/>
                  </a:lnTo>
                  <a:cubicBezTo>
                    <a:pt x="20805" y="24355"/>
                    <a:pt x="24641" y="23504"/>
                    <a:pt x="28253" y="22028"/>
                  </a:cubicBezTo>
                  <a:lnTo>
                    <a:pt x="28325" y="21998"/>
                  </a:lnTo>
                  <a:lnTo>
                    <a:pt x="28325" y="29010"/>
                  </a:lnTo>
                  <a:cubicBezTo>
                    <a:pt x="28258" y="33266"/>
                    <a:pt x="24897" y="35544"/>
                    <a:pt x="21237" y="36702"/>
                  </a:cubicBezTo>
                  <a:lnTo>
                    <a:pt x="17912" y="36971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VectorPath 36"/>
            <p:cNvSpPr/>
            <p:nvPr/>
          </p:nvSpPr>
          <p:spPr>
            <a:xfrm>
              <a:off x="5044898" y="2531824"/>
              <a:ext cx="41676" cy="59001"/>
            </a:xfrm>
            <a:custGeom>
              <a:avLst/>
              <a:gdLst/>
              <a:ahLst/>
              <a:cxnLst/>
              <a:rect l="l" t="t" r="r" b="b"/>
              <a:pathLst>
                <a:path w="41676" h="59001">
                  <a:moveTo>
                    <a:pt x="9398" y="38013"/>
                  </a:moveTo>
                  <a:cubicBezTo>
                    <a:pt x="11004" y="40181"/>
                    <a:pt x="13122" y="41918"/>
                    <a:pt x="15562" y="43069"/>
                  </a:cubicBezTo>
                  <a:lnTo>
                    <a:pt x="15612" y="43092"/>
                  </a:lnTo>
                  <a:cubicBezTo>
                    <a:pt x="18057" y="44234"/>
                    <a:pt x="20746" y="44753"/>
                    <a:pt x="23440" y="44602"/>
                  </a:cubicBezTo>
                  <a:lnTo>
                    <a:pt x="23495" y="44599"/>
                  </a:lnTo>
                  <a:cubicBezTo>
                    <a:pt x="34343" y="44599"/>
                    <a:pt x="40075" y="36526"/>
                    <a:pt x="41497" y="27005"/>
                  </a:cubicBezTo>
                  <a:lnTo>
                    <a:pt x="41676" y="22870"/>
                  </a:lnTo>
                  <a:cubicBezTo>
                    <a:pt x="41676" y="10341"/>
                    <a:pt x="35216" y="336"/>
                    <a:pt x="22211" y="207"/>
                  </a:cubicBezTo>
                  <a:lnTo>
                    <a:pt x="21958" y="207"/>
                  </a:lnTo>
                  <a:cubicBezTo>
                    <a:pt x="19358" y="1"/>
                    <a:pt x="16752" y="525"/>
                    <a:pt x="14435" y="1719"/>
                  </a:cubicBezTo>
                  <a:lnTo>
                    <a:pt x="14388" y="1743"/>
                  </a:lnTo>
                  <a:cubicBezTo>
                    <a:pt x="12074" y="2946"/>
                    <a:pt x="10142" y="4771"/>
                    <a:pt x="8810" y="7012"/>
                  </a:cubicBezTo>
                  <a:lnTo>
                    <a:pt x="8783" y="7057"/>
                  </a:lnTo>
                  <a:lnTo>
                    <a:pt x="8783" y="1349"/>
                  </a:lnTo>
                  <a:lnTo>
                    <a:pt x="0" y="1349"/>
                  </a:lnTo>
                  <a:lnTo>
                    <a:pt x="132" y="59001"/>
                  </a:lnTo>
                  <a:lnTo>
                    <a:pt x="9398" y="59001"/>
                  </a:lnTo>
                  <a:moveTo>
                    <a:pt x="20581" y="37310"/>
                  </a:moveTo>
                  <a:cubicBezTo>
                    <a:pt x="14238" y="37241"/>
                    <a:pt x="10133" y="32758"/>
                    <a:pt x="9096" y="25807"/>
                  </a:cubicBezTo>
                  <a:lnTo>
                    <a:pt x="8959" y="22604"/>
                  </a:lnTo>
                  <a:cubicBezTo>
                    <a:pt x="8959" y="14615"/>
                    <a:pt x="11997" y="9109"/>
                    <a:pt x="17829" y="7725"/>
                  </a:cubicBezTo>
                  <a:lnTo>
                    <a:pt x="20573" y="7540"/>
                  </a:lnTo>
                  <a:lnTo>
                    <a:pt x="20882" y="7540"/>
                  </a:lnTo>
                  <a:cubicBezTo>
                    <a:pt x="27476" y="7627"/>
                    <a:pt x="31318" y="13276"/>
                    <a:pt x="32285" y="19558"/>
                  </a:cubicBezTo>
                  <a:lnTo>
                    <a:pt x="32410" y="22278"/>
                  </a:lnTo>
                  <a:cubicBezTo>
                    <a:pt x="32410" y="28952"/>
                    <a:pt x="29934" y="35582"/>
                    <a:pt x="23867" y="37076"/>
                  </a:cubicBezTo>
                  <a:lnTo>
                    <a:pt x="20898" y="37310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VectorPath 37"/>
            <p:cNvSpPr/>
            <p:nvPr/>
          </p:nvSpPr>
          <p:spPr>
            <a:xfrm>
              <a:off x="5114065" y="2531870"/>
              <a:ext cx="36977" cy="43411"/>
            </a:xfrm>
            <a:custGeom>
              <a:avLst/>
              <a:gdLst/>
              <a:ahLst/>
              <a:cxnLst/>
              <a:rect l="l" t="t" r="r" b="b"/>
              <a:pathLst>
                <a:path w="36977" h="43411">
                  <a:moveTo>
                    <a:pt x="9266" y="18559"/>
                  </a:moveTo>
                  <a:cubicBezTo>
                    <a:pt x="9209" y="17857"/>
                    <a:pt x="9224" y="17152"/>
                    <a:pt x="9239" y="16448"/>
                  </a:cubicBezTo>
                  <a:lnTo>
                    <a:pt x="9776" y="14435"/>
                  </a:lnTo>
                  <a:cubicBezTo>
                    <a:pt x="10013" y="13741"/>
                    <a:pt x="10309" y="13102"/>
                    <a:pt x="10606" y="12463"/>
                  </a:cubicBezTo>
                  <a:lnTo>
                    <a:pt x="11902" y="10832"/>
                  </a:lnTo>
                  <a:cubicBezTo>
                    <a:pt x="12868" y="9780"/>
                    <a:pt x="14015" y="8953"/>
                    <a:pt x="15294" y="8382"/>
                  </a:cubicBezTo>
                  <a:lnTo>
                    <a:pt x="15320" y="8371"/>
                  </a:lnTo>
                  <a:cubicBezTo>
                    <a:pt x="16600" y="7804"/>
                    <a:pt x="17983" y="7506"/>
                    <a:pt x="19383" y="7494"/>
                  </a:cubicBezTo>
                  <a:lnTo>
                    <a:pt x="19411" y="7494"/>
                  </a:lnTo>
                  <a:cubicBezTo>
                    <a:pt x="24190" y="7494"/>
                    <a:pt x="26906" y="9658"/>
                    <a:pt x="27580" y="14495"/>
                  </a:cubicBezTo>
                  <a:lnTo>
                    <a:pt x="27667" y="16803"/>
                  </a:lnTo>
                  <a:lnTo>
                    <a:pt x="27667" y="43280"/>
                  </a:lnTo>
                  <a:lnTo>
                    <a:pt x="36977" y="43280"/>
                  </a:lnTo>
                  <a:lnTo>
                    <a:pt x="36977" y="14155"/>
                  </a:lnTo>
                  <a:cubicBezTo>
                    <a:pt x="36900" y="4901"/>
                    <a:pt x="31197" y="94"/>
                    <a:pt x="22228" y="30"/>
                  </a:cubicBezTo>
                  <a:lnTo>
                    <a:pt x="22046" y="30"/>
                  </a:lnTo>
                  <a:cubicBezTo>
                    <a:pt x="20057" y="7"/>
                    <a:pt x="18090" y="380"/>
                    <a:pt x="16243" y="1073"/>
                  </a:cubicBezTo>
                  <a:lnTo>
                    <a:pt x="14498" y="1960"/>
                  </a:lnTo>
                  <a:cubicBezTo>
                    <a:pt x="12153" y="3289"/>
                    <a:pt x="10238" y="5172"/>
                    <a:pt x="8898" y="7448"/>
                  </a:cubicBezTo>
                  <a:lnTo>
                    <a:pt x="8871" y="7494"/>
                  </a:lnTo>
                  <a:lnTo>
                    <a:pt x="8871" y="1303"/>
                  </a:lnTo>
                  <a:lnTo>
                    <a:pt x="88" y="1303"/>
                  </a:lnTo>
                  <a:lnTo>
                    <a:pt x="0" y="43411"/>
                  </a:lnTo>
                  <a:lnTo>
                    <a:pt x="9266" y="43411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VectorPath 38"/>
            <p:cNvSpPr/>
            <p:nvPr/>
          </p:nvSpPr>
          <p:spPr>
            <a:xfrm>
              <a:off x="5159034" y="2532149"/>
              <a:ext cx="40841" cy="59862"/>
            </a:xfrm>
            <a:custGeom>
              <a:avLst/>
              <a:gdLst/>
              <a:ahLst/>
              <a:cxnLst/>
              <a:rect l="l" t="t" r="r" b="b"/>
              <a:pathLst>
                <a:path w="40841" h="59862">
                  <a:moveTo>
                    <a:pt x="25114" y="59666"/>
                  </a:moveTo>
                  <a:cubicBezTo>
                    <a:pt x="35136" y="58143"/>
                    <a:pt x="40755" y="52043"/>
                    <a:pt x="40841" y="41190"/>
                  </a:cubicBezTo>
                  <a:lnTo>
                    <a:pt x="40841" y="40937"/>
                  </a:lnTo>
                  <a:lnTo>
                    <a:pt x="40622" y="1024"/>
                  </a:lnTo>
                  <a:lnTo>
                    <a:pt x="31355" y="1024"/>
                  </a:lnTo>
                  <a:lnTo>
                    <a:pt x="31355" y="6820"/>
                  </a:lnTo>
                  <a:cubicBezTo>
                    <a:pt x="30151" y="4687"/>
                    <a:pt x="28375" y="2932"/>
                    <a:pt x="26229" y="1752"/>
                  </a:cubicBezTo>
                  <a:lnTo>
                    <a:pt x="26186" y="1728"/>
                  </a:lnTo>
                  <a:cubicBezTo>
                    <a:pt x="24034" y="556"/>
                    <a:pt x="21598" y="7"/>
                    <a:pt x="19152" y="143"/>
                  </a:cubicBezTo>
                  <a:lnTo>
                    <a:pt x="19103" y="146"/>
                  </a:lnTo>
                  <a:cubicBezTo>
                    <a:pt x="8661" y="146"/>
                    <a:pt x="1917" y="7573"/>
                    <a:pt x="222" y="16889"/>
                  </a:cubicBezTo>
                  <a:lnTo>
                    <a:pt x="0" y="20996"/>
                  </a:lnTo>
                  <a:cubicBezTo>
                    <a:pt x="0" y="33002"/>
                    <a:pt x="5680" y="43048"/>
                    <a:pt x="18674" y="43176"/>
                  </a:cubicBezTo>
                  <a:lnTo>
                    <a:pt x="18928" y="43176"/>
                  </a:lnTo>
                  <a:cubicBezTo>
                    <a:pt x="21485" y="43185"/>
                    <a:pt x="23998" y="42515"/>
                    <a:pt x="26211" y="41235"/>
                  </a:cubicBezTo>
                  <a:lnTo>
                    <a:pt x="26255" y="41209"/>
                  </a:lnTo>
                  <a:cubicBezTo>
                    <a:pt x="28464" y="39920"/>
                    <a:pt x="30291" y="38069"/>
                    <a:pt x="31550" y="35845"/>
                  </a:cubicBezTo>
                  <a:lnTo>
                    <a:pt x="31575" y="35800"/>
                  </a:lnTo>
                  <a:lnTo>
                    <a:pt x="31575" y="42123"/>
                  </a:lnTo>
                  <a:cubicBezTo>
                    <a:pt x="31781" y="43582"/>
                    <a:pt x="31647" y="45069"/>
                    <a:pt x="31181" y="46467"/>
                  </a:cubicBezTo>
                  <a:lnTo>
                    <a:pt x="31172" y="46495"/>
                  </a:lnTo>
                  <a:cubicBezTo>
                    <a:pt x="30702" y="47892"/>
                    <a:pt x="29914" y="49160"/>
                    <a:pt x="28871" y="50201"/>
                  </a:cubicBezTo>
                  <a:lnTo>
                    <a:pt x="28851" y="50222"/>
                  </a:lnTo>
                  <a:cubicBezTo>
                    <a:pt x="27804" y="51260"/>
                    <a:pt x="26531" y="52041"/>
                    <a:pt x="25132" y="52503"/>
                  </a:cubicBezTo>
                  <a:lnTo>
                    <a:pt x="25104" y="52513"/>
                  </a:lnTo>
                  <a:cubicBezTo>
                    <a:pt x="23703" y="52971"/>
                    <a:pt x="22215" y="53098"/>
                    <a:pt x="20757" y="52885"/>
                  </a:cubicBezTo>
                  <a:lnTo>
                    <a:pt x="20728" y="52880"/>
                  </a:lnTo>
                  <a:cubicBezTo>
                    <a:pt x="16017" y="52880"/>
                    <a:pt x="11826" y="51927"/>
                    <a:pt x="10694" y="46794"/>
                  </a:cubicBezTo>
                  <a:lnTo>
                    <a:pt x="10671" y="46689"/>
                  </a:lnTo>
                  <a:lnTo>
                    <a:pt x="1317" y="46689"/>
                  </a:lnTo>
                  <a:cubicBezTo>
                    <a:pt x="2041" y="55287"/>
                    <a:pt x="9291" y="58874"/>
                    <a:pt x="16835" y="59760"/>
                  </a:cubicBezTo>
                  <a:lnTo>
                    <a:pt x="19988" y="59862"/>
                  </a:lnTo>
                  <a:cubicBezTo>
                    <a:pt x="20242" y="59862"/>
                    <a:pt x="20326" y="59862"/>
                    <a:pt x="20410" y="59862"/>
                  </a:cubicBezTo>
                  <a:moveTo>
                    <a:pt x="20089" y="35800"/>
                  </a:moveTo>
                  <a:cubicBezTo>
                    <a:pt x="13435" y="35721"/>
                    <a:pt x="10076" y="30576"/>
                    <a:pt x="9239" y="24618"/>
                  </a:cubicBezTo>
                  <a:lnTo>
                    <a:pt x="9134" y="22022"/>
                  </a:lnTo>
                  <a:cubicBezTo>
                    <a:pt x="9134" y="15617"/>
                    <a:pt x="11514" y="8939"/>
                    <a:pt x="17267" y="7453"/>
                  </a:cubicBezTo>
                  <a:lnTo>
                    <a:pt x="20083" y="7215"/>
                  </a:lnTo>
                  <a:cubicBezTo>
                    <a:pt x="27267" y="7215"/>
                    <a:pt x="30641" y="12223"/>
                    <a:pt x="31474" y="18298"/>
                  </a:cubicBezTo>
                  <a:lnTo>
                    <a:pt x="31575" y="20945"/>
                  </a:lnTo>
                  <a:lnTo>
                    <a:pt x="31575" y="21234"/>
                  </a:lnTo>
                  <a:cubicBezTo>
                    <a:pt x="31533" y="27508"/>
                    <a:pt x="28792" y="33975"/>
                    <a:pt x="23130" y="35565"/>
                  </a:cubicBezTo>
                  <a:lnTo>
                    <a:pt x="20400" y="35800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VectorPath 39"/>
            <p:cNvSpPr/>
            <p:nvPr/>
          </p:nvSpPr>
          <p:spPr>
            <a:xfrm>
              <a:off x="5227585" y="2520527"/>
              <a:ext cx="24812" cy="55149"/>
            </a:xfrm>
            <a:custGeom>
              <a:avLst/>
              <a:gdLst/>
              <a:ahLst/>
              <a:cxnLst/>
              <a:rect l="l" t="t" r="r" b="b"/>
              <a:pathLst>
                <a:path w="24812" h="55149">
                  <a:moveTo>
                    <a:pt x="21716" y="54930"/>
                  </a:moveTo>
                  <a:cubicBezTo>
                    <a:pt x="22702" y="54822"/>
                    <a:pt x="23688" y="54713"/>
                    <a:pt x="24684" y="54710"/>
                  </a:cubicBezTo>
                  <a:lnTo>
                    <a:pt x="24724" y="54710"/>
                  </a:lnTo>
                  <a:lnTo>
                    <a:pt x="24724" y="47509"/>
                  </a:lnTo>
                  <a:cubicBezTo>
                    <a:pt x="23443" y="47730"/>
                    <a:pt x="22142" y="47818"/>
                    <a:pt x="20842" y="47774"/>
                  </a:cubicBezTo>
                  <a:lnTo>
                    <a:pt x="20816" y="47773"/>
                  </a:lnTo>
                  <a:cubicBezTo>
                    <a:pt x="17829" y="47773"/>
                    <a:pt x="16858" y="46741"/>
                    <a:pt x="16468" y="44717"/>
                  </a:cubicBezTo>
                  <a:lnTo>
                    <a:pt x="16424" y="42141"/>
                  </a:lnTo>
                  <a:lnTo>
                    <a:pt x="16424" y="19583"/>
                  </a:lnTo>
                  <a:lnTo>
                    <a:pt x="24812" y="19583"/>
                  </a:lnTo>
                  <a:lnTo>
                    <a:pt x="24812" y="12646"/>
                  </a:lnTo>
                  <a:lnTo>
                    <a:pt x="16424" y="12646"/>
                  </a:lnTo>
                  <a:lnTo>
                    <a:pt x="16424" y="0"/>
                  </a:lnTo>
                  <a:lnTo>
                    <a:pt x="7114" y="0"/>
                  </a:lnTo>
                  <a:lnTo>
                    <a:pt x="7114" y="12646"/>
                  </a:lnTo>
                  <a:lnTo>
                    <a:pt x="88" y="12646"/>
                  </a:lnTo>
                  <a:lnTo>
                    <a:pt x="0" y="19583"/>
                  </a:lnTo>
                  <a:lnTo>
                    <a:pt x="7026" y="19583"/>
                  </a:lnTo>
                  <a:lnTo>
                    <a:pt x="7026" y="44392"/>
                  </a:lnTo>
                  <a:cubicBezTo>
                    <a:pt x="7218" y="50550"/>
                    <a:pt x="8575" y="54142"/>
                    <a:pt x="15189" y="55034"/>
                  </a:cubicBezTo>
                  <a:lnTo>
                    <a:pt x="18514" y="55149"/>
                  </a:lnTo>
                  <a:cubicBezTo>
                    <a:pt x="18721" y="55149"/>
                    <a:pt x="18735" y="55149"/>
                    <a:pt x="18748" y="55149"/>
                  </a:cubicBez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VectorPath 40"/>
            <p:cNvSpPr/>
            <p:nvPr/>
          </p:nvSpPr>
          <p:spPr>
            <a:xfrm>
              <a:off x="5259117" y="2517103"/>
              <a:ext cx="36845" cy="58311"/>
            </a:xfrm>
            <a:custGeom>
              <a:avLst/>
              <a:gdLst/>
              <a:ahLst/>
              <a:cxnLst/>
              <a:rect l="l" t="t" r="r" b="b"/>
              <a:pathLst>
                <a:path w="36845" h="58311">
                  <a:moveTo>
                    <a:pt x="9442" y="33458"/>
                  </a:moveTo>
                  <a:cubicBezTo>
                    <a:pt x="9334" y="32061"/>
                    <a:pt x="9513" y="30656"/>
                    <a:pt x="9968" y="29331"/>
                  </a:cubicBezTo>
                  <a:lnTo>
                    <a:pt x="9978" y="29304"/>
                  </a:lnTo>
                  <a:cubicBezTo>
                    <a:pt x="10437" y="27980"/>
                    <a:pt x="11162" y="26763"/>
                    <a:pt x="12108" y="25730"/>
                  </a:cubicBezTo>
                  <a:lnTo>
                    <a:pt x="12128" y="25709"/>
                  </a:lnTo>
                  <a:cubicBezTo>
                    <a:pt x="12605" y="25190"/>
                    <a:pt x="13134" y="24723"/>
                    <a:pt x="13663" y="24256"/>
                  </a:cubicBezTo>
                  <a:lnTo>
                    <a:pt x="15508" y="23282"/>
                  </a:lnTo>
                  <a:cubicBezTo>
                    <a:pt x="16816" y="22704"/>
                    <a:pt x="18200" y="22405"/>
                    <a:pt x="19602" y="22394"/>
                  </a:cubicBezTo>
                  <a:lnTo>
                    <a:pt x="19630" y="22393"/>
                  </a:lnTo>
                  <a:cubicBezTo>
                    <a:pt x="24410" y="22393"/>
                    <a:pt x="27125" y="24557"/>
                    <a:pt x="27800" y="29394"/>
                  </a:cubicBezTo>
                  <a:lnTo>
                    <a:pt x="27886" y="31702"/>
                  </a:lnTo>
                  <a:lnTo>
                    <a:pt x="27886" y="58179"/>
                  </a:lnTo>
                  <a:lnTo>
                    <a:pt x="36845" y="58179"/>
                  </a:lnTo>
                  <a:lnTo>
                    <a:pt x="36845" y="29054"/>
                  </a:lnTo>
                  <a:cubicBezTo>
                    <a:pt x="36768" y="19801"/>
                    <a:pt x="31064" y="14994"/>
                    <a:pt x="22053" y="14929"/>
                  </a:cubicBezTo>
                  <a:lnTo>
                    <a:pt x="21870" y="14929"/>
                  </a:lnTo>
                  <a:cubicBezTo>
                    <a:pt x="19393" y="14890"/>
                    <a:pt x="16947" y="15473"/>
                    <a:pt x="14755" y="16625"/>
                  </a:cubicBezTo>
                  <a:lnTo>
                    <a:pt x="14711" y="16648"/>
                  </a:lnTo>
                  <a:cubicBezTo>
                    <a:pt x="12522" y="17807"/>
                    <a:pt x="10660" y="19496"/>
                    <a:pt x="9294" y="21561"/>
                  </a:cubicBezTo>
                  <a:lnTo>
                    <a:pt x="9266" y="21603"/>
                  </a:lnTo>
                  <a:lnTo>
                    <a:pt x="9266" y="0"/>
                  </a:lnTo>
                  <a:lnTo>
                    <a:pt x="0" y="0"/>
                  </a:lnTo>
                  <a:lnTo>
                    <a:pt x="176" y="58311"/>
                  </a:lnTo>
                  <a:lnTo>
                    <a:pt x="9442" y="58311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VectorPath 41"/>
            <p:cNvSpPr/>
            <p:nvPr/>
          </p:nvSpPr>
          <p:spPr>
            <a:xfrm>
              <a:off x="5304042" y="2532031"/>
              <a:ext cx="41808" cy="44644"/>
            </a:xfrm>
            <a:custGeom>
              <a:avLst/>
              <a:gdLst/>
              <a:ahLst/>
              <a:cxnLst/>
              <a:rect l="l" t="t" r="r" b="b"/>
              <a:pathLst>
                <a:path w="41808" h="44644">
                  <a:moveTo>
                    <a:pt x="23939" y="44388"/>
                  </a:moveTo>
                  <a:cubicBezTo>
                    <a:pt x="26043" y="44033"/>
                    <a:pt x="28111" y="43407"/>
                    <a:pt x="30059" y="42536"/>
                  </a:cubicBezTo>
                  <a:lnTo>
                    <a:pt x="32735" y="40762"/>
                  </a:lnTo>
                  <a:cubicBezTo>
                    <a:pt x="36273" y="38098"/>
                    <a:pt x="38707" y="34347"/>
                    <a:pt x="39680" y="30119"/>
                  </a:cubicBezTo>
                  <a:lnTo>
                    <a:pt x="39700" y="30034"/>
                  </a:lnTo>
                  <a:lnTo>
                    <a:pt x="30916" y="30034"/>
                  </a:lnTo>
                  <a:cubicBezTo>
                    <a:pt x="30282" y="32199"/>
                    <a:pt x="28925" y="34081"/>
                    <a:pt x="27072" y="35369"/>
                  </a:cubicBezTo>
                  <a:lnTo>
                    <a:pt x="27035" y="35394"/>
                  </a:lnTo>
                  <a:cubicBezTo>
                    <a:pt x="25176" y="36673"/>
                    <a:pt x="22935" y="37277"/>
                    <a:pt x="20686" y="37107"/>
                  </a:cubicBezTo>
                  <a:lnTo>
                    <a:pt x="20640" y="37103"/>
                  </a:lnTo>
                  <a:cubicBezTo>
                    <a:pt x="19055" y="37132"/>
                    <a:pt x="17483" y="36824"/>
                    <a:pt x="16027" y="36200"/>
                  </a:cubicBezTo>
                  <a:lnTo>
                    <a:pt x="15997" y="36188"/>
                  </a:lnTo>
                  <a:cubicBezTo>
                    <a:pt x="14542" y="35560"/>
                    <a:pt x="13237" y="34630"/>
                    <a:pt x="12168" y="33460"/>
                  </a:cubicBezTo>
                  <a:lnTo>
                    <a:pt x="12147" y="33437"/>
                  </a:lnTo>
                  <a:cubicBezTo>
                    <a:pt x="11081" y="32264"/>
                    <a:pt x="10277" y="30878"/>
                    <a:pt x="9787" y="29372"/>
                  </a:cubicBezTo>
                  <a:lnTo>
                    <a:pt x="9777" y="29341"/>
                  </a:lnTo>
                  <a:cubicBezTo>
                    <a:pt x="9291" y="27833"/>
                    <a:pt x="9130" y="26239"/>
                    <a:pt x="9306" y="24664"/>
                  </a:cubicBezTo>
                  <a:lnTo>
                    <a:pt x="9310" y="24633"/>
                  </a:lnTo>
                  <a:lnTo>
                    <a:pt x="40270" y="24633"/>
                  </a:lnTo>
                  <a:cubicBezTo>
                    <a:pt x="41705" y="12791"/>
                    <a:pt x="34611" y="1599"/>
                    <a:pt x="23016" y="93"/>
                  </a:cubicBezTo>
                  <a:lnTo>
                    <a:pt x="20630" y="0"/>
                  </a:lnTo>
                  <a:cubicBezTo>
                    <a:pt x="9435" y="0"/>
                    <a:pt x="2093" y="7797"/>
                    <a:pt x="244" y="17635"/>
                  </a:cubicBezTo>
                  <a:lnTo>
                    <a:pt x="0" y="21979"/>
                  </a:lnTo>
                  <a:cubicBezTo>
                    <a:pt x="0" y="35132"/>
                    <a:pt x="7370" y="44274"/>
                    <a:pt x="20387" y="44392"/>
                  </a:cubicBezTo>
                  <a:lnTo>
                    <a:pt x="20640" y="44392"/>
                  </a:lnTo>
                  <a:cubicBezTo>
                    <a:pt x="20669" y="44393"/>
                    <a:pt x="20698" y="44395"/>
                    <a:pt x="20727" y="44397"/>
                  </a:cubicBezTo>
                  <a:moveTo>
                    <a:pt x="9310" y="18486"/>
                  </a:moveTo>
                  <a:cubicBezTo>
                    <a:pt x="9310" y="15628"/>
                    <a:pt x="10438" y="12887"/>
                    <a:pt x="12447" y="10857"/>
                  </a:cubicBezTo>
                  <a:lnTo>
                    <a:pt x="12487" y="10817"/>
                  </a:lnTo>
                  <a:cubicBezTo>
                    <a:pt x="14010" y="9294"/>
                    <a:pt x="15938" y="8271"/>
                    <a:pt x="17993" y="7783"/>
                  </a:cubicBezTo>
                  <a:lnTo>
                    <a:pt x="20100" y="7640"/>
                  </a:lnTo>
                  <a:cubicBezTo>
                    <a:pt x="23015" y="7640"/>
                    <a:pt x="25756" y="8768"/>
                    <a:pt x="27786" y="10776"/>
                  </a:cubicBezTo>
                  <a:lnTo>
                    <a:pt x="27827" y="10817"/>
                  </a:lnTo>
                  <a:cubicBezTo>
                    <a:pt x="29848" y="12837"/>
                    <a:pt x="30989" y="15572"/>
                    <a:pt x="31004" y="18428"/>
                  </a:cubicBezTo>
                  <a:lnTo>
                    <a:pt x="31004" y="18486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VectorPath 42"/>
            <p:cNvSpPr/>
            <p:nvPr/>
          </p:nvSpPr>
          <p:spPr>
            <a:xfrm>
              <a:off x="5375273" y="2517103"/>
              <a:ext cx="40182" cy="58179"/>
            </a:xfrm>
            <a:custGeom>
              <a:avLst/>
              <a:gdLst/>
              <a:ahLst/>
              <a:cxnLst/>
              <a:rect l="l" t="t" r="r" b="b"/>
              <a:pathLst>
                <a:path w="40182" h="58179">
                  <a:moveTo>
                    <a:pt x="10189" y="32317"/>
                  </a:moveTo>
                  <a:lnTo>
                    <a:pt x="36538" y="32317"/>
                  </a:lnTo>
                  <a:lnTo>
                    <a:pt x="36538" y="24018"/>
                  </a:lnTo>
                  <a:lnTo>
                    <a:pt x="10189" y="24018"/>
                  </a:lnTo>
                  <a:lnTo>
                    <a:pt x="10189" y="8782"/>
                  </a:lnTo>
                  <a:lnTo>
                    <a:pt x="40182" y="8782"/>
                  </a:lnTo>
                  <a:lnTo>
                    <a:pt x="40182" y="0"/>
                  </a:lnTo>
                  <a:lnTo>
                    <a:pt x="0" y="0"/>
                  </a:lnTo>
                  <a:lnTo>
                    <a:pt x="0" y="58179"/>
                  </a:lnTo>
                  <a:lnTo>
                    <a:pt x="10189" y="58179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VectorPath 43"/>
            <p:cNvSpPr/>
            <p:nvPr/>
          </p:nvSpPr>
          <p:spPr>
            <a:xfrm>
              <a:off x="5422438" y="2533173"/>
              <a:ext cx="36977" cy="43250"/>
            </a:xfrm>
            <a:custGeom>
              <a:avLst/>
              <a:gdLst/>
              <a:ahLst/>
              <a:cxnLst/>
              <a:rect l="l" t="t" r="r" b="b"/>
              <a:pathLst>
                <a:path w="36977" h="43250">
                  <a:moveTo>
                    <a:pt x="15770" y="43249"/>
                  </a:moveTo>
                  <a:cubicBezTo>
                    <a:pt x="16970" y="43221"/>
                    <a:pt x="18156" y="43041"/>
                    <a:pt x="19344" y="42866"/>
                  </a:cubicBezTo>
                  <a:lnTo>
                    <a:pt x="22590" y="41325"/>
                  </a:lnTo>
                  <a:cubicBezTo>
                    <a:pt x="24717" y="40079"/>
                    <a:pt x="26456" y="38346"/>
                    <a:pt x="27686" y="36267"/>
                  </a:cubicBezTo>
                  <a:lnTo>
                    <a:pt x="27711" y="36225"/>
                  </a:lnTo>
                  <a:lnTo>
                    <a:pt x="27711" y="42108"/>
                  </a:lnTo>
                  <a:lnTo>
                    <a:pt x="36845" y="42108"/>
                  </a:lnTo>
                  <a:lnTo>
                    <a:pt x="36977" y="0"/>
                  </a:lnTo>
                  <a:lnTo>
                    <a:pt x="27711" y="0"/>
                  </a:lnTo>
                  <a:lnTo>
                    <a:pt x="27711" y="24630"/>
                  </a:lnTo>
                  <a:cubicBezTo>
                    <a:pt x="27680" y="30089"/>
                    <a:pt x="25742" y="34487"/>
                    <a:pt x="20187" y="35805"/>
                  </a:cubicBezTo>
                  <a:lnTo>
                    <a:pt x="17501" y="35961"/>
                  </a:lnTo>
                  <a:cubicBezTo>
                    <a:pt x="12986" y="35961"/>
                    <a:pt x="10092" y="33896"/>
                    <a:pt x="9362" y="28495"/>
                  </a:cubicBezTo>
                  <a:lnTo>
                    <a:pt x="9266" y="25881"/>
                  </a:lnTo>
                  <a:lnTo>
                    <a:pt x="9266" y="0"/>
                  </a:lnTo>
                  <a:lnTo>
                    <a:pt x="0" y="0"/>
                  </a:lnTo>
                  <a:lnTo>
                    <a:pt x="0" y="26959"/>
                  </a:lnTo>
                  <a:cubicBezTo>
                    <a:pt x="63" y="37675"/>
                    <a:pt x="4752" y="43176"/>
                    <a:pt x="15502" y="43250"/>
                  </a:cubicBezTo>
                  <a:lnTo>
                    <a:pt x="15722" y="43250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VectorPath 44"/>
            <p:cNvSpPr/>
            <p:nvPr/>
          </p:nvSpPr>
          <p:spPr>
            <a:xfrm>
              <a:off x="5464772" y="2520527"/>
              <a:ext cx="24768" cy="55149"/>
            </a:xfrm>
            <a:custGeom>
              <a:avLst/>
              <a:gdLst/>
              <a:ahLst/>
              <a:cxnLst/>
              <a:rect l="l" t="t" r="r" b="b"/>
              <a:pathLst>
                <a:path w="24768" h="55149">
                  <a:moveTo>
                    <a:pt x="21694" y="54930"/>
                  </a:moveTo>
                  <a:cubicBezTo>
                    <a:pt x="22669" y="54822"/>
                    <a:pt x="23644" y="54713"/>
                    <a:pt x="24640" y="54710"/>
                  </a:cubicBezTo>
                  <a:lnTo>
                    <a:pt x="24680" y="54710"/>
                  </a:lnTo>
                  <a:lnTo>
                    <a:pt x="24680" y="47509"/>
                  </a:lnTo>
                  <a:cubicBezTo>
                    <a:pt x="23399" y="47728"/>
                    <a:pt x="22098" y="47817"/>
                    <a:pt x="20798" y="47774"/>
                  </a:cubicBezTo>
                  <a:lnTo>
                    <a:pt x="20772" y="47773"/>
                  </a:lnTo>
                  <a:cubicBezTo>
                    <a:pt x="17785" y="47773"/>
                    <a:pt x="16814" y="46741"/>
                    <a:pt x="16424" y="44717"/>
                  </a:cubicBezTo>
                  <a:lnTo>
                    <a:pt x="16380" y="42141"/>
                  </a:lnTo>
                  <a:lnTo>
                    <a:pt x="16380" y="19583"/>
                  </a:lnTo>
                  <a:lnTo>
                    <a:pt x="24768" y="19583"/>
                  </a:lnTo>
                  <a:lnTo>
                    <a:pt x="24768" y="12646"/>
                  </a:lnTo>
                  <a:lnTo>
                    <a:pt x="16380" y="12646"/>
                  </a:lnTo>
                  <a:lnTo>
                    <a:pt x="16380" y="0"/>
                  </a:lnTo>
                  <a:lnTo>
                    <a:pt x="7114" y="0"/>
                  </a:lnTo>
                  <a:lnTo>
                    <a:pt x="7114" y="12646"/>
                  </a:lnTo>
                  <a:lnTo>
                    <a:pt x="88" y="12646"/>
                  </a:lnTo>
                  <a:lnTo>
                    <a:pt x="0" y="19583"/>
                  </a:lnTo>
                  <a:lnTo>
                    <a:pt x="7026" y="19583"/>
                  </a:lnTo>
                  <a:lnTo>
                    <a:pt x="7026" y="44392"/>
                  </a:lnTo>
                  <a:cubicBezTo>
                    <a:pt x="7179" y="50550"/>
                    <a:pt x="8532" y="54142"/>
                    <a:pt x="15174" y="55034"/>
                  </a:cubicBezTo>
                  <a:lnTo>
                    <a:pt x="18513" y="55149"/>
                  </a:lnTo>
                  <a:cubicBezTo>
                    <a:pt x="18721" y="55149"/>
                    <a:pt x="18735" y="55149"/>
                    <a:pt x="18748" y="55149"/>
                  </a:cubicBez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VectorPath 45"/>
            <p:cNvSpPr/>
            <p:nvPr/>
          </p:nvSpPr>
          <p:spPr>
            <a:xfrm>
              <a:off x="5496435" y="2533173"/>
              <a:ext cx="36977" cy="43250"/>
            </a:xfrm>
            <a:custGeom>
              <a:avLst/>
              <a:gdLst/>
              <a:ahLst/>
              <a:cxnLst/>
              <a:rect l="l" t="t" r="r" b="b"/>
              <a:pathLst>
                <a:path w="36977" h="43250">
                  <a:moveTo>
                    <a:pt x="15814" y="43249"/>
                  </a:moveTo>
                  <a:cubicBezTo>
                    <a:pt x="17011" y="43219"/>
                    <a:pt x="18193" y="43039"/>
                    <a:pt x="19377" y="42862"/>
                  </a:cubicBezTo>
                  <a:lnTo>
                    <a:pt x="22613" y="41320"/>
                  </a:lnTo>
                  <a:cubicBezTo>
                    <a:pt x="24732" y="40073"/>
                    <a:pt x="26464" y="38343"/>
                    <a:pt x="27686" y="36267"/>
                  </a:cubicBezTo>
                  <a:lnTo>
                    <a:pt x="27711" y="36225"/>
                  </a:lnTo>
                  <a:lnTo>
                    <a:pt x="27711" y="42108"/>
                  </a:lnTo>
                  <a:lnTo>
                    <a:pt x="36801" y="42108"/>
                  </a:lnTo>
                  <a:lnTo>
                    <a:pt x="36977" y="0"/>
                  </a:lnTo>
                  <a:lnTo>
                    <a:pt x="27711" y="0"/>
                  </a:lnTo>
                  <a:lnTo>
                    <a:pt x="27711" y="24630"/>
                  </a:lnTo>
                  <a:cubicBezTo>
                    <a:pt x="27680" y="30089"/>
                    <a:pt x="25742" y="34487"/>
                    <a:pt x="20187" y="35805"/>
                  </a:cubicBezTo>
                  <a:lnTo>
                    <a:pt x="17501" y="35961"/>
                  </a:lnTo>
                  <a:cubicBezTo>
                    <a:pt x="12986" y="35961"/>
                    <a:pt x="10124" y="33896"/>
                    <a:pt x="9405" y="28495"/>
                  </a:cubicBezTo>
                  <a:lnTo>
                    <a:pt x="9310" y="25881"/>
                  </a:lnTo>
                  <a:lnTo>
                    <a:pt x="9310" y="0"/>
                  </a:lnTo>
                  <a:lnTo>
                    <a:pt x="0" y="0"/>
                  </a:lnTo>
                  <a:lnTo>
                    <a:pt x="0" y="26959"/>
                  </a:lnTo>
                  <a:cubicBezTo>
                    <a:pt x="62" y="37675"/>
                    <a:pt x="4710" y="43176"/>
                    <a:pt x="15544" y="43250"/>
                  </a:cubicBezTo>
                  <a:lnTo>
                    <a:pt x="15766" y="43250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VectorPath 46"/>
            <p:cNvSpPr/>
            <p:nvPr/>
          </p:nvSpPr>
          <p:spPr>
            <a:xfrm>
              <a:off x="5543029" y="2532015"/>
              <a:ext cx="24636" cy="43091"/>
            </a:xfrm>
            <a:custGeom>
              <a:avLst/>
              <a:gdLst/>
              <a:ahLst/>
              <a:cxnLst/>
              <a:rect l="l" t="t" r="r" b="b"/>
              <a:pathLst>
                <a:path w="24636" h="43091">
                  <a:moveTo>
                    <a:pt x="9179" y="22884"/>
                  </a:moveTo>
                  <a:cubicBezTo>
                    <a:pt x="9246" y="13797"/>
                    <a:pt x="14247" y="8692"/>
                    <a:pt x="20470" y="8623"/>
                  </a:cubicBezTo>
                  <a:lnTo>
                    <a:pt x="20596" y="8623"/>
                  </a:lnTo>
                  <a:cubicBezTo>
                    <a:pt x="21941" y="8665"/>
                    <a:pt x="23282" y="8796"/>
                    <a:pt x="24610" y="9014"/>
                  </a:cubicBezTo>
                  <a:lnTo>
                    <a:pt x="24636" y="9018"/>
                  </a:lnTo>
                  <a:lnTo>
                    <a:pt x="24636" y="236"/>
                  </a:lnTo>
                  <a:cubicBezTo>
                    <a:pt x="23481" y="74"/>
                    <a:pt x="22314" y="1"/>
                    <a:pt x="21147" y="16"/>
                  </a:cubicBezTo>
                  <a:lnTo>
                    <a:pt x="21123" y="17"/>
                  </a:lnTo>
                  <a:cubicBezTo>
                    <a:pt x="19059" y="100"/>
                    <a:pt x="17050" y="653"/>
                    <a:pt x="15225" y="1572"/>
                  </a:cubicBezTo>
                  <a:lnTo>
                    <a:pt x="13542" y="2709"/>
                  </a:lnTo>
                  <a:cubicBezTo>
                    <a:pt x="11307" y="4395"/>
                    <a:pt x="9670" y="6672"/>
                    <a:pt x="8800" y="9273"/>
                  </a:cubicBezTo>
                  <a:lnTo>
                    <a:pt x="8783" y="9325"/>
                  </a:lnTo>
                  <a:lnTo>
                    <a:pt x="8783" y="1158"/>
                  </a:lnTo>
                  <a:lnTo>
                    <a:pt x="0" y="1158"/>
                  </a:lnTo>
                  <a:lnTo>
                    <a:pt x="0" y="43091"/>
                  </a:lnTo>
                  <a:lnTo>
                    <a:pt x="9179" y="43091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VectorPath 47"/>
            <p:cNvSpPr/>
            <p:nvPr/>
          </p:nvSpPr>
          <p:spPr>
            <a:xfrm>
              <a:off x="5568281" y="2532031"/>
              <a:ext cx="41851" cy="44644"/>
            </a:xfrm>
            <a:custGeom>
              <a:avLst/>
              <a:gdLst/>
              <a:ahLst/>
              <a:cxnLst/>
              <a:rect l="l" t="t" r="r" b="b"/>
              <a:pathLst>
                <a:path w="41851" h="44644">
                  <a:moveTo>
                    <a:pt x="23939" y="44388"/>
                  </a:moveTo>
                  <a:cubicBezTo>
                    <a:pt x="26043" y="44033"/>
                    <a:pt x="28111" y="43407"/>
                    <a:pt x="30059" y="42536"/>
                  </a:cubicBezTo>
                  <a:lnTo>
                    <a:pt x="32735" y="40762"/>
                  </a:lnTo>
                  <a:cubicBezTo>
                    <a:pt x="36273" y="38098"/>
                    <a:pt x="38707" y="34347"/>
                    <a:pt x="39680" y="30119"/>
                  </a:cubicBezTo>
                  <a:lnTo>
                    <a:pt x="39700" y="30034"/>
                  </a:lnTo>
                  <a:lnTo>
                    <a:pt x="30916" y="30034"/>
                  </a:lnTo>
                  <a:cubicBezTo>
                    <a:pt x="30433" y="31661"/>
                    <a:pt x="29543" y="33128"/>
                    <a:pt x="28382" y="34334"/>
                  </a:cubicBezTo>
                  <a:lnTo>
                    <a:pt x="27065" y="35358"/>
                  </a:lnTo>
                  <a:cubicBezTo>
                    <a:pt x="25170" y="36662"/>
                    <a:pt x="22933" y="37269"/>
                    <a:pt x="20686" y="37106"/>
                  </a:cubicBezTo>
                  <a:lnTo>
                    <a:pt x="20640" y="37103"/>
                  </a:lnTo>
                  <a:cubicBezTo>
                    <a:pt x="19056" y="37132"/>
                    <a:pt x="17483" y="36824"/>
                    <a:pt x="16027" y="36200"/>
                  </a:cubicBezTo>
                  <a:lnTo>
                    <a:pt x="15997" y="36188"/>
                  </a:lnTo>
                  <a:cubicBezTo>
                    <a:pt x="15265" y="35872"/>
                    <a:pt x="14570" y="35479"/>
                    <a:pt x="13876" y="35087"/>
                  </a:cubicBezTo>
                  <a:lnTo>
                    <a:pt x="12168" y="33460"/>
                  </a:lnTo>
                  <a:cubicBezTo>
                    <a:pt x="11081" y="32264"/>
                    <a:pt x="10277" y="30878"/>
                    <a:pt x="9787" y="29372"/>
                  </a:cubicBezTo>
                  <a:lnTo>
                    <a:pt x="9777" y="29341"/>
                  </a:lnTo>
                  <a:cubicBezTo>
                    <a:pt x="9291" y="27833"/>
                    <a:pt x="9130" y="26239"/>
                    <a:pt x="9306" y="24664"/>
                  </a:cubicBezTo>
                  <a:lnTo>
                    <a:pt x="9310" y="24633"/>
                  </a:lnTo>
                  <a:lnTo>
                    <a:pt x="40270" y="24633"/>
                  </a:lnTo>
                  <a:cubicBezTo>
                    <a:pt x="41746" y="12791"/>
                    <a:pt x="34616" y="1599"/>
                    <a:pt x="23016" y="93"/>
                  </a:cubicBezTo>
                  <a:lnTo>
                    <a:pt x="20630" y="0"/>
                  </a:lnTo>
                  <a:cubicBezTo>
                    <a:pt x="9473" y="0"/>
                    <a:pt x="2103" y="7798"/>
                    <a:pt x="246" y="17635"/>
                  </a:cubicBezTo>
                  <a:lnTo>
                    <a:pt x="0" y="21979"/>
                  </a:lnTo>
                  <a:cubicBezTo>
                    <a:pt x="0" y="35132"/>
                    <a:pt x="7370" y="44274"/>
                    <a:pt x="20387" y="44392"/>
                  </a:cubicBezTo>
                  <a:lnTo>
                    <a:pt x="20640" y="44392"/>
                  </a:lnTo>
                  <a:cubicBezTo>
                    <a:pt x="20669" y="44393"/>
                    <a:pt x="20698" y="44395"/>
                    <a:pt x="20727" y="44397"/>
                  </a:cubicBezTo>
                  <a:moveTo>
                    <a:pt x="9310" y="18486"/>
                  </a:moveTo>
                  <a:cubicBezTo>
                    <a:pt x="9216" y="17016"/>
                    <a:pt x="9423" y="15543"/>
                    <a:pt x="9917" y="14156"/>
                  </a:cubicBezTo>
                  <a:lnTo>
                    <a:pt x="9927" y="14128"/>
                  </a:lnTo>
                  <a:cubicBezTo>
                    <a:pt x="10425" y="12743"/>
                    <a:pt x="11200" y="11473"/>
                    <a:pt x="12205" y="10396"/>
                  </a:cubicBezTo>
                  <a:lnTo>
                    <a:pt x="12225" y="10375"/>
                  </a:lnTo>
                  <a:cubicBezTo>
                    <a:pt x="13233" y="9301"/>
                    <a:pt x="14448" y="8444"/>
                    <a:pt x="15798" y="7855"/>
                  </a:cubicBezTo>
                  <a:lnTo>
                    <a:pt x="15825" y="7843"/>
                  </a:lnTo>
                  <a:cubicBezTo>
                    <a:pt x="16506" y="7549"/>
                    <a:pt x="17213" y="7326"/>
                    <a:pt x="17919" y="7102"/>
                  </a:cubicBezTo>
                  <a:lnTo>
                    <a:pt x="20106" y="6950"/>
                  </a:lnTo>
                  <a:cubicBezTo>
                    <a:pt x="21608" y="6950"/>
                    <a:pt x="23065" y="7250"/>
                    <a:pt x="24418" y="7831"/>
                  </a:cubicBezTo>
                  <a:lnTo>
                    <a:pt x="24445" y="7843"/>
                  </a:lnTo>
                  <a:cubicBezTo>
                    <a:pt x="25796" y="8428"/>
                    <a:pt x="27015" y="9282"/>
                    <a:pt x="28025" y="10353"/>
                  </a:cubicBezTo>
                  <a:lnTo>
                    <a:pt x="28046" y="10375"/>
                  </a:lnTo>
                  <a:cubicBezTo>
                    <a:pt x="29053" y="11449"/>
                    <a:pt x="29832" y="12716"/>
                    <a:pt x="30333" y="14100"/>
                  </a:cubicBezTo>
                  <a:lnTo>
                    <a:pt x="30343" y="14128"/>
                  </a:lnTo>
                  <a:cubicBezTo>
                    <a:pt x="30841" y="15514"/>
                    <a:pt x="31052" y="16986"/>
                    <a:pt x="30962" y="18456"/>
                  </a:cubicBezTo>
                  <a:lnTo>
                    <a:pt x="30961" y="18486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TextBox48"/>
          <p:cNvSpPr txBox="1"/>
          <p:nvPr/>
        </p:nvSpPr>
        <p:spPr>
          <a:xfrm>
            <a:off x="762821" y="1518501"/>
            <a:ext cx="6943796" cy="1084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101190"/>
              </a:lnSpc>
            </a:pPr>
            <a:r>
              <a:rPr lang="en-US" altLang="zh-CN" sz="3600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Laboratory 2: </a:t>
            </a:r>
          </a:p>
          <a:p>
            <a:pPr eaLnBrk="0">
              <a:lnSpc>
                <a:spcPct val="101190"/>
              </a:lnSpc>
            </a:pPr>
            <a:r>
              <a:rPr lang="en-US" altLang="zh-CN" sz="3600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Inertial Navigation and PDR</a:t>
            </a:r>
          </a:p>
        </p:txBody>
      </p:sp>
      <p:sp>
        <p:nvSpPr>
          <p:cNvPr id="50" name="TextBox50"/>
          <p:cNvSpPr txBox="1"/>
          <p:nvPr/>
        </p:nvSpPr>
        <p:spPr>
          <a:xfrm>
            <a:off x="762823" y="4207807"/>
            <a:ext cx="9952668" cy="1360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Dr. Weisong Wen, Assistant Professor</a:t>
            </a:r>
          </a:p>
          <a:p>
            <a:pPr eaLnBrk="0">
              <a:lnSpc>
                <a:spcPct val="41250"/>
              </a:lnSpc>
            </a:pPr>
            <a:endParaRPr lang="en-US" altLang="zh-CN" sz="2222" b="1" kern="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eaLnBrk="0">
              <a:lnSpc>
                <a:spcPct val="126602"/>
              </a:lnSpc>
            </a:pP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Trustworthy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Laboratory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(TAS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Lab)</a:t>
            </a:r>
          </a:p>
          <a:p>
            <a:pPr eaLnBrk="0">
              <a:lnSpc>
                <a:spcPct val="126602"/>
              </a:lnSpc>
            </a:pP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Hong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Kong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Polytechnic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Nov.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3,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93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2025</a:t>
            </a:r>
            <a:r>
              <a:rPr lang="en-US" altLang="zh-CN" sz="1693" b="1" kern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VectorPath 51"/>
          <p:cNvSpPr/>
          <p:nvPr/>
        </p:nvSpPr>
        <p:spPr>
          <a:xfrm>
            <a:off x="9497784" y="5976977"/>
            <a:ext cx="20161" cy="123652"/>
          </a:xfrm>
          <a:custGeom>
            <a:avLst/>
            <a:gdLst/>
            <a:ahLst/>
            <a:cxnLst/>
            <a:rect l="l" t="t" r="r" b="b"/>
            <a:pathLst>
              <a:path w="9215" h="58141">
                <a:moveTo>
                  <a:pt x="9266" y="-38"/>
                </a:moveTo>
                <a:lnTo>
                  <a:pt x="0" y="-38"/>
                </a:lnTo>
                <a:lnTo>
                  <a:pt x="0" y="8744"/>
                </a:lnTo>
                <a:lnTo>
                  <a:pt x="9266" y="8744"/>
                </a:lnTo>
                <a:moveTo>
                  <a:pt x="9266" y="16033"/>
                </a:moveTo>
                <a:lnTo>
                  <a:pt x="0" y="16033"/>
                </a:lnTo>
                <a:lnTo>
                  <a:pt x="0" y="58141"/>
                </a:lnTo>
                <a:lnTo>
                  <a:pt x="9266" y="58141"/>
                </a:lnTo>
              </a:path>
            </a:pathLst>
          </a:custGeom>
          <a:solidFill>
            <a:srgbClr val="A02337">
              <a:alpha val="100000"/>
            </a:srgbClr>
          </a:solidFill>
        </p:spPr>
        <p:txBody>
          <a:bodyPr/>
          <a:lstStyle/>
          <a:p>
            <a:endParaRPr lang="zh-CN" altLang="en-US" sz="381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VectorPath 52"/>
          <p:cNvSpPr/>
          <p:nvPr/>
        </p:nvSpPr>
        <p:spPr>
          <a:xfrm>
            <a:off x="9942664" y="5976977"/>
            <a:ext cx="20161" cy="123652"/>
          </a:xfrm>
          <a:custGeom>
            <a:avLst/>
            <a:gdLst/>
            <a:ahLst/>
            <a:cxnLst/>
            <a:rect l="l" t="t" r="r" b="b"/>
            <a:pathLst>
              <a:path w="9310" h="58141">
                <a:moveTo>
                  <a:pt x="9310" y="-38"/>
                </a:moveTo>
                <a:lnTo>
                  <a:pt x="0" y="-38"/>
                </a:lnTo>
                <a:lnTo>
                  <a:pt x="0" y="8744"/>
                </a:lnTo>
                <a:lnTo>
                  <a:pt x="9310" y="8744"/>
                </a:lnTo>
                <a:moveTo>
                  <a:pt x="9310" y="16033"/>
                </a:moveTo>
                <a:lnTo>
                  <a:pt x="0" y="16033"/>
                </a:lnTo>
                <a:lnTo>
                  <a:pt x="0" y="58141"/>
                </a:lnTo>
                <a:lnTo>
                  <a:pt x="9310" y="58141"/>
                </a:lnTo>
              </a:path>
            </a:pathLst>
          </a:custGeom>
          <a:solidFill>
            <a:srgbClr val="A02337">
              <a:alpha val="100000"/>
            </a:srgbClr>
          </a:solidFill>
        </p:spPr>
        <p:txBody>
          <a:bodyPr/>
          <a:lstStyle/>
          <a:p>
            <a:endParaRPr lang="zh-CN" altLang="en-US" sz="381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VectorPath 53"/>
          <p:cNvSpPr/>
          <p:nvPr/>
        </p:nvSpPr>
        <p:spPr>
          <a:xfrm>
            <a:off x="10831079" y="5976977"/>
            <a:ext cx="20161" cy="123652"/>
          </a:xfrm>
          <a:custGeom>
            <a:avLst/>
            <a:gdLst/>
            <a:ahLst/>
            <a:cxnLst/>
            <a:rect l="l" t="t" r="r" b="b"/>
            <a:pathLst>
              <a:path w="9310" h="58141">
                <a:moveTo>
                  <a:pt x="9310" y="-38"/>
                </a:moveTo>
                <a:lnTo>
                  <a:pt x="0" y="-38"/>
                </a:lnTo>
                <a:lnTo>
                  <a:pt x="0" y="8744"/>
                </a:lnTo>
                <a:lnTo>
                  <a:pt x="9310" y="8744"/>
                </a:lnTo>
                <a:moveTo>
                  <a:pt x="9310" y="16033"/>
                </a:moveTo>
                <a:lnTo>
                  <a:pt x="0" y="16033"/>
                </a:lnTo>
                <a:lnTo>
                  <a:pt x="0" y="58141"/>
                </a:lnTo>
                <a:lnTo>
                  <a:pt x="9310" y="58141"/>
                </a:lnTo>
              </a:path>
            </a:pathLst>
          </a:custGeom>
          <a:solidFill>
            <a:srgbClr val="A02337">
              <a:alpha val="100000"/>
            </a:srgbClr>
          </a:solidFill>
        </p:spPr>
        <p:txBody>
          <a:bodyPr/>
          <a:lstStyle/>
          <a:p>
            <a:endParaRPr lang="zh-CN" altLang="en-US" sz="381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Combination 54"/>
          <p:cNvGrpSpPr/>
          <p:nvPr/>
        </p:nvGrpSpPr>
        <p:grpSpPr>
          <a:xfrm>
            <a:off x="10603935" y="6175896"/>
            <a:ext cx="318539" cy="150533"/>
            <a:chOff x="4987290" y="2611120"/>
            <a:chExt cx="150495" cy="71120"/>
          </a:xfrm>
        </p:grpSpPr>
        <p:sp>
          <p:nvSpPr>
            <p:cNvPr id="55" name="VectorPath 55"/>
            <p:cNvSpPr/>
            <p:nvPr/>
          </p:nvSpPr>
          <p:spPr>
            <a:xfrm>
              <a:off x="4987105" y="2610892"/>
              <a:ext cx="69781" cy="71132"/>
            </a:xfrm>
            <a:custGeom>
              <a:avLst/>
              <a:gdLst/>
              <a:ahLst/>
              <a:cxnLst/>
              <a:rect l="l" t="t" r="r" b="b"/>
              <a:pathLst>
                <a:path w="69596" h="70903">
                  <a:moveTo>
                    <a:pt x="64722" y="11495"/>
                  </a:moveTo>
                  <a:lnTo>
                    <a:pt x="47156" y="11495"/>
                  </a:lnTo>
                  <a:lnTo>
                    <a:pt x="47156" y="-229"/>
                  </a:lnTo>
                  <a:lnTo>
                    <a:pt x="41271" y="-229"/>
                  </a:lnTo>
                  <a:lnTo>
                    <a:pt x="41271" y="11407"/>
                  </a:lnTo>
                  <a:lnTo>
                    <a:pt x="23705" y="11407"/>
                  </a:lnTo>
                  <a:lnTo>
                    <a:pt x="23705" y="58345"/>
                  </a:lnTo>
                  <a:lnTo>
                    <a:pt x="29545" y="58345"/>
                  </a:lnTo>
                  <a:lnTo>
                    <a:pt x="29545" y="54218"/>
                  </a:lnTo>
                  <a:lnTo>
                    <a:pt x="58881" y="54218"/>
                  </a:lnTo>
                  <a:lnTo>
                    <a:pt x="58749" y="58433"/>
                  </a:lnTo>
                  <a:lnTo>
                    <a:pt x="64722" y="58433"/>
                  </a:lnTo>
                  <a:moveTo>
                    <a:pt x="17512" y="12680"/>
                  </a:moveTo>
                  <a:cubicBezTo>
                    <a:pt x="15495" y="7588"/>
                    <a:pt x="11874" y="3293"/>
                    <a:pt x="7199" y="443"/>
                  </a:cubicBezTo>
                  <a:lnTo>
                    <a:pt x="7105" y="386"/>
                  </a:lnTo>
                  <a:lnTo>
                    <a:pt x="1747" y="3328"/>
                  </a:lnTo>
                  <a:cubicBezTo>
                    <a:pt x="6638" y="6366"/>
                    <a:pt x="10355" y="10971"/>
                    <a:pt x="12292" y="16391"/>
                  </a:cubicBezTo>
                  <a:lnTo>
                    <a:pt x="12331" y="16500"/>
                  </a:lnTo>
                  <a:moveTo>
                    <a:pt x="29633" y="29541"/>
                  </a:moveTo>
                  <a:lnTo>
                    <a:pt x="29633" y="17027"/>
                  </a:lnTo>
                  <a:lnTo>
                    <a:pt x="41315" y="17027"/>
                  </a:lnTo>
                  <a:lnTo>
                    <a:pt x="41315" y="29541"/>
                  </a:lnTo>
                  <a:moveTo>
                    <a:pt x="47199" y="29454"/>
                  </a:moveTo>
                  <a:lnTo>
                    <a:pt x="47199" y="17027"/>
                  </a:lnTo>
                  <a:lnTo>
                    <a:pt x="58968" y="17027"/>
                  </a:lnTo>
                  <a:lnTo>
                    <a:pt x="58968" y="29454"/>
                  </a:lnTo>
                  <a:moveTo>
                    <a:pt x="4532" y="70838"/>
                  </a:moveTo>
                  <a:cubicBezTo>
                    <a:pt x="7589" y="67623"/>
                    <a:pt x="10319" y="64111"/>
                    <a:pt x="12678" y="60354"/>
                  </a:cubicBezTo>
                  <a:lnTo>
                    <a:pt x="12726" y="60277"/>
                  </a:lnTo>
                  <a:cubicBezTo>
                    <a:pt x="18974" y="65039"/>
                    <a:pt x="26677" y="67491"/>
                    <a:pt x="34525" y="67221"/>
                  </a:cubicBezTo>
                  <a:lnTo>
                    <a:pt x="34684" y="67215"/>
                  </a:lnTo>
                  <a:lnTo>
                    <a:pt x="67181" y="67215"/>
                  </a:lnTo>
                  <a:lnTo>
                    <a:pt x="69596" y="60804"/>
                  </a:lnTo>
                  <a:lnTo>
                    <a:pt x="50800" y="61551"/>
                  </a:lnTo>
                  <a:lnTo>
                    <a:pt x="35298" y="61770"/>
                  </a:lnTo>
                  <a:cubicBezTo>
                    <a:pt x="28841" y="61770"/>
                    <a:pt x="19609" y="60080"/>
                    <a:pt x="15400" y="55755"/>
                  </a:cubicBezTo>
                  <a:lnTo>
                    <a:pt x="15317" y="55667"/>
                  </a:lnTo>
                  <a:cubicBezTo>
                    <a:pt x="18042" y="50430"/>
                    <a:pt x="19445" y="44607"/>
                    <a:pt x="19402" y="38705"/>
                  </a:cubicBezTo>
                  <a:lnTo>
                    <a:pt x="19401" y="38587"/>
                  </a:lnTo>
                  <a:lnTo>
                    <a:pt x="11145" y="38587"/>
                  </a:lnTo>
                  <a:cubicBezTo>
                    <a:pt x="14416" y="34084"/>
                    <a:pt x="17144" y="29211"/>
                    <a:pt x="19271" y="24069"/>
                  </a:cubicBezTo>
                  <a:lnTo>
                    <a:pt x="19313" y="23965"/>
                  </a:lnTo>
                  <a:lnTo>
                    <a:pt x="19313" y="18872"/>
                  </a:lnTo>
                  <a:lnTo>
                    <a:pt x="649" y="18872"/>
                  </a:lnTo>
                  <a:lnTo>
                    <a:pt x="649" y="24580"/>
                  </a:lnTo>
                  <a:lnTo>
                    <a:pt x="12945" y="24580"/>
                  </a:lnTo>
                  <a:cubicBezTo>
                    <a:pt x="9980" y="29922"/>
                    <a:pt x="6365" y="34877"/>
                    <a:pt x="2183" y="39331"/>
                  </a:cubicBezTo>
                  <a:lnTo>
                    <a:pt x="2098" y="39421"/>
                  </a:lnTo>
                  <a:lnTo>
                    <a:pt x="2098" y="44251"/>
                  </a:lnTo>
                  <a:lnTo>
                    <a:pt x="12990" y="44251"/>
                  </a:lnTo>
                  <a:cubicBezTo>
                    <a:pt x="10925" y="52909"/>
                    <a:pt x="6393" y="60782"/>
                    <a:pt x="-55" y="66916"/>
                  </a:cubicBezTo>
                  <a:lnTo>
                    <a:pt x="-185" y="67039"/>
                  </a:lnTo>
                  <a:lnTo>
                    <a:pt x="4470" y="70903"/>
                  </a:lnTo>
                  <a:moveTo>
                    <a:pt x="47199" y="48378"/>
                  </a:moveTo>
                  <a:lnTo>
                    <a:pt x="47199" y="35206"/>
                  </a:lnTo>
                  <a:lnTo>
                    <a:pt x="58968" y="35206"/>
                  </a:lnTo>
                  <a:lnTo>
                    <a:pt x="58968" y="48378"/>
                  </a:lnTo>
                  <a:moveTo>
                    <a:pt x="29721" y="48642"/>
                  </a:moveTo>
                  <a:lnTo>
                    <a:pt x="29633" y="35469"/>
                  </a:lnTo>
                  <a:lnTo>
                    <a:pt x="41315" y="35469"/>
                  </a:lnTo>
                  <a:lnTo>
                    <a:pt x="41315" y="48642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VectorPath 56"/>
            <p:cNvSpPr/>
            <p:nvPr/>
          </p:nvSpPr>
          <p:spPr>
            <a:xfrm>
              <a:off x="5068700" y="2614887"/>
              <a:ext cx="69167" cy="63009"/>
            </a:xfrm>
            <a:custGeom>
              <a:avLst/>
              <a:gdLst/>
              <a:ahLst/>
              <a:cxnLst/>
              <a:rect l="l" t="t" r="r" b="b"/>
              <a:pathLst>
                <a:path w="69085" h="63009">
                  <a:moveTo>
                    <a:pt x="58583" y="34424"/>
                  </a:moveTo>
                  <a:lnTo>
                    <a:pt x="58583" y="0"/>
                  </a:lnTo>
                  <a:lnTo>
                    <a:pt x="10759" y="0"/>
                  </a:lnTo>
                  <a:lnTo>
                    <a:pt x="10759" y="34512"/>
                  </a:lnTo>
                  <a:moveTo>
                    <a:pt x="16732" y="14226"/>
                  </a:moveTo>
                  <a:lnTo>
                    <a:pt x="16732" y="5752"/>
                  </a:lnTo>
                  <a:lnTo>
                    <a:pt x="31531" y="5752"/>
                  </a:lnTo>
                  <a:lnTo>
                    <a:pt x="31531" y="14226"/>
                  </a:lnTo>
                  <a:moveTo>
                    <a:pt x="37548" y="14095"/>
                  </a:moveTo>
                  <a:lnTo>
                    <a:pt x="37548" y="5752"/>
                  </a:lnTo>
                  <a:lnTo>
                    <a:pt x="52479" y="5752"/>
                  </a:lnTo>
                  <a:lnTo>
                    <a:pt x="52479" y="14226"/>
                  </a:lnTo>
                  <a:moveTo>
                    <a:pt x="37592" y="28672"/>
                  </a:moveTo>
                  <a:lnTo>
                    <a:pt x="37592" y="19891"/>
                  </a:lnTo>
                  <a:lnTo>
                    <a:pt x="52479" y="19891"/>
                  </a:lnTo>
                  <a:lnTo>
                    <a:pt x="52479" y="28672"/>
                  </a:lnTo>
                  <a:moveTo>
                    <a:pt x="16820" y="28760"/>
                  </a:moveTo>
                  <a:lnTo>
                    <a:pt x="16820" y="19978"/>
                  </a:lnTo>
                  <a:lnTo>
                    <a:pt x="31619" y="19978"/>
                  </a:lnTo>
                  <a:lnTo>
                    <a:pt x="31619" y="28760"/>
                  </a:lnTo>
                  <a:moveTo>
                    <a:pt x="43169" y="47070"/>
                  </a:moveTo>
                  <a:cubicBezTo>
                    <a:pt x="40384" y="42115"/>
                    <a:pt x="36034" y="38224"/>
                    <a:pt x="30802" y="36005"/>
                  </a:cubicBezTo>
                  <a:lnTo>
                    <a:pt x="30697" y="35961"/>
                  </a:lnTo>
                  <a:lnTo>
                    <a:pt x="26305" y="39298"/>
                  </a:lnTo>
                  <a:cubicBezTo>
                    <a:pt x="31218" y="41723"/>
                    <a:pt x="35253" y="45619"/>
                    <a:pt x="37847" y="50442"/>
                  </a:cubicBezTo>
                  <a:lnTo>
                    <a:pt x="37899" y="50539"/>
                  </a:lnTo>
                  <a:moveTo>
                    <a:pt x="69167" y="55984"/>
                  </a:moveTo>
                  <a:cubicBezTo>
                    <a:pt x="66069" y="49775"/>
                    <a:pt x="61382" y="44499"/>
                    <a:pt x="55582" y="40692"/>
                  </a:cubicBezTo>
                  <a:lnTo>
                    <a:pt x="55465" y="40616"/>
                  </a:lnTo>
                  <a:lnTo>
                    <a:pt x="50854" y="44084"/>
                  </a:lnTo>
                  <a:cubicBezTo>
                    <a:pt x="56513" y="47764"/>
                    <a:pt x="60991" y="52996"/>
                    <a:pt x="63754" y="59153"/>
                  </a:cubicBezTo>
                  <a:lnTo>
                    <a:pt x="63809" y="59277"/>
                  </a:lnTo>
                  <a:moveTo>
                    <a:pt x="4895" y="60113"/>
                  </a:moveTo>
                  <a:cubicBezTo>
                    <a:pt x="10211" y="55852"/>
                    <a:pt x="14456" y="50405"/>
                    <a:pt x="17290" y="44210"/>
                  </a:cubicBezTo>
                  <a:lnTo>
                    <a:pt x="17347" y="44084"/>
                  </a:lnTo>
                  <a:lnTo>
                    <a:pt x="12384" y="40923"/>
                  </a:lnTo>
                  <a:cubicBezTo>
                    <a:pt x="9889" y="47061"/>
                    <a:pt x="5614" y="52310"/>
                    <a:pt x="111" y="55998"/>
                  </a:cubicBezTo>
                  <a:lnTo>
                    <a:pt x="0" y="56071"/>
                  </a:lnTo>
                  <a:lnTo>
                    <a:pt x="4787" y="60199"/>
                  </a:lnTo>
                  <a:moveTo>
                    <a:pt x="46053" y="62805"/>
                  </a:moveTo>
                  <a:cubicBezTo>
                    <a:pt x="51273" y="60961"/>
                    <a:pt x="53212" y="55375"/>
                    <a:pt x="53569" y="49022"/>
                  </a:cubicBezTo>
                  <a:lnTo>
                    <a:pt x="53577" y="48870"/>
                  </a:lnTo>
                  <a:lnTo>
                    <a:pt x="47648" y="47817"/>
                  </a:lnTo>
                  <a:cubicBezTo>
                    <a:pt x="47495" y="52292"/>
                    <a:pt x="47142" y="56201"/>
                    <a:pt x="44223" y="57208"/>
                  </a:cubicBezTo>
                  <a:lnTo>
                    <a:pt x="42730" y="57345"/>
                  </a:lnTo>
                  <a:lnTo>
                    <a:pt x="28289" y="57345"/>
                  </a:lnTo>
                  <a:cubicBezTo>
                    <a:pt x="26961" y="57336"/>
                    <a:pt x="26069" y="56843"/>
                    <a:pt x="25641" y="55931"/>
                  </a:cubicBezTo>
                  <a:lnTo>
                    <a:pt x="25515" y="54745"/>
                  </a:lnTo>
                  <a:lnTo>
                    <a:pt x="25515" y="41801"/>
                  </a:lnTo>
                  <a:lnTo>
                    <a:pt x="19455" y="41801"/>
                  </a:lnTo>
                  <a:lnTo>
                    <a:pt x="19455" y="56557"/>
                  </a:lnTo>
                  <a:cubicBezTo>
                    <a:pt x="19481" y="60434"/>
                    <a:pt x="21212" y="62446"/>
                    <a:pt x="24802" y="62946"/>
                  </a:cubicBezTo>
                  <a:lnTo>
                    <a:pt x="26515" y="63009"/>
                  </a:lnTo>
                  <a:lnTo>
                    <a:pt x="43574" y="63009"/>
                  </a:lnTo>
                </a:path>
              </a:pathLst>
            </a:custGeom>
            <a:solidFill>
              <a:srgbClr val="A02337">
                <a:alpha val="100000"/>
              </a:srgbClr>
            </a:solidFill>
          </p:spPr>
          <p:txBody>
            <a:bodyPr/>
            <a:lstStyle/>
            <a:p>
              <a:endParaRPr lang="zh-CN" altLang="en-US" sz="381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TextBox57"/>
          <p:cNvSpPr txBox="1"/>
          <p:nvPr/>
        </p:nvSpPr>
        <p:spPr>
          <a:xfrm>
            <a:off x="11480254" y="6584487"/>
            <a:ext cx="500656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376" kern="0" spc="-32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376" kern="0" spc="-32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62ADB3D5-FAB6-7739-BD1D-313E59C6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" y="-1"/>
            <a:ext cx="4091540" cy="1019516"/>
          </a:xfrm>
          <a:prstGeom prst="rect">
            <a:avLst/>
          </a:prstGeom>
        </p:spPr>
      </p:pic>
    </p:spTree>
    <p:extLst>
      <p:ext uri="{E87208A3-2F4C-4246-00B5-E786840353EE}"/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09EC1-168A-16B7-2C34-637DAA02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VectorPath 115">
            <a:extLst>
              <a:ext uri="{FF2B5EF4-FFF2-40B4-BE49-F238E27FC236}">
                <a16:creationId xmlns:a16="http://schemas.microsoft.com/office/drawing/2014/main" id="{56F410A1-6F07-5F49-3A73-5978AC18A1D3}"/>
              </a:ext>
            </a:extLst>
          </p:cNvPr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116" name="TextBox116">
            <a:extLst>
              <a:ext uri="{FF2B5EF4-FFF2-40B4-BE49-F238E27FC236}">
                <a16:creationId xmlns:a16="http://schemas.microsoft.com/office/drawing/2014/main" id="{F5452A7D-BAE7-FB9A-ED9F-109DFCC2F061}"/>
              </a:ext>
            </a:extLst>
          </p:cNvPr>
          <p:cNvSpPr txBox="1"/>
          <p:nvPr/>
        </p:nvSpPr>
        <p:spPr>
          <a:xfrm>
            <a:off x="762821" y="150534"/>
            <a:ext cx="7173850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Laboratory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Procedure: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Collection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</a:t>
            </a:r>
          </a:p>
        </p:txBody>
      </p:sp>
      <p:sp>
        <p:nvSpPr>
          <p:cNvPr id="126" name="TextBox126">
            <a:extLst>
              <a:ext uri="{FF2B5EF4-FFF2-40B4-BE49-F238E27FC236}">
                <a16:creationId xmlns:a16="http://schemas.microsoft.com/office/drawing/2014/main" id="{BA627FBF-27D6-E973-016E-756170C21BDD}"/>
              </a:ext>
            </a:extLst>
          </p:cNvPr>
          <p:cNvSpPr txBox="1"/>
          <p:nvPr/>
        </p:nvSpPr>
        <p:spPr>
          <a:xfrm>
            <a:off x="49134" y="676631"/>
            <a:ext cx="5382908" cy="271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9662" eaLnBrk="0">
              <a:lnSpc>
                <a:spcPct val="97549"/>
              </a:lnSpc>
              <a:spcAft>
                <a:spcPts val="370"/>
              </a:spcAft>
            </a:pPr>
            <a:r>
              <a:rPr lang="en-US" altLang="zh-CN" sz="1799" b="1" kern="0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Chosen</a:t>
            </a:r>
            <a:r>
              <a:rPr lang="en-US" altLang="zh-CN" sz="1799" b="1" kern="0" spc="-32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  <a:hlinkClick r:id="rId2"/>
              </a:rPr>
              <a:t>Demo data from lab repository</a:t>
            </a:r>
            <a:endParaRPr lang="en-US" altLang="zh-CN" sz="1799" b="1" kern="0" dirty="0">
              <a:solidFill>
                <a:srgbClr val="005A9C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sp>
        <p:nvSpPr>
          <p:cNvPr id="134" name="TextBox134">
            <a:extLst>
              <a:ext uri="{FF2B5EF4-FFF2-40B4-BE49-F238E27FC236}">
                <a16:creationId xmlns:a16="http://schemas.microsoft.com/office/drawing/2014/main" id="{7F95BFFE-79B4-4EFF-88AA-E07A4939058D}"/>
              </a:ext>
            </a:extLst>
          </p:cNvPr>
          <p:cNvSpPr txBox="1"/>
          <p:nvPr/>
        </p:nvSpPr>
        <p:spPr>
          <a:xfrm>
            <a:off x="11587777" y="6584486"/>
            <a:ext cx="5280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6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spc="-32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  <a:endParaRPr lang="en-US" altLang="zh-CN" sz="1376" kern="0" dirty="0">
              <a:solidFill>
                <a:srgbClr val="0066B3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D901B91F-F8AF-9DAD-B79E-2AC4E1AD3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8B63E4-E677-F5CC-1C5D-3AB481082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089" y="893494"/>
            <a:ext cx="3503015" cy="59027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8A1AEA-D81C-449F-6C9C-33940D118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306" y="996902"/>
            <a:ext cx="3575049" cy="58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72773"/>
      </p:ext>
      <p:ext uri="{7C57AEED-ECE3-406B-DFCA-62970BE4C02A}"/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1AE3E4-FC14-DE7E-BA31-CA145E85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5" y="1270516"/>
            <a:ext cx="4666429" cy="3499822"/>
          </a:xfrm>
          <a:prstGeom prst="rect">
            <a:avLst/>
          </a:prstGeom>
        </p:spPr>
      </p:pic>
      <p:sp>
        <p:nvSpPr>
          <p:cNvPr id="115" name="VectorPath 115"/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116" name="TextBox116"/>
          <p:cNvSpPr txBox="1"/>
          <p:nvPr/>
        </p:nvSpPr>
        <p:spPr>
          <a:xfrm>
            <a:off x="762821" y="150534"/>
            <a:ext cx="7173850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Laboratory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Procedure: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Collection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</a:t>
            </a:r>
          </a:p>
        </p:txBody>
      </p:sp>
      <p:sp>
        <p:nvSpPr>
          <p:cNvPr id="126" name="TextBox126"/>
          <p:cNvSpPr txBox="1"/>
          <p:nvPr/>
        </p:nvSpPr>
        <p:spPr>
          <a:xfrm>
            <a:off x="234715" y="4494087"/>
            <a:ext cx="5382908" cy="2316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101666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459662" eaLnBrk="0">
              <a:lnSpc>
                <a:spcPct val="97058"/>
              </a:lnSpc>
              <a:spcAft>
                <a:spcPts val="781"/>
              </a:spcAft>
            </a:pP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Collection</a:t>
            </a:r>
          </a:p>
          <a:p>
            <a:pPr marL="954269" indent="-247532" eaLnBrk="0">
              <a:lnSpc>
                <a:spcPct val="97058"/>
              </a:lnSpc>
              <a:spcAft>
                <a:spcPts val="781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provided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HTML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IMU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collection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tool</a:t>
            </a:r>
          </a:p>
          <a:p>
            <a:pPr marL="954269" indent="-247532" eaLnBrk="0">
              <a:lnSpc>
                <a:spcPct val="97058"/>
              </a:lnSpc>
              <a:spcAft>
                <a:spcPts val="781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Maintain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consistent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phone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orientation</a:t>
            </a:r>
          </a:p>
          <a:p>
            <a:pPr marL="954269" indent="-247532" eaLnBrk="0">
              <a:lnSpc>
                <a:spcPct val="97549"/>
              </a:lnSpc>
              <a:spcAft>
                <a:spcPts val="370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Record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at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stable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sampling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rate</a:t>
            </a:r>
          </a:p>
          <a:p>
            <a:pPr marL="954269" indent="-247532" eaLnBrk="0">
              <a:lnSpc>
                <a:spcPct val="97058"/>
              </a:lnSpc>
              <a:spcAft>
                <a:spcPts val="358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Export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CSV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format</a:t>
            </a:r>
          </a:p>
          <a:p>
            <a:pPr eaLnBrk="0">
              <a:lnSpc>
                <a:spcPct val="67500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sp>
        <p:nvSpPr>
          <p:cNvPr id="134" name="TextBox134"/>
          <p:cNvSpPr txBox="1"/>
          <p:nvPr/>
        </p:nvSpPr>
        <p:spPr>
          <a:xfrm>
            <a:off x="11587777" y="6584486"/>
            <a:ext cx="480621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spc="-32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7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spc="-32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  <a:endParaRPr lang="en-US" altLang="zh-CN" sz="1376" kern="0" dirty="0">
              <a:solidFill>
                <a:srgbClr val="0066B3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161797FE-9B0B-25FA-955D-271FE818F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sp>
        <p:nvSpPr>
          <p:cNvPr id="3" name="TextBox126">
            <a:extLst>
              <a:ext uri="{FF2B5EF4-FFF2-40B4-BE49-F238E27FC236}">
                <a16:creationId xmlns:a16="http://schemas.microsoft.com/office/drawing/2014/main" id="{FBD3F8E2-8FDE-3A6E-91E7-0A8D4112181E}"/>
              </a:ext>
            </a:extLst>
          </p:cNvPr>
          <p:cNvSpPr txBox="1"/>
          <p:nvPr/>
        </p:nvSpPr>
        <p:spPr>
          <a:xfrm>
            <a:off x="49133" y="889758"/>
            <a:ext cx="6286107" cy="271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9662" eaLnBrk="0">
              <a:lnSpc>
                <a:spcPct val="97549"/>
              </a:lnSpc>
              <a:spcAft>
                <a:spcPts val="370"/>
              </a:spcAft>
            </a:pPr>
            <a:r>
              <a:rPr lang="en-US" altLang="zh-CN" sz="1799" b="1" kern="0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Chosen</a:t>
            </a:r>
            <a:r>
              <a:rPr lang="en-US" altLang="zh-CN" sz="1799" b="1" kern="0" spc="-32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2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 Collect data on your own through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  <a:hlinkClick r:id="rId4"/>
              </a:rPr>
              <a:t>HTML</a:t>
            </a:r>
            <a:endParaRPr lang="en-US" altLang="zh-CN" sz="1799" b="1" kern="0" dirty="0">
              <a:solidFill>
                <a:srgbClr val="005A9C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pic>
        <p:nvPicPr>
          <p:cNvPr id="5" name="图片 4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AB1531C6-6383-F084-9FDF-29A597A2B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60" y="1513375"/>
            <a:ext cx="1949811" cy="4227071"/>
          </a:xfrm>
          <a:prstGeom prst="rect">
            <a:avLst/>
          </a:prstGeom>
        </p:spPr>
      </p:pic>
      <p:pic>
        <p:nvPicPr>
          <p:cNvPr id="7" name="图片 6" descr="图表&#10;&#10;AI 生成的内容可能不正确。">
            <a:extLst>
              <a:ext uri="{FF2B5EF4-FFF2-40B4-BE49-F238E27FC236}">
                <a16:creationId xmlns:a16="http://schemas.microsoft.com/office/drawing/2014/main" id="{2B335BCD-FC2E-04D9-7DD5-89A89418E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723" y="1513375"/>
            <a:ext cx="1949811" cy="4227072"/>
          </a:xfrm>
          <a:prstGeom prst="rect">
            <a:avLst/>
          </a:prstGeom>
        </p:spPr>
      </p:pic>
      <p:pic>
        <p:nvPicPr>
          <p:cNvPr id="9" name="图片 8" descr="图表&#10;&#10;AI 生成的内容可能不正确。">
            <a:extLst>
              <a:ext uri="{FF2B5EF4-FFF2-40B4-BE49-F238E27FC236}">
                <a16:creationId xmlns:a16="http://schemas.microsoft.com/office/drawing/2014/main" id="{38F8B9B0-7B5D-C58E-502F-024C3C820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86" y="1513374"/>
            <a:ext cx="1949812" cy="42270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E925AF-25EB-7DC5-F40F-174C6B23226A}"/>
              </a:ext>
            </a:extLst>
          </p:cNvPr>
          <p:cNvSpPr txBox="1"/>
          <p:nvPr/>
        </p:nvSpPr>
        <p:spPr>
          <a:xfrm>
            <a:off x="4784287" y="1587261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Click to start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00B6EA5-D60B-1CFA-8636-B2AC1DAC0584}"/>
              </a:ext>
            </a:extLst>
          </p:cNvPr>
          <p:cNvCxnSpPr/>
          <p:nvPr/>
        </p:nvCxnSpPr>
        <p:spPr>
          <a:xfrm>
            <a:off x="5581650" y="1895475"/>
            <a:ext cx="514350" cy="542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A019D3B6-1666-FF6F-39C2-46A3915EBCF1}"/>
              </a:ext>
            </a:extLst>
          </p:cNvPr>
          <p:cNvSpPr/>
          <p:nvPr/>
        </p:nvSpPr>
        <p:spPr>
          <a:xfrm>
            <a:off x="6096000" y="2371725"/>
            <a:ext cx="1840671" cy="418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图表, 箱线图&#10;&#10;AI 生成的内容可能不正确。">
            <a:extLst>
              <a:ext uri="{FF2B5EF4-FFF2-40B4-BE49-F238E27FC236}">
                <a16:creationId xmlns:a16="http://schemas.microsoft.com/office/drawing/2014/main" id="{C4B977C1-2A25-B09C-1912-2FE774A9BE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7" b="27184"/>
          <a:stretch>
            <a:fillRect/>
          </a:stretch>
        </p:blipFill>
        <p:spPr>
          <a:xfrm>
            <a:off x="8052723" y="4701004"/>
            <a:ext cx="1949811" cy="14955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5402446-D493-3349-C8A5-C85FA12D7BCD}"/>
              </a:ext>
            </a:extLst>
          </p:cNvPr>
          <p:cNvSpPr txBox="1"/>
          <p:nvPr/>
        </p:nvSpPr>
        <p:spPr>
          <a:xfrm>
            <a:off x="5617623" y="6058027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Collect the data and view it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9982DA-FF9C-8AB0-5EA8-054CE556EDA0}"/>
              </a:ext>
            </a:extLst>
          </p:cNvPr>
          <p:cNvSpPr/>
          <p:nvPr/>
        </p:nvSpPr>
        <p:spPr>
          <a:xfrm>
            <a:off x="8133796" y="2601491"/>
            <a:ext cx="1840671" cy="418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133F6CE-E0C3-CCD6-4C31-9B84D2F16B3C}"/>
              </a:ext>
            </a:extLst>
          </p:cNvPr>
          <p:cNvSpPr/>
          <p:nvPr/>
        </p:nvSpPr>
        <p:spPr>
          <a:xfrm>
            <a:off x="8107293" y="3520764"/>
            <a:ext cx="1840671" cy="2725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898717B-3BDF-9AE4-1827-C9AF5F69CF4C}"/>
              </a:ext>
            </a:extLst>
          </p:cNvPr>
          <p:cNvCxnSpPr>
            <a:cxnSpLocks/>
          </p:cNvCxnSpPr>
          <p:nvPr/>
        </p:nvCxnSpPr>
        <p:spPr>
          <a:xfrm flipV="1">
            <a:off x="7119827" y="5790455"/>
            <a:ext cx="925984" cy="2877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87E903E-1F2E-D6F5-AF88-AFF8C79646DA}"/>
              </a:ext>
            </a:extLst>
          </p:cNvPr>
          <p:cNvSpPr txBox="1"/>
          <p:nvPr/>
        </p:nvSpPr>
        <p:spPr>
          <a:xfrm>
            <a:off x="9017851" y="1032373"/>
            <a:ext cx="152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Click to stop when finishing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8B62145-51FC-B27D-6A4B-539EBDF37D2D}"/>
              </a:ext>
            </a:extLst>
          </p:cNvPr>
          <p:cNvSpPr/>
          <p:nvPr/>
        </p:nvSpPr>
        <p:spPr>
          <a:xfrm>
            <a:off x="10227727" y="2893653"/>
            <a:ext cx="1840671" cy="336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0A2AA4D-21D1-279A-7786-21E46BAB2EAF}"/>
              </a:ext>
            </a:extLst>
          </p:cNvPr>
          <p:cNvCxnSpPr>
            <a:cxnSpLocks/>
          </p:cNvCxnSpPr>
          <p:nvPr/>
        </p:nvCxnSpPr>
        <p:spPr>
          <a:xfrm flipH="1">
            <a:off x="9363075" y="1483086"/>
            <a:ext cx="415510" cy="109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73CB4DD-B672-9665-2E34-6E8D5AD37F1D}"/>
              </a:ext>
            </a:extLst>
          </p:cNvPr>
          <p:cNvSpPr txBox="1"/>
          <p:nvPr/>
        </p:nvSpPr>
        <p:spPr>
          <a:xfrm>
            <a:off x="10459442" y="1013036"/>
            <a:ext cx="152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Export the data to your laptop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9E25656-16CC-0345-2EF5-3873DF4B2079}"/>
              </a:ext>
            </a:extLst>
          </p:cNvPr>
          <p:cNvCxnSpPr>
            <a:cxnSpLocks/>
          </p:cNvCxnSpPr>
          <p:nvPr/>
        </p:nvCxnSpPr>
        <p:spPr>
          <a:xfrm flipH="1">
            <a:off x="10691719" y="1431407"/>
            <a:ext cx="109631" cy="1428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4D5D8E1-576A-E950-6CE7-B5C71C14A9DF}"/>
              </a:ext>
            </a:extLst>
          </p:cNvPr>
          <p:cNvSpPr txBox="1"/>
          <p:nvPr/>
        </p:nvSpPr>
        <p:spPr>
          <a:xfrm>
            <a:off x="820257" y="1366149"/>
            <a:ext cx="1978554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your phone and body in relative rest (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相對靜止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1CC2E48-35CF-1E28-9B46-57D83C6C0619}"/>
              </a:ext>
            </a:extLst>
          </p:cNvPr>
          <p:cNvCxnSpPr>
            <a:cxnSpLocks/>
          </p:cNvCxnSpPr>
          <p:nvPr/>
        </p:nvCxnSpPr>
        <p:spPr>
          <a:xfrm>
            <a:off x="2022927" y="1850419"/>
            <a:ext cx="811549" cy="280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7C57AEED-ECE3-406B-DFCA-62970BE4C02A}"/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VectorPath 135"/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136" name="TextBox136"/>
          <p:cNvSpPr txBox="1"/>
          <p:nvPr/>
        </p:nvSpPr>
        <p:spPr>
          <a:xfrm>
            <a:off x="762821" y="150533"/>
            <a:ext cx="7083128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Parameter</a:t>
            </a:r>
            <a:r>
              <a:rPr lang="en-US" altLang="zh-CN" sz="2222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Tuning</a:t>
            </a:r>
            <a:r>
              <a:rPr lang="en-US" altLang="zh-CN" sz="2222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222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Performance</a:t>
            </a:r>
            <a:r>
              <a:rPr lang="en-US" altLang="zh-CN" sz="2222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Optimization</a:t>
            </a:r>
          </a:p>
        </p:txBody>
      </p:sp>
      <p:sp>
        <p:nvSpPr>
          <p:cNvPr id="137" name="TextBox137"/>
          <p:cNvSpPr txBox="1"/>
          <p:nvPr/>
        </p:nvSpPr>
        <p:spPr>
          <a:xfrm>
            <a:off x="6023772" y="889759"/>
            <a:ext cx="3653790" cy="558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7058"/>
              </a:lnSpc>
              <a:spcAft>
                <a:spcPts val="146"/>
              </a:spcAft>
            </a:pP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Key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Tunable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Parameters</a:t>
            </a:r>
          </a:p>
          <a:p>
            <a:pPr marL="348280" indent="-348280" eaLnBrk="0">
              <a:buClr>
                <a:srgbClr val="404040"/>
              </a:buClr>
              <a:buSzPct val="105000"/>
              <a:buAutoNum type="arabicPeriod"/>
            </a:pP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Detection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Sensitivity:</a:t>
            </a:r>
            <a:endParaRPr lang="en-US" altLang="zh-CN" sz="1905" kern="0" baseline="16667" dirty="0">
              <a:solidFill>
                <a:srgbClr val="40404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sp>
        <p:nvSpPr>
          <p:cNvPr id="144" name="TextBox144"/>
          <p:cNvSpPr txBox="1"/>
          <p:nvPr/>
        </p:nvSpPr>
        <p:spPr>
          <a:xfrm>
            <a:off x="6066781" y="1716348"/>
            <a:ext cx="94083" cy="1012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952" kern="0" dirty="0">
                <a:solidFill>
                  <a:srgbClr val="58595B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</a:t>
            </a:r>
          </a:p>
          <a:p>
            <a:pPr eaLnBrk="0">
              <a:lnSpc>
                <a:spcPct val="41666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eaLnBrk="0">
              <a:lnSpc>
                <a:spcPct val="46250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eaLnBrk="0"/>
            <a:r>
              <a:rPr lang="en-US" altLang="zh-CN" sz="952" kern="0" dirty="0">
                <a:solidFill>
                  <a:srgbClr val="58595B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2</a:t>
            </a:r>
          </a:p>
          <a:p>
            <a:pPr eaLnBrk="0">
              <a:lnSpc>
                <a:spcPct val="41666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eaLnBrk="0">
              <a:lnSpc>
                <a:spcPct val="46250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eaLnBrk="0"/>
            <a:r>
              <a:rPr lang="en-US" altLang="zh-CN" sz="952" kern="0" dirty="0">
                <a:solidFill>
                  <a:srgbClr val="58595B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145" name="Combination 145"/>
          <p:cNvGrpSpPr/>
          <p:nvPr/>
        </p:nvGrpSpPr>
        <p:grpSpPr>
          <a:xfrm>
            <a:off x="6291237" y="1685436"/>
            <a:ext cx="5636933" cy="1071205"/>
            <a:chOff x="366395" y="796290"/>
            <a:chExt cx="2663190" cy="506095"/>
          </a:xfrm>
        </p:grpSpPr>
        <p:sp>
          <p:nvSpPr>
            <p:cNvPr id="146" name="VectorPath 146"/>
            <p:cNvSpPr/>
            <p:nvPr/>
          </p:nvSpPr>
          <p:spPr>
            <a:xfrm>
              <a:off x="366522" y="796087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016">
                  <a:moveTo>
                    <a:pt x="0" y="101016"/>
                  </a:moveTo>
                  <a:lnTo>
                    <a:pt x="2662974" y="101016"/>
                  </a:lnTo>
                  <a:lnTo>
                    <a:pt x="2662974" y="-203"/>
                  </a:lnTo>
                  <a:lnTo>
                    <a:pt x="0" y="-203"/>
                  </a:lnTo>
                  <a:lnTo>
                    <a:pt x="0" y="101016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47" name="VectorPath 147"/>
            <p:cNvSpPr/>
            <p:nvPr/>
          </p:nvSpPr>
          <p:spPr>
            <a:xfrm>
              <a:off x="366522" y="897306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48" name="VectorPath 148"/>
            <p:cNvSpPr/>
            <p:nvPr/>
          </p:nvSpPr>
          <p:spPr>
            <a:xfrm>
              <a:off x="366522" y="998537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49" name="VectorPath 149"/>
            <p:cNvSpPr/>
            <p:nvPr/>
          </p:nvSpPr>
          <p:spPr>
            <a:xfrm>
              <a:off x="366522" y="1099757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50" name="VectorPath 150"/>
            <p:cNvSpPr/>
            <p:nvPr/>
          </p:nvSpPr>
          <p:spPr>
            <a:xfrm>
              <a:off x="366522" y="1200976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</p:grpSp>
      <p:sp>
        <p:nvSpPr>
          <p:cNvPr id="154" name="TextBox154"/>
          <p:cNvSpPr txBox="1"/>
          <p:nvPr/>
        </p:nvSpPr>
        <p:spPr>
          <a:xfrm>
            <a:off x="6499398" y="1659899"/>
            <a:ext cx="2652476" cy="856164"/>
          </a:xfrm>
          <a:prstGeom prst="rect">
            <a:avLst/>
          </a:prstGeom>
          <a:noFill/>
        </p:spPr>
        <p:txBody>
          <a:bodyPr wrap="square" lIns="0" tIns="4032" rIns="0" bIns="0" rtlCol="0">
            <a:spAutoFit/>
          </a:bodyPr>
          <a:lstStyle/>
          <a:p>
            <a:pPr eaLnBrk="0">
              <a:lnSpc>
                <a:spcPct val="102564"/>
              </a:lnSpc>
              <a:spcBef>
                <a:spcPts val="32"/>
              </a:spcBef>
              <a:spcAft>
                <a:spcPts val="8"/>
              </a:spcAft>
            </a:pP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pdr.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 err="1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acc_threshold</a:t>
            </a: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= 1.2</a:t>
            </a:r>
          </a:p>
          <a:p>
            <a:pPr marL="1344" eaLnBrk="0">
              <a:lnSpc>
                <a:spcPct val="101923"/>
              </a:lnSpc>
              <a:spcBef>
                <a:spcPts val="32"/>
              </a:spcBef>
            </a:pP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# Peak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detection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threshold</a:t>
            </a:r>
          </a:p>
          <a:p>
            <a:pPr eaLnBrk="0">
              <a:lnSpc>
                <a:spcPct val="101923"/>
              </a:lnSpc>
              <a:spcBef>
                <a:spcPts val="30"/>
              </a:spcBef>
            </a:pP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pdr.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 err="1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min_step_interval</a:t>
            </a: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= 0.4</a:t>
            </a:r>
          </a:p>
          <a:p>
            <a:pPr eaLnBrk="0">
              <a:lnSpc>
                <a:spcPct val="101923"/>
              </a:lnSpc>
              <a:spcBef>
                <a:spcPts val="30"/>
              </a:spcBef>
            </a:pP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# Min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time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between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steps</a:t>
            </a:r>
          </a:p>
        </p:txBody>
      </p:sp>
      <p:grpSp>
        <p:nvGrpSpPr>
          <p:cNvPr id="155" name="Combination 155"/>
          <p:cNvGrpSpPr/>
          <p:nvPr/>
        </p:nvGrpSpPr>
        <p:grpSpPr>
          <a:xfrm>
            <a:off x="6194465" y="1588663"/>
            <a:ext cx="5830476" cy="1263404"/>
            <a:chOff x="320675" y="750570"/>
            <a:chExt cx="2754630" cy="596900"/>
          </a:xfrm>
        </p:grpSpPr>
        <p:sp>
          <p:nvSpPr>
            <p:cNvPr id="156" name="VectorPath 156"/>
            <p:cNvSpPr/>
            <p:nvPr/>
          </p:nvSpPr>
          <p:spPr>
            <a:xfrm>
              <a:off x="323507" y="753072"/>
              <a:ext cx="2749017" cy="43015"/>
            </a:xfrm>
            <a:custGeom>
              <a:avLst/>
              <a:gdLst/>
              <a:ahLst/>
              <a:cxnLst/>
              <a:rect l="l" t="t" r="r" b="b"/>
              <a:pathLst>
                <a:path w="2749017" h="43015">
                  <a:moveTo>
                    <a:pt x="0" y="43015"/>
                  </a:moveTo>
                  <a:lnTo>
                    <a:pt x="2749017" y="43015"/>
                  </a:lnTo>
                  <a:lnTo>
                    <a:pt x="2749017" y="0"/>
                  </a:lnTo>
                  <a:lnTo>
                    <a:pt x="0" y="0"/>
                  </a:lnTo>
                  <a:lnTo>
                    <a:pt x="0" y="43015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57" name="VectorPath 157"/>
            <p:cNvSpPr/>
            <p:nvPr/>
          </p:nvSpPr>
          <p:spPr>
            <a:xfrm>
              <a:off x="323507" y="750545"/>
              <a:ext cx="5055" cy="48070"/>
            </a:xfrm>
            <a:custGeom>
              <a:avLst/>
              <a:gdLst/>
              <a:ahLst/>
              <a:cxnLst/>
              <a:rect l="l" t="t" r="r" b="b"/>
              <a:pathLst>
                <a:path w="5055" h="48044">
                  <a:moveTo>
                    <a:pt x="2527" y="45517"/>
                  </a:moveTo>
                  <a:lnTo>
                    <a:pt x="2527" y="2502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58" name="VectorPath 158"/>
            <p:cNvSpPr/>
            <p:nvPr/>
          </p:nvSpPr>
          <p:spPr>
            <a:xfrm>
              <a:off x="320980" y="753072"/>
              <a:ext cx="48069" cy="5055"/>
            </a:xfrm>
            <a:custGeom>
              <a:avLst/>
              <a:gdLst/>
              <a:ahLst/>
              <a:cxnLst/>
              <a:rect l="l" t="t" r="r" b="b"/>
              <a:pathLst>
                <a:path w="48069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59" name="VectorPath 159"/>
            <p:cNvSpPr/>
            <p:nvPr/>
          </p:nvSpPr>
          <p:spPr>
            <a:xfrm>
              <a:off x="363995" y="753072"/>
              <a:ext cx="2668029" cy="5055"/>
            </a:xfrm>
            <a:custGeom>
              <a:avLst/>
              <a:gdLst/>
              <a:ahLst/>
              <a:cxnLst/>
              <a:rect l="l" t="t" r="r" b="b"/>
              <a:pathLst>
                <a:path w="2668029" h="5055">
                  <a:moveTo>
                    <a:pt x="2527" y="2527"/>
                  </a:moveTo>
                  <a:lnTo>
                    <a:pt x="266550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0" name="VectorPath 160"/>
            <p:cNvSpPr/>
            <p:nvPr/>
          </p:nvSpPr>
          <p:spPr>
            <a:xfrm>
              <a:off x="328562" y="796087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1" name="VectorPath 161"/>
            <p:cNvSpPr/>
            <p:nvPr/>
          </p:nvSpPr>
          <p:spPr>
            <a:xfrm>
              <a:off x="323507" y="79356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2" name="VectorPath 162"/>
            <p:cNvSpPr/>
            <p:nvPr/>
          </p:nvSpPr>
          <p:spPr>
            <a:xfrm>
              <a:off x="323507" y="79356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3" name="VectorPath 163"/>
            <p:cNvSpPr/>
            <p:nvPr/>
          </p:nvSpPr>
          <p:spPr>
            <a:xfrm>
              <a:off x="3029509" y="796087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4" name="VectorPath 164"/>
            <p:cNvSpPr/>
            <p:nvPr/>
          </p:nvSpPr>
          <p:spPr>
            <a:xfrm>
              <a:off x="328562" y="897306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5" name="VectorPath 165"/>
            <p:cNvSpPr/>
            <p:nvPr/>
          </p:nvSpPr>
          <p:spPr>
            <a:xfrm>
              <a:off x="323507" y="894779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6" name="VectorPath 166"/>
            <p:cNvSpPr/>
            <p:nvPr/>
          </p:nvSpPr>
          <p:spPr>
            <a:xfrm>
              <a:off x="323507" y="894779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7" name="VectorPath 167"/>
            <p:cNvSpPr/>
            <p:nvPr/>
          </p:nvSpPr>
          <p:spPr>
            <a:xfrm>
              <a:off x="3029509" y="897306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8" name="VectorPath 168"/>
            <p:cNvSpPr/>
            <p:nvPr/>
          </p:nvSpPr>
          <p:spPr>
            <a:xfrm>
              <a:off x="328562" y="998537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69" name="VectorPath 169"/>
            <p:cNvSpPr/>
            <p:nvPr/>
          </p:nvSpPr>
          <p:spPr>
            <a:xfrm>
              <a:off x="323507" y="99601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0" name="VectorPath 170"/>
            <p:cNvSpPr/>
            <p:nvPr/>
          </p:nvSpPr>
          <p:spPr>
            <a:xfrm>
              <a:off x="323507" y="99601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1" name="VectorPath 171"/>
            <p:cNvSpPr/>
            <p:nvPr/>
          </p:nvSpPr>
          <p:spPr>
            <a:xfrm>
              <a:off x="3029509" y="998537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2" name="VectorPath 172"/>
            <p:cNvSpPr/>
            <p:nvPr/>
          </p:nvSpPr>
          <p:spPr>
            <a:xfrm>
              <a:off x="328562" y="1099757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3" name="VectorPath 173"/>
            <p:cNvSpPr/>
            <p:nvPr/>
          </p:nvSpPr>
          <p:spPr>
            <a:xfrm>
              <a:off x="323507" y="1097229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4" name="VectorPath 174"/>
            <p:cNvSpPr/>
            <p:nvPr/>
          </p:nvSpPr>
          <p:spPr>
            <a:xfrm>
              <a:off x="323507" y="1097229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5" name="VectorPath 175"/>
            <p:cNvSpPr/>
            <p:nvPr/>
          </p:nvSpPr>
          <p:spPr>
            <a:xfrm>
              <a:off x="3029509" y="1099757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6" name="VectorPath 176"/>
            <p:cNvSpPr/>
            <p:nvPr/>
          </p:nvSpPr>
          <p:spPr>
            <a:xfrm>
              <a:off x="328562" y="1200976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7" name="VectorPath 177"/>
            <p:cNvSpPr/>
            <p:nvPr/>
          </p:nvSpPr>
          <p:spPr>
            <a:xfrm>
              <a:off x="323507" y="1198448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8" name="VectorPath 178"/>
            <p:cNvSpPr/>
            <p:nvPr/>
          </p:nvSpPr>
          <p:spPr>
            <a:xfrm>
              <a:off x="323507" y="1198448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79" name="VectorPath 179"/>
            <p:cNvSpPr/>
            <p:nvPr/>
          </p:nvSpPr>
          <p:spPr>
            <a:xfrm>
              <a:off x="3029509" y="1200976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0" name="VectorPath 180"/>
            <p:cNvSpPr/>
            <p:nvPr/>
          </p:nvSpPr>
          <p:spPr>
            <a:xfrm>
              <a:off x="3067469" y="79356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1" name="VectorPath 181"/>
            <p:cNvSpPr/>
            <p:nvPr/>
          </p:nvSpPr>
          <p:spPr>
            <a:xfrm>
              <a:off x="3067469" y="79356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2" name="VectorPath 182"/>
            <p:cNvSpPr/>
            <p:nvPr/>
          </p:nvSpPr>
          <p:spPr>
            <a:xfrm>
              <a:off x="3067469" y="894779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3" name="VectorPath 183"/>
            <p:cNvSpPr/>
            <p:nvPr/>
          </p:nvSpPr>
          <p:spPr>
            <a:xfrm>
              <a:off x="3067469" y="894779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4" name="VectorPath 184"/>
            <p:cNvSpPr/>
            <p:nvPr/>
          </p:nvSpPr>
          <p:spPr>
            <a:xfrm>
              <a:off x="3067469" y="99601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5" name="VectorPath 185"/>
            <p:cNvSpPr/>
            <p:nvPr/>
          </p:nvSpPr>
          <p:spPr>
            <a:xfrm>
              <a:off x="3067469" y="99601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6" name="VectorPath 186"/>
            <p:cNvSpPr/>
            <p:nvPr/>
          </p:nvSpPr>
          <p:spPr>
            <a:xfrm>
              <a:off x="3067469" y="1097229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7" name="VectorPath 187"/>
            <p:cNvSpPr/>
            <p:nvPr/>
          </p:nvSpPr>
          <p:spPr>
            <a:xfrm>
              <a:off x="3067469" y="1097229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8" name="VectorPath 188"/>
            <p:cNvSpPr/>
            <p:nvPr/>
          </p:nvSpPr>
          <p:spPr>
            <a:xfrm>
              <a:off x="3067469" y="1198448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89" name="VectorPath 189"/>
            <p:cNvSpPr/>
            <p:nvPr/>
          </p:nvSpPr>
          <p:spPr>
            <a:xfrm>
              <a:off x="3067469" y="1198448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90" name="VectorPath 190"/>
            <p:cNvSpPr/>
            <p:nvPr/>
          </p:nvSpPr>
          <p:spPr>
            <a:xfrm>
              <a:off x="363995" y="1340155"/>
              <a:ext cx="2668029" cy="5055"/>
            </a:xfrm>
            <a:custGeom>
              <a:avLst/>
              <a:gdLst/>
              <a:ahLst/>
              <a:cxnLst/>
              <a:rect l="l" t="t" r="r" b="b"/>
              <a:pathLst>
                <a:path w="2668029" h="5055">
                  <a:moveTo>
                    <a:pt x="2527" y="2527"/>
                  </a:moveTo>
                  <a:lnTo>
                    <a:pt x="266550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91" name="VectorPath 191"/>
            <p:cNvSpPr/>
            <p:nvPr/>
          </p:nvSpPr>
          <p:spPr>
            <a:xfrm>
              <a:off x="3026981" y="753072"/>
              <a:ext cx="48070" cy="5055"/>
            </a:xfrm>
            <a:custGeom>
              <a:avLst/>
              <a:gdLst/>
              <a:ahLst/>
              <a:cxnLst/>
              <a:rect l="l" t="t" r="r" b="b"/>
              <a:pathLst>
                <a:path w="48070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92" name="VectorPath 192"/>
            <p:cNvSpPr/>
            <p:nvPr/>
          </p:nvSpPr>
          <p:spPr>
            <a:xfrm>
              <a:off x="3067469" y="750545"/>
              <a:ext cx="5055" cy="48070"/>
            </a:xfrm>
            <a:custGeom>
              <a:avLst/>
              <a:gdLst/>
              <a:ahLst/>
              <a:cxnLst/>
              <a:rect l="l" t="t" r="r" b="b"/>
              <a:pathLst>
                <a:path w="5055" h="48044">
                  <a:moveTo>
                    <a:pt x="2527" y="45517"/>
                  </a:moveTo>
                  <a:lnTo>
                    <a:pt x="2527" y="2502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93" name="VectorPath 193"/>
            <p:cNvSpPr/>
            <p:nvPr/>
          </p:nvSpPr>
          <p:spPr>
            <a:xfrm>
              <a:off x="323507" y="1302195"/>
              <a:ext cx="2749017" cy="43015"/>
            </a:xfrm>
            <a:custGeom>
              <a:avLst/>
              <a:gdLst/>
              <a:ahLst/>
              <a:cxnLst/>
              <a:rect l="l" t="t" r="r" b="b"/>
              <a:pathLst>
                <a:path w="2749017" h="43015">
                  <a:moveTo>
                    <a:pt x="0" y="43015"/>
                  </a:moveTo>
                  <a:lnTo>
                    <a:pt x="2749017" y="43015"/>
                  </a:lnTo>
                  <a:lnTo>
                    <a:pt x="2749017" y="0"/>
                  </a:lnTo>
                  <a:lnTo>
                    <a:pt x="0" y="0"/>
                  </a:lnTo>
                  <a:lnTo>
                    <a:pt x="0" y="43015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94" name="VectorPath 194"/>
            <p:cNvSpPr/>
            <p:nvPr/>
          </p:nvSpPr>
          <p:spPr>
            <a:xfrm>
              <a:off x="323507" y="1299667"/>
              <a:ext cx="5055" cy="48070"/>
            </a:xfrm>
            <a:custGeom>
              <a:avLst/>
              <a:gdLst/>
              <a:ahLst/>
              <a:cxnLst/>
              <a:rect l="l" t="t" r="r" b="b"/>
              <a:pathLst>
                <a:path w="5055" h="47803">
                  <a:moveTo>
                    <a:pt x="2527" y="45542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95" name="VectorPath 195"/>
            <p:cNvSpPr/>
            <p:nvPr/>
          </p:nvSpPr>
          <p:spPr>
            <a:xfrm>
              <a:off x="320980" y="1340155"/>
              <a:ext cx="48069" cy="5055"/>
            </a:xfrm>
            <a:custGeom>
              <a:avLst/>
              <a:gdLst/>
              <a:ahLst/>
              <a:cxnLst/>
              <a:rect l="l" t="t" r="r" b="b"/>
              <a:pathLst>
                <a:path w="48069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96" name="VectorPath 196"/>
            <p:cNvSpPr/>
            <p:nvPr/>
          </p:nvSpPr>
          <p:spPr>
            <a:xfrm>
              <a:off x="3026981" y="1340155"/>
              <a:ext cx="48070" cy="5055"/>
            </a:xfrm>
            <a:custGeom>
              <a:avLst/>
              <a:gdLst/>
              <a:ahLst/>
              <a:cxnLst/>
              <a:rect l="l" t="t" r="r" b="b"/>
              <a:pathLst>
                <a:path w="48070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197" name="VectorPath 197"/>
            <p:cNvSpPr/>
            <p:nvPr/>
          </p:nvSpPr>
          <p:spPr>
            <a:xfrm>
              <a:off x="3067469" y="1299667"/>
              <a:ext cx="5055" cy="48070"/>
            </a:xfrm>
            <a:custGeom>
              <a:avLst/>
              <a:gdLst/>
              <a:ahLst/>
              <a:cxnLst/>
              <a:rect l="l" t="t" r="r" b="b"/>
              <a:pathLst>
                <a:path w="5055" h="47803">
                  <a:moveTo>
                    <a:pt x="2527" y="45542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</p:grpSp>
      <p:sp>
        <p:nvSpPr>
          <p:cNvPr id="224" name="TextBox224"/>
          <p:cNvSpPr txBox="1"/>
          <p:nvPr/>
        </p:nvSpPr>
        <p:spPr>
          <a:xfrm>
            <a:off x="6023773" y="2986472"/>
            <a:ext cx="3471000" cy="276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8280" indent="-348280" eaLnBrk="0">
              <a:buClr>
                <a:srgbClr val="404040"/>
              </a:buClr>
              <a:buSzPct val="105000"/>
              <a:buAutoNum type="arabicPeriod" startAt="2"/>
            </a:pP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Length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Parameters:</a:t>
            </a:r>
          </a:p>
        </p:txBody>
      </p:sp>
      <p:grpSp>
        <p:nvGrpSpPr>
          <p:cNvPr id="229" name="Combination 229"/>
          <p:cNvGrpSpPr/>
          <p:nvPr/>
        </p:nvGrpSpPr>
        <p:grpSpPr>
          <a:xfrm>
            <a:off x="6291237" y="3489147"/>
            <a:ext cx="5636933" cy="1071205"/>
            <a:chOff x="366395" y="1648460"/>
            <a:chExt cx="2663190" cy="506095"/>
          </a:xfrm>
        </p:grpSpPr>
        <p:sp>
          <p:nvSpPr>
            <p:cNvPr id="230" name="VectorPath 230"/>
            <p:cNvSpPr/>
            <p:nvPr/>
          </p:nvSpPr>
          <p:spPr>
            <a:xfrm>
              <a:off x="366522" y="1648244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003">
                  <a:moveTo>
                    <a:pt x="0" y="101003"/>
                  </a:moveTo>
                  <a:lnTo>
                    <a:pt x="2662974" y="101003"/>
                  </a:lnTo>
                  <a:lnTo>
                    <a:pt x="2662974" y="-216"/>
                  </a:lnTo>
                  <a:lnTo>
                    <a:pt x="0" y="-216"/>
                  </a:lnTo>
                  <a:lnTo>
                    <a:pt x="0" y="101003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31" name="VectorPath 231"/>
            <p:cNvSpPr/>
            <p:nvPr/>
          </p:nvSpPr>
          <p:spPr>
            <a:xfrm>
              <a:off x="366522" y="1749463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32" name="VectorPath 232"/>
            <p:cNvSpPr/>
            <p:nvPr/>
          </p:nvSpPr>
          <p:spPr>
            <a:xfrm>
              <a:off x="366522" y="1850682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33" name="VectorPath 233"/>
            <p:cNvSpPr/>
            <p:nvPr/>
          </p:nvSpPr>
          <p:spPr>
            <a:xfrm>
              <a:off x="366522" y="1951901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34" name="VectorPath 234"/>
            <p:cNvSpPr/>
            <p:nvPr/>
          </p:nvSpPr>
          <p:spPr>
            <a:xfrm>
              <a:off x="366522" y="2053120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</p:grpSp>
      <p:sp>
        <p:nvSpPr>
          <p:cNvPr id="235" name="TextBox235"/>
          <p:cNvSpPr txBox="1"/>
          <p:nvPr/>
        </p:nvSpPr>
        <p:spPr>
          <a:xfrm>
            <a:off x="6023772" y="3520060"/>
            <a:ext cx="2604090" cy="1967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3009" eaLnBrk="0"/>
            <a:r>
              <a:rPr lang="en-US" altLang="zh-CN" sz="952" kern="0" dirty="0">
                <a:solidFill>
                  <a:srgbClr val="58595B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</a:t>
            </a:r>
          </a:p>
          <a:p>
            <a:pPr eaLnBrk="0">
              <a:lnSpc>
                <a:spcPct val="41666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eaLnBrk="0">
              <a:lnSpc>
                <a:spcPct val="46250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43009" eaLnBrk="0"/>
            <a:r>
              <a:rPr lang="en-US" altLang="zh-CN" sz="952" kern="0" dirty="0">
                <a:solidFill>
                  <a:srgbClr val="58595B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2</a:t>
            </a:r>
          </a:p>
          <a:p>
            <a:pPr eaLnBrk="0">
              <a:lnSpc>
                <a:spcPct val="41666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eaLnBrk="0">
              <a:lnSpc>
                <a:spcPct val="46250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43009" eaLnBrk="0"/>
            <a:r>
              <a:rPr lang="en-US" altLang="zh-CN" sz="952" kern="0" dirty="0">
                <a:solidFill>
                  <a:srgbClr val="58595B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3</a:t>
            </a:r>
          </a:p>
          <a:p>
            <a:pPr eaLnBrk="0">
              <a:lnSpc>
                <a:spcPct val="82916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348280" indent="-348280" eaLnBrk="0">
              <a:buClr>
                <a:srgbClr val="404040"/>
              </a:buClr>
              <a:buSzPct val="105000"/>
              <a:buAutoNum type="arabicPeriod" startAt="3"/>
            </a:pP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Signal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Processing:</a:t>
            </a:r>
          </a:p>
          <a:p>
            <a:pPr eaLnBrk="0">
              <a:lnSpc>
                <a:spcPct val="80416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43009" eaLnBrk="0"/>
            <a:r>
              <a:rPr lang="en-US" altLang="zh-CN" sz="952" kern="0" dirty="0">
                <a:solidFill>
                  <a:srgbClr val="58595B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</a:t>
            </a:r>
          </a:p>
        </p:txBody>
      </p:sp>
      <p:grpSp>
        <p:nvGrpSpPr>
          <p:cNvPr id="241" name="Combination 241"/>
          <p:cNvGrpSpPr/>
          <p:nvPr/>
        </p:nvGrpSpPr>
        <p:grpSpPr>
          <a:xfrm>
            <a:off x="6194465" y="3392374"/>
            <a:ext cx="5830476" cy="1263404"/>
            <a:chOff x="320675" y="1602740"/>
            <a:chExt cx="2754630" cy="596900"/>
          </a:xfrm>
        </p:grpSpPr>
        <p:sp>
          <p:nvSpPr>
            <p:cNvPr id="242" name="VectorPath 242"/>
            <p:cNvSpPr/>
            <p:nvPr/>
          </p:nvSpPr>
          <p:spPr>
            <a:xfrm>
              <a:off x="323507" y="1605229"/>
              <a:ext cx="2749017" cy="43015"/>
            </a:xfrm>
            <a:custGeom>
              <a:avLst/>
              <a:gdLst/>
              <a:ahLst/>
              <a:cxnLst/>
              <a:rect l="l" t="t" r="r" b="b"/>
              <a:pathLst>
                <a:path w="2749017" h="43015">
                  <a:moveTo>
                    <a:pt x="0" y="43015"/>
                  </a:moveTo>
                  <a:lnTo>
                    <a:pt x="2749017" y="43015"/>
                  </a:lnTo>
                  <a:lnTo>
                    <a:pt x="2749017" y="0"/>
                  </a:lnTo>
                  <a:lnTo>
                    <a:pt x="0" y="0"/>
                  </a:lnTo>
                  <a:lnTo>
                    <a:pt x="0" y="43015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43" name="VectorPath 243"/>
            <p:cNvSpPr/>
            <p:nvPr/>
          </p:nvSpPr>
          <p:spPr>
            <a:xfrm>
              <a:off x="323507" y="1602702"/>
              <a:ext cx="5055" cy="48070"/>
            </a:xfrm>
            <a:custGeom>
              <a:avLst/>
              <a:gdLst/>
              <a:ahLst/>
              <a:cxnLst/>
              <a:rect l="l" t="t" r="r" b="b"/>
              <a:pathLst>
                <a:path w="5055" h="48031">
                  <a:moveTo>
                    <a:pt x="2527" y="45504"/>
                  </a:moveTo>
                  <a:lnTo>
                    <a:pt x="2527" y="2489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44" name="VectorPath 244"/>
            <p:cNvSpPr/>
            <p:nvPr/>
          </p:nvSpPr>
          <p:spPr>
            <a:xfrm>
              <a:off x="320980" y="1605229"/>
              <a:ext cx="48069" cy="5055"/>
            </a:xfrm>
            <a:custGeom>
              <a:avLst/>
              <a:gdLst/>
              <a:ahLst/>
              <a:cxnLst/>
              <a:rect l="l" t="t" r="r" b="b"/>
              <a:pathLst>
                <a:path w="48069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45" name="VectorPath 245"/>
            <p:cNvSpPr/>
            <p:nvPr/>
          </p:nvSpPr>
          <p:spPr>
            <a:xfrm>
              <a:off x="363995" y="1605229"/>
              <a:ext cx="2668029" cy="5055"/>
            </a:xfrm>
            <a:custGeom>
              <a:avLst/>
              <a:gdLst/>
              <a:ahLst/>
              <a:cxnLst/>
              <a:rect l="l" t="t" r="r" b="b"/>
              <a:pathLst>
                <a:path w="2668029" h="5055">
                  <a:moveTo>
                    <a:pt x="2527" y="2527"/>
                  </a:moveTo>
                  <a:lnTo>
                    <a:pt x="266550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46" name="VectorPath 246"/>
            <p:cNvSpPr/>
            <p:nvPr/>
          </p:nvSpPr>
          <p:spPr>
            <a:xfrm>
              <a:off x="328562" y="1648244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47" name="VectorPath 247"/>
            <p:cNvSpPr/>
            <p:nvPr/>
          </p:nvSpPr>
          <p:spPr>
            <a:xfrm>
              <a:off x="323507" y="1645717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48" name="VectorPath 248"/>
            <p:cNvSpPr/>
            <p:nvPr/>
          </p:nvSpPr>
          <p:spPr>
            <a:xfrm>
              <a:off x="323507" y="1645717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49" name="VectorPath 249"/>
            <p:cNvSpPr/>
            <p:nvPr/>
          </p:nvSpPr>
          <p:spPr>
            <a:xfrm>
              <a:off x="3029509" y="1648244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0" name="VectorPath 250"/>
            <p:cNvSpPr/>
            <p:nvPr/>
          </p:nvSpPr>
          <p:spPr>
            <a:xfrm>
              <a:off x="328562" y="1749463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1" name="VectorPath 251"/>
            <p:cNvSpPr/>
            <p:nvPr/>
          </p:nvSpPr>
          <p:spPr>
            <a:xfrm>
              <a:off x="323507" y="1746936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2" name="VectorPath 252"/>
            <p:cNvSpPr/>
            <p:nvPr/>
          </p:nvSpPr>
          <p:spPr>
            <a:xfrm>
              <a:off x="323507" y="1746936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3" name="VectorPath 253"/>
            <p:cNvSpPr/>
            <p:nvPr/>
          </p:nvSpPr>
          <p:spPr>
            <a:xfrm>
              <a:off x="3029509" y="1749463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4" name="VectorPath 254"/>
            <p:cNvSpPr/>
            <p:nvPr/>
          </p:nvSpPr>
          <p:spPr>
            <a:xfrm>
              <a:off x="328562" y="1850682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5" name="VectorPath 255"/>
            <p:cNvSpPr/>
            <p:nvPr/>
          </p:nvSpPr>
          <p:spPr>
            <a:xfrm>
              <a:off x="323507" y="1848155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6" name="VectorPath 256"/>
            <p:cNvSpPr/>
            <p:nvPr/>
          </p:nvSpPr>
          <p:spPr>
            <a:xfrm>
              <a:off x="323507" y="1848155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7" name="VectorPath 257"/>
            <p:cNvSpPr/>
            <p:nvPr/>
          </p:nvSpPr>
          <p:spPr>
            <a:xfrm>
              <a:off x="3029509" y="1850682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8" name="VectorPath 258"/>
            <p:cNvSpPr/>
            <p:nvPr/>
          </p:nvSpPr>
          <p:spPr>
            <a:xfrm>
              <a:off x="328562" y="1951901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59" name="VectorPath 259"/>
            <p:cNvSpPr/>
            <p:nvPr/>
          </p:nvSpPr>
          <p:spPr>
            <a:xfrm>
              <a:off x="323507" y="1949374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0" name="VectorPath 260"/>
            <p:cNvSpPr/>
            <p:nvPr/>
          </p:nvSpPr>
          <p:spPr>
            <a:xfrm>
              <a:off x="323507" y="1949374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1" name="VectorPath 261"/>
            <p:cNvSpPr/>
            <p:nvPr/>
          </p:nvSpPr>
          <p:spPr>
            <a:xfrm>
              <a:off x="3029509" y="1951901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2" name="VectorPath 262"/>
            <p:cNvSpPr/>
            <p:nvPr/>
          </p:nvSpPr>
          <p:spPr>
            <a:xfrm>
              <a:off x="328562" y="2053120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3" name="VectorPath 263"/>
            <p:cNvSpPr/>
            <p:nvPr/>
          </p:nvSpPr>
          <p:spPr>
            <a:xfrm>
              <a:off x="323507" y="2050593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4" name="VectorPath 264"/>
            <p:cNvSpPr/>
            <p:nvPr/>
          </p:nvSpPr>
          <p:spPr>
            <a:xfrm>
              <a:off x="323507" y="2050593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5" name="VectorPath 265"/>
            <p:cNvSpPr/>
            <p:nvPr/>
          </p:nvSpPr>
          <p:spPr>
            <a:xfrm>
              <a:off x="3029509" y="2053120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6" name="VectorPath 266"/>
            <p:cNvSpPr/>
            <p:nvPr/>
          </p:nvSpPr>
          <p:spPr>
            <a:xfrm>
              <a:off x="3067469" y="1645717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7" name="VectorPath 267"/>
            <p:cNvSpPr/>
            <p:nvPr/>
          </p:nvSpPr>
          <p:spPr>
            <a:xfrm>
              <a:off x="3067469" y="1645717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8" name="VectorPath 268"/>
            <p:cNvSpPr/>
            <p:nvPr/>
          </p:nvSpPr>
          <p:spPr>
            <a:xfrm>
              <a:off x="3067469" y="1746936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69" name="VectorPath 269"/>
            <p:cNvSpPr/>
            <p:nvPr/>
          </p:nvSpPr>
          <p:spPr>
            <a:xfrm>
              <a:off x="3067469" y="1746936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0" name="VectorPath 270"/>
            <p:cNvSpPr/>
            <p:nvPr/>
          </p:nvSpPr>
          <p:spPr>
            <a:xfrm>
              <a:off x="3067469" y="1848155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1" name="VectorPath 271"/>
            <p:cNvSpPr/>
            <p:nvPr/>
          </p:nvSpPr>
          <p:spPr>
            <a:xfrm>
              <a:off x="3067469" y="1848155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2" name="VectorPath 272"/>
            <p:cNvSpPr/>
            <p:nvPr/>
          </p:nvSpPr>
          <p:spPr>
            <a:xfrm>
              <a:off x="3067469" y="1949374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3" name="VectorPath 273"/>
            <p:cNvSpPr/>
            <p:nvPr/>
          </p:nvSpPr>
          <p:spPr>
            <a:xfrm>
              <a:off x="3067469" y="1949374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4" name="VectorPath 274"/>
            <p:cNvSpPr/>
            <p:nvPr/>
          </p:nvSpPr>
          <p:spPr>
            <a:xfrm>
              <a:off x="3067469" y="2050593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5" name="VectorPath 275"/>
            <p:cNvSpPr/>
            <p:nvPr/>
          </p:nvSpPr>
          <p:spPr>
            <a:xfrm>
              <a:off x="3067469" y="2050593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6" name="VectorPath 276"/>
            <p:cNvSpPr/>
            <p:nvPr/>
          </p:nvSpPr>
          <p:spPr>
            <a:xfrm>
              <a:off x="363995" y="2192300"/>
              <a:ext cx="2668029" cy="5055"/>
            </a:xfrm>
            <a:custGeom>
              <a:avLst/>
              <a:gdLst/>
              <a:ahLst/>
              <a:cxnLst/>
              <a:rect l="l" t="t" r="r" b="b"/>
              <a:pathLst>
                <a:path w="2668029" h="5055">
                  <a:moveTo>
                    <a:pt x="2527" y="2527"/>
                  </a:moveTo>
                  <a:lnTo>
                    <a:pt x="266550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7" name="VectorPath 277"/>
            <p:cNvSpPr/>
            <p:nvPr/>
          </p:nvSpPr>
          <p:spPr>
            <a:xfrm>
              <a:off x="3026981" y="1605229"/>
              <a:ext cx="48070" cy="5055"/>
            </a:xfrm>
            <a:custGeom>
              <a:avLst/>
              <a:gdLst/>
              <a:ahLst/>
              <a:cxnLst/>
              <a:rect l="l" t="t" r="r" b="b"/>
              <a:pathLst>
                <a:path w="48070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8" name="VectorPath 278"/>
            <p:cNvSpPr/>
            <p:nvPr/>
          </p:nvSpPr>
          <p:spPr>
            <a:xfrm>
              <a:off x="3067469" y="1602702"/>
              <a:ext cx="5055" cy="48070"/>
            </a:xfrm>
            <a:custGeom>
              <a:avLst/>
              <a:gdLst/>
              <a:ahLst/>
              <a:cxnLst/>
              <a:rect l="l" t="t" r="r" b="b"/>
              <a:pathLst>
                <a:path w="5055" h="48031">
                  <a:moveTo>
                    <a:pt x="2527" y="45504"/>
                  </a:moveTo>
                  <a:lnTo>
                    <a:pt x="2527" y="2489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79" name="VectorPath 279"/>
            <p:cNvSpPr/>
            <p:nvPr/>
          </p:nvSpPr>
          <p:spPr>
            <a:xfrm>
              <a:off x="323507" y="2154339"/>
              <a:ext cx="2749017" cy="43015"/>
            </a:xfrm>
            <a:custGeom>
              <a:avLst/>
              <a:gdLst/>
              <a:ahLst/>
              <a:cxnLst/>
              <a:rect l="l" t="t" r="r" b="b"/>
              <a:pathLst>
                <a:path w="2749017" h="43015">
                  <a:moveTo>
                    <a:pt x="0" y="43015"/>
                  </a:moveTo>
                  <a:lnTo>
                    <a:pt x="2749017" y="43015"/>
                  </a:lnTo>
                  <a:lnTo>
                    <a:pt x="2749017" y="0"/>
                  </a:lnTo>
                  <a:lnTo>
                    <a:pt x="0" y="0"/>
                  </a:lnTo>
                  <a:lnTo>
                    <a:pt x="0" y="43015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80" name="VectorPath 280"/>
            <p:cNvSpPr/>
            <p:nvPr/>
          </p:nvSpPr>
          <p:spPr>
            <a:xfrm>
              <a:off x="323507" y="2151812"/>
              <a:ext cx="5055" cy="48069"/>
            </a:xfrm>
            <a:custGeom>
              <a:avLst/>
              <a:gdLst/>
              <a:ahLst/>
              <a:cxnLst/>
              <a:rect l="l" t="t" r="r" b="b"/>
              <a:pathLst>
                <a:path w="5055" h="47828">
                  <a:moveTo>
                    <a:pt x="2527" y="45542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81" name="VectorPath 281"/>
            <p:cNvSpPr/>
            <p:nvPr/>
          </p:nvSpPr>
          <p:spPr>
            <a:xfrm>
              <a:off x="320980" y="2192300"/>
              <a:ext cx="48069" cy="5055"/>
            </a:xfrm>
            <a:custGeom>
              <a:avLst/>
              <a:gdLst/>
              <a:ahLst/>
              <a:cxnLst/>
              <a:rect l="l" t="t" r="r" b="b"/>
              <a:pathLst>
                <a:path w="48069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82" name="VectorPath 282"/>
            <p:cNvSpPr/>
            <p:nvPr/>
          </p:nvSpPr>
          <p:spPr>
            <a:xfrm>
              <a:off x="3026981" y="2192300"/>
              <a:ext cx="48070" cy="5055"/>
            </a:xfrm>
            <a:custGeom>
              <a:avLst/>
              <a:gdLst/>
              <a:ahLst/>
              <a:cxnLst/>
              <a:rect l="l" t="t" r="r" b="b"/>
              <a:pathLst>
                <a:path w="48070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83" name="VectorPath 283"/>
            <p:cNvSpPr/>
            <p:nvPr/>
          </p:nvSpPr>
          <p:spPr>
            <a:xfrm>
              <a:off x="3067469" y="2151812"/>
              <a:ext cx="5055" cy="48069"/>
            </a:xfrm>
            <a:custGeom>
              <a:avLst/>
              <a:gdLst/>
              <a:ahLst/>
              <a:cxnLst/>
              <a:rect l="l" t="t" r="r" b="b"/>
              <a:pathLst>
                <a:path w="5055" h="47828">
                  <a:moveTo>
                    <a:pt x="2527" y="45542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</p:grpSp>
      <p:grpSp>
        <p:nvGrpSpPr>
          <p:cNvPr id="288" name="Combination 288"/>
          <p:cNvGrpSpPr/>
          <p:nvPr/>
        </p:nvGrpSpPr>
        <p:grpSpPr>
          <a:xfrm>
            <a:off x="6194465" y="5196085"/>
            <a:ext cx="5825100" cy="739226"/>
            <a:chOff x="320675" y="2454910"/>
            <a:chExt cx="2752090" cy="349250"/>
          </a:xfrm>
        </p:grpSpPr>
        <p:sp>
          <p:nvSpPr>
            <p:cNvPr id="289" name="VectorPath 289"/>
            <p:cNvSpPr/>
            <p:nvPr/>
          </p:nvSpPr>
          <p:spPr>
            <a:xfrm>
              <a:off x="323507" y="2457374"/>
              <a:ext cx="2749017" cy="43015"/>
            </a:xfrm>
            <a:custGeom>
              <a:avLst/>
              <a:gdLst/>
              <a:ahLst/>
              <a:cxnLst/>
              <a:rect l="l" t="t" r="r" b="b"/>
              <a:pathLst>
                <a:path w="2749017" h="43015">
                  <a:moveTo>
                    <a:pt x="0" y="43015"/>
                  </a:moveTo>
                  <a:lnTo>
                    <a:pt x="2749017" y="43015"/>
                  </a:lnTo>
                  <a:lnTo>
                    <a:pt x="2749017" y="0"/>
                  </a:lnTo>
                  <a:lnTo>
                    <a:pt x="0" y="0"/>
                  </a:lnTo>
                  <a:lnTo>
                    <a:pt x="0" y="43015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90" name="VectorPath 290"/>
            <p:cNvSpPr/>
            <p:nvPr/>
          </p:nvSpPr>
          <p:spPr>
            <a:xfrm>
              <a:off x="323507" y="2454847"/>
              <a:ext cx="5055" cy="48069"/>
            </a:xfrm>
            <a:custGeom>
              <a:avLst/>
              <a:gdLst/>
              <a:ahLst/>
              <a:cxnLst/>
              <a:rect l="l" t="t" r="r" b="b"/>
              <a:pathLst>
                <a:path w="5055" h="48006">
                  <a:moveTo>
                    <a:pt x="2527" y="45479"/>
                  </a:moveTo>
                  <a:lnTo>
                    <a:pt x="2527" y="2464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91" name="VectorPath 291"/>
            <p:cNvSpPr/>
            <p:nvPr/>
          </p:nvSpPr>
          <p:spPr>
            <a:xfrm>
              <a:off x="320980" y="2457374"/>
              <a:ext cx="48069" cy="5055"/>
            </a:xfrm>
            <a:custGeom>
              <a:avLst/>
              <a:gdLst/>
              <a:ahLst/>
              <a:cxnLst/>
              <a:rect l="l" t="t" r="r" b="b"/>
              <a:pathLst>
                <a:path w="48069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92" name="VectorPath 292"/>
            <p:cNvSpPr/>
            <p:nvPr/>
          </p:nvSpPr>
          <p:spPr>
            <a:xfrm>
              <a:off x="366522" y="2500389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93" name="VectorPath 293"/>
            <p:cNvSpPr/>
            <p:nvPr/>
          </p:nvSpPr>
          <p:spPr>
            <a:xfrm>
              <a:off x="366522" y="2601608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94" name="VectorPath 294"/>
            <p:cNvSpPr/>
            <p:nvPr/>
          </p:nvSpPr>
          <p:spPr>
            <a:xfrm>
              <a:off x="366522" y="2702827"/>
              <a:ext cx="2662974" cy="101219"/>
            </a:xfrm>
            <a:custGeom>
              <a:avLst/>
              <a:gdLst/>
              <a:ahLst/>
              <a:cxnLst/>
              <a:rect l="l" t="t" r="r" b="b"/>
              <a:pathLst>
                <a:path w="2662974" h="101219">
                  <a:moveTo>
                    <a:pt x="0" y="101219"/>
                  </a:moveTo>
                  <a:lnTo>
                    <a:pt x="2662974" y="101219"/>
                  </a:lnTo>
                  <a:lnTo>
                    <a:pt x="2662974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</p:grpSp>
      <p:sp>
        <p:nvSpPr>
          <p:cNvPr id="295" name="TextBox295"/>
          <p:cNvSpPr txBox="1"/>
          <p:nvPr/>
        </p:nvSpPr>
        <p:spPr>
          <a:xfrm>
            <a:off x="6499398" y="5276190"/>
            <a:ext cx="3558363" cy="206178"/>
          </a:xfrm>
          <a:prstGeom prst="rect">
            <a:avLst/>
          </a:prstGeom>
          <a:noFill/>
        </p:spPr>
        <p:txBody>
          <a:bodyPr wrap="square" lIns="0" tIns="4032" rIns="0" bIns="0" rtlCol="0">
            <a:spAutoFit/>
          </a:bodyPr>
          <a:lstStyle/>
          <a:p>
            <a:pPr eaLnBrk="0">
              <a:lnSpc>
                <a:spcPct val="101923"/>
              </a:lnSpc>
              <a:spcBef>
                <a:spcPts val="32"/>
              </a:spcBef>
            </a:pP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window_size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(0.5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*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fs)</a:t>
            </a:r>
            <a:endParaRPr lang="en-US" altLang="zh-CN" sz="1376" kern="0" dirty="0">
              <a:solidFill>
                <a:srgbClr val="80B3D9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sp>
        <p:nvSpPr>
          <p:cNvPr id="296" name="TextBox296"/>
          <p:cNvSpPr txBox="1"/>
          <p:nvPr/>
        </p:nvSpPr>
        <p:spPr>
          <a:xfrm>
            <a:off x="6510234" y="5482368"/>
            <a:ext cx="2832578" cy="206178"/>
          </a:xfrm>
          <a:prstGeom prst="rect">
            <a:avLst/>
          </a:prstGeom>
          <a:noFill/>
        </p:spPr>
        <p:txBody>
          <a:bodyPr wrap="square" lIns="0" tIns="4032" rIns="0" bIns="0" rtlCol="0">
            <a:spAutoFit/>
          </a:bodyPr>
          <a:lstStyle/>
          <a:p>
            <a:pPr eaLnBrk="0">
              <a:lnSpc>
                <a:spcPct val="101923"/>
              </a:lnSpc>
              <a:spcBef>
                <a:spcPts val="32"/>
              </a:spcBef>
            </a:pP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# Dynamic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threshold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window</a:t>
            </a:r>
          </a:p>
        </p:txBody>
      </p:sp>
      <p:grpSp>
        <p:nvGrpSpPr>
          <p:cNvPr id="297" name="Combination 297"/>
          <p:cNvGrpSpPr/>
          <p:nvPr/>
        </p:nvGrpSpPr>
        <p:grpSpPr>
          <a:xfrm>
            <a:off x="6194465" y="5196085"/>
            <a:ext cx="5830476" cy="835997"/>
            <a:chOff x="320675" y="2454910"/>
            <a:chExt cx="2754630" cy="394970"/>
          </a:xfrm>
        </p:grpSpPr>
        <p:sp>
          <p:nvSpPr>
            <p:cNvPr id="298" name="VectorPath 298"/>
            <p:cNvSpPr/>
            <p:nvPr/>
          </p:nvSpPr>
          <p:spPr>
            <a:xfrm>
              <a:off x="363995" y="2457374"/>
              <a:ext cx="2668029" cy="5055"/>
            </a:xfrm>
            <a:custGeom>
              <a:avLst/>
              <a:gdLst/>
              <a:ahLst/>
              <a:cxnLst/>
              <a:rect l="l" t="t" r="r" b="b"/>
              <a:pathLst>
                <a:path w="2668029" h="5055">
                  <a:moveTo>
                    <a:pt x="2527" y="2527"/>
                  </a:moveTo>
                  <a:lnTo>
                    <a:pt x="266550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299" name="VectorPath 299"/>
            <p:cNvSpPr/>
            <p:nvPr/>
          </p:nvSpPr>
          <p:spPr>
            <a:xfrm>
              <a:off x="328562" y="2500389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0" name="VectorPath 300"/>
            <p:cNvSpPr/>
            <p:nvPr/>
          </p:nvSpPr>
          <p:spPr>
            <a:xfrm>
              <a:off x="323507" y="2497862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1" name="VectorPath 301"/>
            <p:cNvSpPr/>
            <p:nvPr/>
          </p:nvSpPr>
          <p:spPr>
            <a:xfrm>
              <a:off x="323507" y="2497862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2" name="VectorPath 302"/>
            <p:cNvSpPr/>
            <p:nvPr/>
          </p:nvSpPr>
          <p:spPr>
            <a:xfrm>
              <a:off x="3029509" y="2500389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3" name="VectorPath 303"/>
            <p:cNvSpPr/>
            <p:nvPr/>
          </p:nvSpPr>
          <p:spPr>
            <a:xfrm>
              <a:off x="328562" y="2601608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4" name="VectorPath 304"/>
            <p:cNvSpPr/>
            <p:nvPr/>
          </p:nvSpPr>
          <p:spPr>
            <a:xfrm>
              <a:off x="323507" y="2599081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5" name="VectorPath 305"/>
            <p:cNvSpPr/>
            <p:nvPr/>
          </p:nvSpPr>
          <p:spPr>
            <a:xfrm>
              <a:off x="323507" y="2599081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6" name="VectorPath 306"/>
            <p:cNvSpPr/>
            <p:nvPr/>
          </p:nvSpPr>
          <p:spPr>
            <a:xfrm>
              <a:off x="3029509" y="2601608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7" name="VectorPath 307"/>
            <p:cNvSpPr/>
            <p:nvPr/>
          </p:nvSpPr>
          <p:spPr>
            <a:xfrm>
              <a:off x="328562" y="2702827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8" name="VectorPath 308"/>
            <p:cNvSpPr/>
            <p:nvPr/>
          </p:nvSpPr>
          <p:spPr>
            <a:xfrm>
              <a:off x="323507" y="270030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09" name="VectorPath 309"/>
            <p:cNvSpPr/>
            <p:nvPr/>
          </p:nvSpPr>
          <p:spPr>
            <a:xfrm>
              <a:off x="323507" y="270030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0" name="VectorPath 310"/>
            <p:cNvSpPr/>
            <p:nvPr/>
          </p:nvSpPr>
          <p:spPr>
            <a:xfrm>
              <a:off x="3029509" y="2702827"/>
              <a:ext cx="37960" cy="101219"/>
            </a:xfrm>
            <a:custGeom>
              <a:avLst/>
              <a:gdLst/>
              <a:ahLst/>
              <a:cxnLst/>
              <a:rect l="l" t="t" r="r" b="b"/>
              <a:pathLst>
                <a:path w="37960" h="101219">
                  <a:moveTo>
                    <a:pt x="0" y="101219"/>
                  </a:moveTo>
                  <a:lnTo>
                    <a:pt x="37960" y="101219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01219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1" name="VectorPath 311"/>
            <p:cNvSpPr/>
            <p:nvPr/>
          </p:nvSpPr>
          <p:spPr>
            <a:xfrm>
              <a:off x="3067469" y="2497862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2" name="VectorPath 312"/>
            <p:cNvSpPr/>
            <p:nvPr/>
          </p:nvSpPr>
          <p:spPr>
            <a:xfrm>
              <a:off x="3067469" y="2497862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3" name="VectorPath 313"/>
            <p:cNvSpPr/>
            <p:nvPr/>
          </p:nvSpPr>
          <p:spPr>
            <a:xfrm>
              <a:off x="3067469" y="2599081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4" name="VectorPath 314"/>
            <p:cNvSpPr/>
            <p:nvPr/>
          </p:nvSpPr>
          <p:spPr>
            <a:xfrm>
              <a:off x="3067469" y="2599081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80B3D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5" name="VectorPath 315"/>
            <p:cNvSpPr/>
            <p:nvPr/>
          </p:nvSpPr>
          <p:spPr>
            <a:xfrm>
              <a:off x="3067469" y="270030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F9F9F9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6" name="VectorPath 316"/>
            <p:cNvSpPr/>
            <p:nvPr/>
          </p:nvSpPr>
          <p:spPr>
            <a:xfrm>
              <a:off x="3067469" y="2700300"/>
              <a:ext cx="5055" cy="106274"/>
            </a:xfrm>
            <a:custGeom>
              <a:avLst/>
              <a:gdLst/>
              <a:ahLst/>
              <a:cxnLst/>
              <a:rect l="l" t="t" r="r" b="b"/>
              <a:pathLst>
                <a:path w="5055" h="106274">
                  <a:moveTo>
                    <a:pt x="2527" y="103746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7" name="VectorPath 317"/>
            <p:cNvSpPr/>
            <p:nvPr/>
          </p:nvSpPr>
          <p:spPr>
            <a:xfrm>
              <a:off x="363995" y="2842006"/>
              <a:ext cx="2668029" cy="5055"/>
            </a:xfrm>
            <a:custGeom>
              <a:avLst/>
              <a:gdLst/>
              <a:ahLst/>
              <a:cxnLst/>
              <a:rect l="l" t="t" r="r" b="b"/>
              <a:pathLst>
                <a:path w="2668029" h="5055">
                  <a:moveTo>
                    <a:pt x="2527" y="2527"/>
                  </a:moveTo>
                  <a:lnTo>
                    <a:pt x="266550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8" name="VectorPath 318"/>
            <p:cNvSpPr/>
            <p:nvPr/>
          </p:nvSpPr>
          <p:spPr>
            <a:xfrm>
              <a:off x="3026981" y="2457374"/>
              <a:ext cx="48070" cy="5055"/>
            </a:xfrm>
            <a:custGeom>
              <a:avLst/>
              <a:gdLst/>
              <a:ahLst/>
              <a:cxnLst/>
              <a:rect l="l" t="t" r="r" b="b"/>
              <a:pathLst>
                <a:path w="48070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19" name="VectorPath 319"/>
            <p:cNvSpPr/>
            <p:nvPr/>
          </p:nvSpPr>
          <p:spPr>
            <a:xfrm>
              <a:off x="3067469" y="2454847"/>
              <a:ext cx="5055" cy="48069"/>
            </a:xfrm>
            <a:custGeom>
              <a:avLst/>
              <a:gdLst/>
              <a:ahLst/>
              <a:cxnLst/>
              <a:rect l="l" t="t" r="r" b="b"/>
              <a:pathLst>
                <a:path w="5055" h="48006">
                  <a:moveTo>
                    <a:pt x="2527" y="45479"/>
                  </a:moveTo>
                  <a:lnTo>
                    <a:pt x="2527" y="2464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20" name="VectorPath 320"/>
            <p:cNvSpPr/>
            <p:nvPr/>
          </p:nvSpPr>
          <p:spPr>
            <a:xfrm>
              <a:off x="323507" y="2804059"/>
              <a:ext cx="2749017" cy="43015"/>
            </a:xfrm>
            <a:custGeom>
              <a:avLst/>
              <a:gdLst/>
              <a:ahLst/>
              <a:cxnLst/>
              <a:rect l="l" t="t" r="r" b="b"/>
              <a:pathLst>
                <a:path w="2749017" h="43015">
                  <a:moveTo>
                    <a:pt x="0" y="43015"/>
                  </a:moveTo>
                  <a:lnTo>
                    <a:pt x="2749017" y="43015"/>
                  </a:lnTo>
                  <a:lnTo>
                    <a:pt x="2749017" y="0"/>
                  </a:lnTo>
                  <a:lnTo>
                    <a:pt x="0" y="0"/>
                  </a:lnTo>
                  <a:lnTo>
                    <a:pt x="0" y="43015"/>
                  </a:lnTo>
                </a:path>
              </a:pathLst>
            </a:custGeom>
            <a:solidFill>
              <a:srgbClr val="F9F9F9">
                <a:alpha val="100000"/>
              </a:srgbClr>
            </a:solidFill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21" name="VectorPath 321"/>
            <p:cNvSpPr/>
            <p:nvPr/>
          </p:nvSpPr>
          <p:spPr>
            <a:xfrm>
              <a:off x="323507" y="2801531"/>
              <a:ext cx="5055" cy="48069"/>
            </a:xfrm>
            <a:custGeom>
              <a:avLst/>
              <a:gdLst/>
              <a:ahLst/>
              <a:cxnLst/>
              <a:rect l="l" t="t" r="r" b="b"/>
              <a:pathLst>
                <a:path w="5055" h="48069">
                  <a:moveTo>
                    <a:pt x="2527" y="45542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22" name="VectorPath 322"/>
            <p:cNvSpPr/>
            <p:nvPr/>
          </p:nvSpPr>
          <p:spPr>
            <a:xfrm>
              <a:off x="320980" y="2842006"/>
              <a:ext cx="48069" cy="5055"/>
            </a:xfrm>
            <a:custGeom>
              <a:avLst/>
              <a:gdLst/>
              <a:ahLst/>
              <a:cxnLst/>
              <a:rect l="l" t="t" r="r" b="b"/>
              <a:pathLst>
                <a:path w="48069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23" name="VectorPath 323"/>
            <p:cNvSpPr/>
            <p:nvPr/>
          </p:nvSpPr>
          <p:spPr>
            <a:xfrm>
              <a:off x="3026981" y="2842006"/>
              <a:ext cx="48070" cy="5055"/>
            </a:xfrm>
            <a:custGeom>
              <a:avLst/>
              <a:gdLst/>
              <a:ahLst/>
              <a:cxnLst/>
              <a:rect l="l" t="t" r="r" b="b"/>
              <a:pathLst>
                <a:path w="48070" h="5055">
                  <a:moveTo>
                    <a:pt x="2527" y="2527"/>
                  </a:moveTo>
                  <a:lnTo>
                    <a:pt x="45542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  <p:sp>
          <p:nvSpPr>
            <p:cNvPr id="324" name="VectorPath 324"/>
            <p:cNvSpPr/>
            <p:nvPr/>
          </p:nvSpPr>
          <p:spPr>
            <a:xfrm>
              <a:off x="3067469" y="2801531"/>
              <a:ext cx="5055" cy="48069"/>
            </a:xfrm>
            <a:custGeom>
              <a:avLst/>
              <a:gdLst/>
              <a:ahLst/>
              <a:cxnLst/>
              <a:rect l="l" t="t" r="r" b="b"/>
              <a:pathLst>
                <a:path w="5055" h="48069">
                  <a:moveTo>
                    <a:pt x="2527" y="45542"/>
                  </a:moveTo>
                  <a:lnTo>
                    <a:pt x="2527" y="2527"/>
                  </a:lnTo>
                </a:path>
              </a:pathLst>
            </a:custGeom>
            <a:ln w="5055" cap="flat" cmpd="sng">
              <a:solidFill>
                <a:srgbClr val="404040">
                  <a:alpha val="100000"/>
                </a:srgbClr>
              </a:solidFill>
              <a:miter lim="1000000"/>
            </a:ln>
          </p:spPr>
          <p:txBody>
            <a:bodyPr/>
            <a:lstStyle/>
            <a:p>
              <a:endParaRPr lang="zh-CN" altLang="en-US" sz="3810"/>
            </a:p>
          </p:txBody>
        </p:sp>
      </p:grpSp>
      <p:sp>
        <p:nvSpPr>
          <p:cNvPr id="325" name="TextBox325"/>
          <p:cNvSpPr txBox="1"/>
          <p:nvPr/>
        </p:nvSpPr>
        <p:spPr>
          <a:xfrm>
            <a:off x="11587777" y="6584486"/>
            <a:ext cx="6042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8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</a:p>
        </p:txBody>
      </p:sp>
      <p:pic>
        <p:nvPicPr>
          <p:cNvPr id="6" name="490EE2BD-C76C-4279-7B57-423F04A1FC45">
            <a:extLst>
              <a:ext uri="{FF2B5EF4-FFF2-40B4-BE49-F238E27FC236}">
                <a16:creationId xmlns:a16="http://schemas.microsoft.com/office/drawing/2014/main" id="{5317E279-6BF8-48F7-06A1-B102FCE3B5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E23929-AECC-6091-6469-4EB61B2B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8" y="753179"/>
            <a:ext cx="5326427" cy="5973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89CFCF-5084-7175-37AE-A40C6440C070}"/>
              </a:ext>
            </a:extLst>
          </p:cNvPr>
          <p:cNvSpPr txBox="1"/>
          <p:nvPr/>
        </p:nvSpPr>
        <p:spPr>
          <a:xfrm>
            <a:off x="2644653" y="1609974"/>
            <a:ext cx="2590774" cy="276999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Replace it by your own data path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1646DA5-40C6-98CE-FAC9-D7BD0E9E30BF}"/>
              </a:ext>
            </a:extLst>
          </p:cNvPr>
          <p:cNvCxnSpPr>
            <a:cxnSpLocks/>
          </p:cNvCxnSpPr>
          <p:nvPr/>
        </p:nvCxnSpPr>
        <p:spPr>
          <a:xfrm flipH="1">
            <a:off x="2466975" y="1934261"/>
            <a:ext cx="550653" cy="31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E7BD261-610D-FF73-9048-1176A608B837}"/>
              </a:ext>
            </a:extLst>
          </p:cNvPr>
          <p:cNvSpPr/>
          <p:nvPr/>
        </p:nvSpPr>
        <p:spPr>
          <a:xfrm>
            <a:off x="780581" y="2247645"/>
            <a:ext cx="1840671" cy="26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D52474-DEF1-9FB7-D593-47BF2137E94F}"/>
              </a:ext>
            </a:extLst>
          </p:cNvPr>
          <p:cNvSpPr txBox="1"/>
          <p:nvPr/>
        </p:nvSpPr>
        <p:spPr>
          <a:xfrm>
            <a:off x="2883221" y="4075890"/>
            <a:ext cx="1771639" cy="276999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Run the python code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8FBDD6-A25A-32C1-35E2-8E67563D07FD}"/>
              </a:ext>
            </a:extLst>
          </p:cNvPr>
          <p:cNvSpPr/>
          <p:nvPr/>
        </p:nvSpPr>
        <p:spPr>
          <a:xfrm>
            <a:off x="3448050" y="4819395"/>
            <a:ext cx="1241325" cy="26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2F8773B-B1B1-5B7D-301C-754C0991A620}"/>
              </a:ext>
            </a:extLst>
          </p:cNvPr>
          <p:cNvCxnSpPr>
            <a:cxnSpLocks/>
          </p:cNvCxnSpPr>
          <p:nvPr/>
        </p:nvCxnSpPr>
        <p:spPr>
          <a:xfrm flipH="1">
            <a:off x="3940040" y="4352889"/>
            <a:ext cx="58663" cy="466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8AAD03B-FF2A-10C7-D1E8-153D3E4B6656}"/>
              </a:ext>
            </a:extLst>
          </p:cNvPr>
          <p:cNvSpPr txBox="1"/>
          <p:nvPr/>
        </p:nvSpPr>
        <p:spPr>
          <a:xfrm>
            <a:off x="2466975" y="5504887"/>
            <a:ext cx="2025363" cy="276999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View the results and plot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459A0A-F1F7-A6DF-8FE5-A95CBC9D00EF}"/>
              </a:ext>
            </a:extLst>
          </p:cNvPr>
          <p:cNvSpPr/>
          <p:nvPr/>
        </p:nvSpPr>
        <p:spPr>
          <a:xfrm>
            <a:off x="297591" y="4998904"/>
            <a:ext cx="1493110" cy="1585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64C13CA-FB68-7695-BC7A-FB5E8B142463}"/>
              </a:ext>
            </a:extLst>
          </p:cNvPr>
          <p:cNvCxnSpPr>
            <a:cxnSpLocks/>
          </p:cNvCxnSpPr>
          <p:nvPr/>
        </p:nvCxnSpPr>
        <p:spPr>
          <a:xfrm flipH="1">
            <a:off x="1790701" y="5781886"/>
            <a:ext cx="1001192" cy="399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154">
            <a:extLst>
              <a:ext uri="{FF2B5EF4-FFF2-40B4-BE49-F238E27FC236}">
                <a16:creationId xmlns:a16="http://schemas.microsoft.com/office/drawing/2014/main" id="{3A175BDD-C888-8D2C-835B-7F24E7FAD434}"/>
              </a:ext>
            </a:extLst>
          </p:cNvPr>
          <p:cNvSpPr txBox="1"/>
          <p:nvPr/>
        </p:nvSpPr>
        <p:spPr>
          <a:xfrm>
            <a:off x="6499398" y="3490084"/>
            <a:ext cx="2652476" cy="856164"/>
          </a:xfrm>
          <a:prstGeom prst="rect">
            <a:avLst/>
          </a:prstGeom>
          <a:noFill/>
        </p:spPr>
        <p:txBody>
          <a:bodyPr wrap="square" lIns="0" tIns="4032" rIns="0" bIns="0" rtlCol="0">
            <a:spAutoFit/>
          </a:bodyPr>
          <a:lstStyle/>
          <a:p>
            <a:pPr eaLnBrk="0">
              <a:lnSpc>
                <a:spcPct val="102564"/>
              </a:lnSpc>
              <a:spcBef>
                <a:spcPts val="32"/>
              </a:spcBef>
              <a:spcAft>
                <a:spcPts val="8"/>
              </a:spcAft>
            </a:pPr>
            <a:r>
              <a:rPr lang="en-US" altLang="zh-CN" sz="1376" kern="0" dirty="0" err="1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pdr</a:t>
            </a: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 err="1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step_length</a:t>
            </a: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= 0.65</a:t>
            </a:r>
          </a:p>
          <a:p>
            <a:pPr marL="1344" eaLnBrk="0">
              <a:lnSpc>
                <a:spcPct val="101923"/>
              </a:lnSpc>
              <a:spcBef>
                <a:spcPts val="32"/>
              </a:spcBef>
            </a:pP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# Average step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baseline</a:t>
            </a:r>
          </a:p>
          <a:p>
            <a:pPr eaLnBrk="0">
              <a:lnSpc>
                <a:spcPct val="101923"/>
              </a:lnSpc>
              <a:spcBef>
                <a:spcPts val="30"/>
              </a:spcBef>
            </a:pPr>
            <a:r>
              <a:rPr lang="en-US" altLang="zh-CN" sz="1376" kern="0" dirty="0" err="1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min_peak_height</a:t>
            </a:r>
            <a:r>
              <a:rPr lang="en-US" altLang="zh-CN" sz="1376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= 1.0</a:t>
            </a:r>
          </a:p>
          <a:p>
            <a:pPr eaLnBrk="0">
              <a:lnSpc>
                <a:spcPct val="101923"/>
              </a:lnSpc>
              <a:spcBef>
                <a:spcPts val="30"/>
              </a:spcBef>
            </a:pP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# Absolute minimum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80B3D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threshold</a:t>
            </a:r>
          </a:p>
        </p:txBody>
      </p:sp>
    </p:spTree>
    <p:extLst>
      <p:ext uri="{01E08B80-4737-4229-8E1C-1755A1527022}"/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VectorPath 326"/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327" name="TextBox327"/>
          <p:cNvSpPr txBox="1"/>
          <p:nvPr/>
        </p:nvSpPr>
        <p:spPr>
          <a:xfrm>
            <a:off x="762821" y="150533"/>
            <a:ext cx="6881521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Thinking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Question:</a:t>
            </a:r>
          </a:p>
        </p:txBody>
      </p:sp>
      <p:sp>
        <p:nvSpPr>
          <p:cNvPr id="335" name="TextBox335"/>
          <p:cNvSpPr txBox="1"/>
          <p:nvPr/>
        </p:nvSpPr>
        <p:spPr>
          <a:xfrm>
            <a:off x="716360" y="1081209"/>
            <a:ext cx="10759279" cy="4695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200000"/>
              </a:lnSpc>
              <a:spcAft>
                <a:spcPts val="370"/>
              </a:spcAft>
            </a:pPr>
            <a:r>
              <a:rPr lang="en-US" altLang="zh-CN" sz="2400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Research</a:t>
            </a:r>
            <a:r>
              <a:rPr lang="en-US" altLang="zh-CN" sz="2400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Question</a:t>
            </a:r>
          </a:p>
          <a:p>
            <a:pPr marL="285750" marR="219079" indent="-285750" algn="just" eaLnBrk="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Does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orientation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smart-phone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during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collection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affect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PDR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algorithm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performance?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Why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why</a:t>
            </a:r>
            <a:r>
              <a:rPr lang="en-US" altLang="zh-CN" sz="2000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not?</a:t>
            </a:r>
          </a:p>
          <a:p>
            <a:pPr marL="285750" marR="219079" indent="-285750" algn="just" eaLnBrk="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How does heading estimation affect the performance of the PDR algorithm? What methods can be used to improve the accuracy of heading estimation?</a:t>
            </a:r>
          </a:p>
          <a:p>
            <a:pPr marL="285750" marR="219079" indent="-285750" algn="just" eaLnBrk="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kern="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What improvements can you suggest for the `MobilePDR.py` code provided to improve the positioning accuracy of PDR? (Just give the method, no specific implementation is required)</a:t>
            </a: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A373B2CA-CC0B-5749-9C41-98462D49B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sp>
        <p:nvSpPr>
          <p:cNvPr id="3" name="TextBox325">
            <a:extLst>
              <a:ext uri="{FF2B5EF4-FFF2-40B4-BE49-F238E27FC236}">
                <a16:creationId xmlns:a16="http://schemas.microsoft.com/office/drawing/2014/main" id="{531787BD-9FF8-72E6-CB96-2CF42FAD88C7}"/>
              </a:ext>
            </a:extLst>
          </p:cNvPr>
          <p:cNvSpPr txBox="1"/>
          <p:nvPr/>
        </p:nvSpPr>
        <p:spPr>
          <a:xfrm>
            <a:off x="11587777" y="6584486"/>
            <a:ext cx="6042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9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</a:p>
        </p:txBody>
      </p:sp>
    </p:spTree>
    <p:extLst>
      <p:ext uri="{E30CC4E6-564D-4E6C-B56C-783263094584}"/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7" name="24C5F468-9473-4E59-95A8-7E21BADD6306"/>
          <p:cNvPicPr>
            <a:picLocks noChangeAspect="1"/>
          </p:cNvPicPr>
          <p:nvPr/>
        </p:nvPicPr>
        <p:blipFill>
          <a:blip r:embed="rId2" cstate="print">
            <a:extLst>
              <a:ext uri="{7167E918-6140-47C3-72B4-30C9BC0381CF}"/>
            </a:extLst>
          </a:blip>
          <a:srcRect/>
          <a:stretch>
            <a:fillRect/>
          </a:stretch>
        </p:blipFill>
        <p:spPr>
          <a:xfrm>
            <a:off x="27628" y="26882"/>
            <a:ext cx="80643" cy="89602"/>
          </a:xfrm>
          <a:prstGeom prst="rect">
            <a:avLst/>
          </a:prstGeom>
        </p:spPr>
      </p:pic>
      <p:sp>
        <p:nvSpPr>
          <p:cNvPr id="2808" name="VectorPath 2808"/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>
              <a:latin typeface="+mj-lt"/>
            </a:endParaRPr>
          </a:p>
        </p:txBody>
      </p:sp>
      <p:pic>
        <p:nvPicPr>
          <p:cNvPr id="2809" name="C4BC9445-09B4-4D79-F24E-3692ACC12498"/>
          <p:cNvPicPr>
            <a:picLocks noChangeAspect="1"/>
          </p:cNvPicPr>
          <p:nvPr/>
        </p:nvPicPr>
        <p:blipFill>
          <a:blip r:embed="rId3" cstate="print">
            <a:extLst>
              <a:ext uri="{7B845A20-69A6-4F1A-AD31-EE94B202189E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sp>
        <p:nvSpPr>
          <p:cNvPr id="2810" name="TextBox2810"/>
          <p:cNvSpPr txBox="1"/>
          <p:nvPr/>
        </p:nvSpPr>
        <p:spPr>
          <a:xfrm>
            <a:off x="762823" y="150534"/>
            <a:ext cx="1441489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Q&amp;A</a:t>
            </a:r>
          </a:p>
        </p:txBody>
      </p:sp>
      <p:sp>
        <p:nvSpPr>
          <p:cNvPr id="2811" name="TextBox2811"/>
          <p:cNvSpPr txBox="1"/>
          <p:nvPr/>
        </p:nvSpPr>
        <p:spPr>
          <a:xfrm>
            <a:off x="1114961" y="1776913"/>
            <a:ext cx="7984983" cy="166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150000"/>
              </a:lnSpc>
            </a:pPr>
            <a:r>
              <a:rPr lang="en-US" altLang="zh-CN" sz="3810" b="1" kern="0" spc="-32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 you for your attention </a:t>
            </a:r>
          </a:p>
          <a:p>
            <a:pPr eaLnBrk="0">
              <a:lnSpc>
                <a:spcPct val="150000"/>
              </a:lnSpc>
            </a:pPr>
            <a:r>
              <a:rPr lang="en-US" altLang="zh-CN" sz="3810" b="1" kern="0" spc="-32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Let’s Q&amp;A!</a:t>
            </a:r>
            <a:endParaRPr lang="en-US" altLang="zh-CN" sz="2540" kern="0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50">
            <a:extLst>
              <a:ext uri="{FF2B5EF4-FFF2-40B4-BE49-F238E27FC236}">
                <a16:creationId xmlns:a16="http://schemas.microsoft.com/office/drawing/2014/main" id="{18EA107F-B3EF-B368-8689-756879847BF1}"/>
              </a:ext>
            </a:extLst>
          </p:cNvPr>
          <p:cNvSpPr txBox="1"/>
          <p:nvPr/>
        </p:nvSpPr>
        <p:spPr>
          <a:xfrm>
            <a:off x="762823" y="4536578"/>
            <a:ext cx="9952668" cy="1302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693" b="1" kern="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Dr. Weisong Wen, Assistant Professor</a:t>
            </a:r>
          </a:p>
          <a:p>
            <a:pPr eaLnBrk="0"/>
            <a:endParaRPr lang="en-US" altLang="zh-CN" sz="1693" b="1" kern="0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eaLnBrk="0"/>
            <a:r>
              <a:rPr lang="en-US" altLang="zh-CN" sz="1693" b="1" kern="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Trustworthy AI and Autonomous Systems Laboratory (TAS Lab)</a:t>
            </a:r>
          </a:p>
          <a:p>
            <a:pPr eaLnBrk="0"/>
            <a:r>
              <a:rPr lang="en-US" altLang="zh-CN" sz="1693" b="1" kern="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Hong Kong Polytechnic University </a:t>
            </a:r>
            <a:br>
              <a:rPr lang="en-US" altLang="zh-CN" sz="1693" b="1" kern="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693" b="1" kern="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Nov. 3, 2025 </a:t>
            </a:r>
          </a:p>
        </p:txBody>
      </p:sp>
      <p:sp>
        <p:nvSpPr>
          <p:cNvPr id="3" name="TextBox325">
            <a:extLst>
              <a:ext uri="{FF2B5EF4-FFF2-40B4-BE49-F238E27FC236}">
                <a16:creationId xmlns:a16="http://schemas.microsoft.com/office/drawing/2014/main" id="{3D17B4CA-0B3A-6580-7855-81BE35BEC52D}"/>
              </a:ext>
            </a:extLst>
          </p:cNvPr>
          <p:cNvSpPr txBox="1"/>
          <p:nvPr/>
        </p:nvSpPr>
        <p:spPr>
          <a:xfrm>
            <a:off x="11587777" y="6584486"/>
            <a:ext cx="6042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</a:p>
        </p:txBody>
      </p:sp>
    </p:spTree>
    <p:extLst>
      <p:ext uri="{C7E515E4-BBE6-4994-9376-F034C0780B32}"/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C8EF4-2889-5809-54D8-EFBCC593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VectorPath 326">
            <a:extLst>
              <a:ext uri="{FF2B5EF4-FFF2-40B4-BE49-F238E27FC236}">
                <a16:creationId xmlns:a16="http://schemas.microsoft.com/office/drawing/2014/main" id="{70AAC4D5-5A3A-F954-075F-10EA6CFE4E9E}"/>
              </a:ext>
            </a:extLst>
          </p:cNvPr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327" name="TextBox327">
            <a:extLst>
              <a:ext uri="{FF2B5EF4-FFF2-40B4-BE49-F238E27FC236}">
                <a16:creationId xmlns:a16="http://schemas.microsoft.com/office/drawing/2014/main" id="{9391CDCD-E4E9-CFCD-FAAB-0CD9D73987AE}"/>
              </a:ext>
            </a:extLst>
          </p:cNvPr>
          <p:cNvSpPr txBox="1"/>
          <p:nvPr/>
        </p:nvSpPr>
        <p:spPr>
          <a:xfrm>
            <a:off x="762821" y="150533"/>
            <a:ext cx="6881521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Appendices</a:t>
            </a: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887BA48B-9F63-E2C6-F9BD-009F85808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sp>
        <p:nvSpPr>
          <p:cNvPr id="3" name="TextBox325">
            <a:extLst>
              <a:ext uri="{FF2B5EF4-FFF2-40B4-BE49-F238E27FC236}">
                <a16:creationId xmlns:a16="http://schemas.microsoft.com/office/drawing/2014/main" id="{61D0F92E-A5DF-7CCC-CA0A-428E5AA68B1A}"/>
              </a:ext>
            </a:extLst>
          </p:cNvPr>
          <p:cNvSpPr txBox="1"/>
          <p:nvPr/>
        </p:nvSpPr>
        <p:spPr>
          <a:xfrm>
            <a:off x="11587777" y="6584486"/>
            <a:ext cx="6042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9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</a:p>
        </p:txBody>
      </p:sp>
      <p:pic>
        <p:nvPicPr>
          <p:cNvPr id="1028" name="Picture 4" descr="Run a free AI coding assistant locally with VS Code">
            <a:extLst>
              <a:ext uri="{FF2B5EF4-FFF2-40B4-BE49-F238E27FC236}">
                <a16:creationId xmlns:a16="http://schemas.microsoft.com/office/drawing/2014/main" id="{31CD07EB-9D6C-3E28-5F5C-7C80F672D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71" y="1550789"/>
            <a:ext cx="3812292" cy="38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2A8604A-5093-F53A-4463-4F8AA49E8183}"/>
              </a:ext>
            </a:extLst>
          </p:cNvPr>
          <p:cNvSpPr txBox="1"/>
          <p:nvPr/>
        </p:nvSpPr>
        <p:spPr>
          <a:xfrm>
            <a:off x="570068" y="492486"/>
            <a:ext cx="6094854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37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5A9C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Programming with AI Tools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624EE-EA3E-9B5A-12E7-7AD4D6DA8618}"/>
              </a:ext>
            </a:extLst>
          </p:cNvPr>
          <p:cNvSpPr txBox="1"/>
          <p:nvPr/>
        </p:nvSpPr>
        <p:spPr>
          <a:xfrm>
            <a:off x="5017120" y="1742128"/>
            <a:ext cx="6094854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4"/>
              </a:rPr>
              <a:t>PolyU GenAI</a:t>
            </a:r>
            <a:r>
              <a:rPr lang="en-US" altLang="zh-CN" b="1" dirty="0"/>
              <a:t> </a:t>
            </a:r>
            <a:r>
              <a:rPr lang="en-US" altLang="zh-CN" dirty="0"/>
              <a:t>– Internal AI platform provided by The Hong Kong Polytechnic Uni </a:t>
            </a:r>
            <a:r>
              <a:rPr lang="en-US" altLang="zh-CN" dirty="0" err="1"/>
              <a:t>versity</a:t>
            </a:r>
            <a:r>
              <a:rPr lang="en-US" altLang="zh-CN" dirty="0"/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5"/>
              </a:rPr>
              <a:t>DeepSeek</a:t>
            </a:r>
            <a:r>
              <a:rPr lang="en-US" altLang="zh-CN" b="1" dirty="0"/>
              <a:t> </a:t>
            </a:r>
            <a:r>
              <a:rPr lang="en-US" altLang="zh-CN" dirty="0"/>
              <a:t>– Web-based AI coding assistant developed in China, utilizing reinforce </a:t>
            </a:r>
            <a:r>
              <a:rPr lang="en-US" altLang="zh-CN" dirty="0" err="1"/>
              <a:t>ment</a:t>
            </a:r>
            <a:r>
              <a:rPr lang="en-US" altLang="zh-CN" dirty="0"/>
              <a:t> learning techniques to improve code suggestions.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6"/>
              </a:rPr>
              <a:t>Grok</a:t>
            </a:r>
            <a:r>
              <a:rPr lang="en-US" altLang="zh-CN" dirty="0"/>
              <a:t> – AI coding assistant developed by </a:t>
            </a:r>
            <a:r>
              <a:rPr lang="en-US" altLang="zh-CN" dirty="0" err="1"/>
              <a:t>xAI</a:t>
            </a:r>
            <a:r>
              <a:rPr lang="en-US" altLang="zh-CN" dirty="0"/>
              <a:t> for code generation and intelligent suggestions.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7"/>
              </a:rPr>
              <a:t>GitHub Copilot </a:t>
            </a:r>
            <a:r>
              <a:rPr lang="en-US" altLang="zh-CN" dirty="0"/>
              <a:t>– AI-</a:t>
            </a:r>
            <a:r>
              <a:rPr lang="en-US" altLang="zh-CN" dirty="0" err="1"/>
              <a:t>poweredcodecompletion</a:t>
            </a:r>
            <a:r>
              <a:rPr lang="en-US" altLang="zh-CN" dirty="0"/>
              <a:t> tool developed by GitHub, integrated into mainstream IDEs.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8"/>
              </a:rPr>
              <a:t>ChatGPT</a:t>
            </a:r>
            <a:r>
              <a:rPr lang="en-US" altLang="zh-CN" b="1" dirty="0"/>
              <a:t> </a:t>
            </a:r>
            <a:r>
              <a:rPr lang="en-US" altLang="zh-CN" dirty="0"/>
              <a:t>– General-purpose large language model from OpenAI, capable of code generation and debugging; may require VPN.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9"/>
              </a:rPr>
              <a:t>Gemini</a:t>
            </a:r>
            <a:r>
              <a:rPr lang="en-US" altLang="zh-CN" dirty="0"/>
              <a:t> – AI assistant supported by Google, specializing in programming and </a:t>
            </a:r>
            <a:r>
              <a:rPr lang="en-US" altLang="zh-CN" dirty="0" err="1"/>
              <a:t>techni</a:t>
            </a:r>
            <a:r>
              <a:rPr lang="en-US" altLang="zh-CN" dirty="0"/>
              <a:t> </a:t>
            </a:r>
            <a:r>
              <a:rPr lang="en-US" altLang="zh-CN" dirty="0" err="1"/>
              <a:t>cal</a:t>
            </a:r>
            <a:r>
              <a:rPr lang="en-US" altLang="zh-CN" dirty="0"/>
              <a:t> reasoning; may require VPN.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D4DA48-E94F-076D-2C58-88FDFFFB18BA}"/>
              </a:ext>
            </a:extLst>
          </p:cNvPr>
          <p:cNvSpPr txBox="1"/>
          <p:nvPr/>
        </p:nvSpPr>
        <p:spPr>
          <a:xfrm>
            <a:off x="495873" y="5648152"/>
            <a:ext cx="4180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Try to use AI Models to implement your PDR algorithm and data collection tool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B3A0ED-BA71-6289-F627-E69F3916E597}"/>
              </a:ext>
            </a:extLst>
          </p:cNvPr>
          <p:cNvSpPr txBox="1"/>
          <p:nvPr/>
        </p:nvSpPr>
        <p:spPr>
          <a:xfrm>
            <a:off x="5081623" y="1294671"/>
            <a:ext cx="5965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Available AI Models for Programming Assistance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692089"/>
      </p:ext>
      <p:ext uri="{E30CC4E6-564D-4E6C-B56C-783263094584}"/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B49AF-495F-7276-B5BE-CA497D947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VectorPath 326">
            <a:extLst>
              <a:ext uri="{FF2B5EF4-FFF2-40B4-BE49-F238E27FC236}">
                <a16:creationId xmlns:a16="http://schemas.microsoft.com/office/drawing/2014/main" id="{A4BCE375-00DD-C14D-620A-5A1FF472A460}"/>
              </a:ext>
            </a:extLst>
          </p:cNvPr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327" name="TextBox327">
            <a:extLst>
              <a:ext uri="{FF2B5EF4-FFF2-40B4-BE49-F238E27FC236}">
                <a16:creationId xmlns:a16="http://schemas.microsoft.com/office/drawing/2014/main" id="{5011EFD2-9D95-7D3A-8506-9613DAAF8ABB}"/>
              </a:ext>
            </a:extLst>
          </p:cNvPr>
          <p:cNvSpPr txBox="1"/>
          <p:nvPr/>
        </p:nvSpPr>
        <p:spPr>
          <a:xfrm>
            <a:off x="762821" y="150533"/>
            <a:ext cx="6881521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Appendices</a:t>
            </a: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8060BE8F-AE71-C6D0-BE5F-D417E8E238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sp>
        <p:nvSpPr>
          <p:cNvPr id="3" name="TextBox325">
            <a:extLst>
              <a:ext uri="{FF2B5EF4-FFF2-40B4-BE49-F238E27FC236}">
                <a16:creationId xmlns:a16="http://schemas.microsoft.com/office/drawing/2014/main" id="{26047BC5-50F2-3E59-9693-39F49D8A1197}"/>
              </a:ext>
            </a:extLst>
          </p:cNvPr>
          <p:cNvSpPr txBox="1"/>
          <p:nvPr/>
        </p:nvSpPr>
        <p:spPr>
          <a:xfrm>
            <a:off x="11587777" y="6584486"/>
            <a:ext cx="6042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9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13F8B8-8512-F455-7038-1F9073A922C5}"/>
              </a:ext>
            </a:extLst>
          </p:cNvPr>
          <p:cNvSpPr txBox="1"/>
          <p:nvPr/>
        </p:nvSpPr>
        <p:spPr>
          <a:xfrm>
            <a:off x="570068" y="492486"/>
            <a:ext cx="6094854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37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5A9C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Effective Prompt Engineering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B4DE09-2A11-86DF-F347-33E7357D7EBD}"/>
              </a:ext>
            </a:extLst>
          </p:cNvPr>
          <p:cNvSpPr txBox="1"/>
          <p:nvPr/>
        </p:nvSpPr>
        <p:spPr>
          <a:xfrm>
            <a:off x="520747" y="2037761"/>
            <a:ext cx="4848775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/>
              <a:t>Assign a Role</a:t>
            </a:r>
            <a:r>
              <a:rPr lang="en-US" altLang="zh-CN" sz="1600" dirty="0"/>
              <a:t>: Instruct the AI to act as an expert in a specific domain, e.g., scientific computing in Python.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/>
              <a:t>Provide Context</a:t>
            </a:r>
            <a:r>
              <a:rPr lang="en-US" altLang="zh-CN" sz="1600" dirty="0"/>
              <a:t>: Describe the project, its objectives, and the current stage of development.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/>
              <a:t>Define the Task</a:t>
            </a:r>
            <a:r>
              <a:rPr lang="en-US" altLang="zh-CN" sz="1600" dirty="0"/>
              <a:t>: Clearly specify the functionality or computation to be implemented.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/>
              <a:t>Provide Specific Details</a:t>
            </a:r>
            <a:r>
              <a:rPr lang="en-US" altLang="zh-CN" sz="1600" dirty="0"/>
              <a:t>: Include all necessary information such as mathematical formulas, variable names, and data structures.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/>
              <a:t>Specify Output Format</a:t>
            </a:r>
            <a:r>
              <a:rPr lang="en-US" altLang="zh-CN" sz="1600" dirty="0"/>
              <a:t>: Indicate the desired format of the code, such as a function, class, or complete script.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 </a:t>
            </a:r>
            <a:r>
              <a:rPr lang="en-US" altLang="zh-CN" sz="1600" b="1" dirty="0"/>
              <a:t>Add Additional Requirements</a:t>
            </a:r>
            <a:r>
              <a:rPr lang="en-US" altLang="zh-CN" sz="1600" dirty="0"/>
              <a:t>: Request the use of specific libraries, inclusion of comments, or explanation of the code logic.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3E6BFC-3127-3C9E-4E0D-07959D530D4B}"/>
              </a:ext>
            </a:extLst>
          </p:cNvPr>
          <p:cNvSpPr txBox="1"/>
          <p:nvPr/>
        </p:nvSpPr>
        <p:spPr>
          <a:xfrm>
            <a:off x="570068" y="1202627"/>
            <a:ext cx="10773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quality of AI-generated code is highly dependent on the clarity and completeness of the prompt provided.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31F578-E8BF-60CF-2439-9656B7F72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81" y="1550789"/>
            <a:ext cx="4429913" cy="50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2613"/>
      </p:ext>
      <p:ext uri="{E30CC4E6-564D-4E6C-B56C-783263094584}"/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0FE14-0486-0E72-9082-15B6E0FF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VectorPath 326">
            <a:extLst>
              <a:ext uri="{FF2B5EF4-FFF2-40B4-BE49-F238E27FC236}">
                <a16:creationId xmlns:a16="http://schemas.microsoft.com/office/drawing/2014/main" id="{D83C9BC5-B8BB-F50C-CE8E-330ED3E75087}"/>
              </a:ext>
            </a:extLst>
          </p:cNvPr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327" name="TextBox327">
            <a:extLst>
              <a:ext uri="{FF2B5EF4-FFF2-40B4-BE49-F238E27FC236}">
                <a16:creationId xmlns:a16="http://schemas.microsoft.com/office/drawing/2014/main" id="{B0E487E3-62FA-AD6C-2FB8-D46C2532A5A9}"/>
              </a:ext>
            </a:extLst>
          </p:cNvPr>
          <p:cNvSpPr txBox="1"/>
          <p:nvPr/>
        </p:nvSpPr>
        <p:spPr>
          <a:xfrm>
            <a:off x="762821" y="150533"/>
            <a:ext cx="6881521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Appendices</a:t>
            </a: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3A4E5B40-91F5-A8EF-4519-EF425B41E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sp>
        <p:nvSpPr>
          <p:cNvPr id="3" name="TextBox325">
            <a:extLst>
              <a:ext uri="{FF2B5EF4-FFF2-40B4-BE49-F238E27FC236}">
                <a16:creationId xmlns:a16="http://schemas.microsoft.com/office/drawing/2014/main" id="{8048FDFB-F74F-E653-9EEC-7A03C1D0C1FF}"/>
              </a:ext>
            </a:extLst>
          </p:cNvPr>
          <p:cNvSpPr txBox="1"/>
          <p:nvPr/>
        </p:nvSpPr>
        <p:spPr>
          <a:xfrm>
            <a:off x="11587777" y="6584486"/>
            <a:ext cx="6042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9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DFEFA-E375-982B-48D3-A61BB6BD6BC5}"/>
              </a:ext>
            </a:extLst>
          </p:cNvPr>
          <p:cNvSpPr txBox="1"/>
          <p:nvPr/>
        </p:nvSpPr>
        <p:spPr>
          <a:xfrm>
            <a:off x="570068" y="492486"/>
            <a:ext cx="6094854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37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5A9C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Collaborative Debugging with AI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488987-F4CA-90D9-A8C8-A3D2795D590D}"/>
              </a:ext>
            </a:extLst>
          </p:cNvPr>
          <p:cNvSpPr txBox="1"/>
          <p:nvPr/>
        </p:nvSpPr>
        <p:spPr>
          <a:xfrm>
            <a:off x="570068" y="1529446"/>
            <a:ext cx="4848775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/>
              <a:t>The Code You Ran: </a:t>
            </a:r>
            <a:r>
              <a:rPr lang="en-US" altLang="zh-CN" sz="1600" dirty="0"/>
              <a:t>Especially the part that caused the error.</a:t>
            </a:r>
            <a:endParaRPr lang="en-US" altLang="zh-CN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/>
              <a:t>The Full Error Message: </a:t>
            </a:r>
            <a:r>
              <a:rPr lang="en-US" altLang="zh-CN" sz="1600" dirty="0"/>
              <a:t>Copy the entire error traceback from beginning to end.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/>
              <a:t>Your Intention: </a:t>
            </a:r>
            <a:r>
              <a:rPr lang="en-US" altLang="zh-CN" sz="1600" dirty="0"/>
              <a:t>Briefly explain what you expected the code to do.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24BA46-B217-2BD3-B722-3109CDFCB565}"/>
              </a:ext>
            </a:extLst>
          </p:cNvPr>
          <p:cNvSpPr txBox="1"/>
          <p:nvPr/>
        </p:nvSpPr>
        <p:spPr>
          <a:xfrm>
            <a:off x="570068" y="1160114"/>
            <a:ext cx="375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Golden Rule of AI Debugging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ECBF14-912F-E32D-4288-7DD1C4E3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4" y="3227495"/>
            <a:ext cx="5018861" cy="35687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A47D5F-8039-57A1-0444-742AE59B4965}"/>
              </a:ext>
            </a:extLst>
          </p:cNvPr>
          <p:cNvSpPr txBox="1"/>
          <p:nvPr/>
        </p:nvSpPr>
        <p:spPr>
          <a:xfrm>
            <a:off x="6166471" y="1160114"/>
            <a:ext cx="375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Verification and Refinement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A7B492-928D-1670-C387-977CD4FEC6D2}"/>
              </a:ext>
            </a:extLst>
          </p:cNvPr>
          <p:cNvSpPr txBox="1"/>
          <p:nvPr/>
        </p:nvSpPr>
        <p:spPr>
          <a:xfrm>
            <a:off x="6166471" y="1677322"/>
            <a:ext cx="570697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/>
              <a:t>Verification of Test Data</a:t>
            </a:r>
            <a:r>
              <a:rPr lang="zh-CN" altLang="en-US" sz="1600" dirty="0"/>
              <a:t>: Use a simple dataset with known expected outputs tovalidate the correctness of the algorithm, either manually or automatically.</a:t>
            </a:r>
            <a:endParaRPr lang="en-US" altLang="zh-CN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/>
              <a:t>Comparison of Results</a:t>
            </a:r>
            <a:r>
              <a:rPr lang="zh-CN" altLang="en-US" sz="1600" dirty="0"/>
              <a:t>: Compare the program output with theoretical expectationsor manually computed results to ensure consistency and correctness. Any discrepanciesshould prompt a review of the algorithm and its implementation.</a:t>
            </a:r>
            <a:endParaRPr lang="en-US" altLang="zh-CN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/>
              <a:t>Code Refinement and Optimization</a:t>
            </a:r>
            <a:r>
              <a:rPr lang="zh-CN" altLang="en-US" sz="1600" dirty="0"/>
              <a:t>: After confirming correctness, students mayrequest further improvements, such as optimizing for performance, refactoring for read-ability, or enhancing maintainability.</a:t>
            </a:r>
            <a:endParaRPr lang="en-US" altLang="zh-CN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/>
              <a:t>Documentation and Summary</a:t>
            </a:r>
            <a:r>
              <a:rPr lang="zh-CN" altLang="en-US" sz="1600" dirty="0"/>
              <a:t>: Maintain a detailed record of prompts, AI re-sponses, and final working code. This serves both as project documentation and avaluable learning resource.</a:t>
            </a:r>
          </a:p>
        </p:txBody>
      </p:sp>
    </p:spTree>
    <p:extLst>
      <p:ext uri="{BB962C8B-B14F-4D97-AF65-F5344CB8AC3E}">
        <p14:creationId xmlns:p14="http://schemas.microsoft.com/office/powerpoint/2010/main" val="687946004"/>
      </p:ext>
      <p:ext uri="{E30CC4E6-564D-4E6C-B56C-783263094584}"/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55ED9-3677-B017-7593-DE2E3AAC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B0CAD5C-2608-94DC-CC77-76D277CD7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33" y="1029153"/>
            <a:ext cx="5649415" cy="5457193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 is IMU?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 Inertial Measurement Units containing accelerometers and gyroscopes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 No external signals required (unlike GNSS)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 Measures acceleration and angular rates to compute position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 Foundation for autonomous navigation in GNSS-denied environments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Why study Inertial Navigation and PDR?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 Essential for indoor positioning where GNSS fails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 Critical backup for autonomous vehicles and drones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 Enables seamless indoor/outdoor navigation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 Key technology for smartphones, wearables, and IoT devices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D47F809-D995-B52B-E5FB-B5581089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Background: Why IMU?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C0ED9-5C82-C731-DAF4-8667716B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098" name="Picture 2" descr="Whitepaper: Understanding Xsens' MEMS-Based Motion Trackers | UST">
            <a:extLst>
              <a:ext uri="{FF2B5EF4-FFF2-40B4-BE49-F238E27FC236}">
                <a16:creationId xmlns:a16="http://schemas.microsoft.com/office/drawing/2014/main" id="{4A28103A-773C-C26B-AB98-9556525E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883" y="1096848"/>
            <a:ext cx="3228658" cy="20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5196050-0F72-CC97-5CF7-E3D6A5CAA264}"/>
              </a:ext>
            </a:extLst>
          </p:cNvPr>
          <p:cNvGrpSpPr/>
          <p:nvPr/>
        </p:nvGrpSpPr>
        <p:grpSpPr>
          <a:xfrm>
            <a:off x="5142641" y="969402"/>
            <a:ext cx="2869696" cy="1003777"/>
            <a:chOff x="5142641" y="969402"/>
            <a:chExt cx="2869696" cy="1003777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F94EA43-7CA3-2DEC-9407-36ED3EB22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5774" y="1388788"/>
              <a:ext cx="220006" cy="5843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07373A8-9633-CC3F-E76B-224520B1E9AD}"/>
                </a:ext>
              </a:extLst>
            </p:cNvPr>
            <p:cNvSpPr txBox="1"/>
            <p:nvPr/>
          </p:nvSpPr>
          <p:spPr>
            <a:xfrm>
              <a:off x="5142641" y="969402"/>
              <a:ext cx="28696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of the most common sensors</a:t>
              </a:r>
              <a:endPara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EC25702-5DE7-ECF1-D35A-3D5D87DD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63" y="3429000"/>
            <a:ext cx="4578304" cy="25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5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FE848642-AC02-4715-2E68-F49F8BC5E106"/>
          <p:cNvPicPr>
            <a:picLocks noChangeAspect="1"/>
          </p:cNvPicPr>
          <p:nvPr/>
        </p:nvPicPr>
        <p:blipFill>
          <a:blip r:embed="rId4" cstate="print">
            <a:extLst>
              <a:ext uri="{79BF5A2D-E92D-465F-6902-512E273DAB0B}"/>
            </a:extLst>
          </a:blip>
          <a:srcRect/>
          <a:stretch>
            <a:fillRect/>
          </a:stretch>
        </p:blipFill>
        <p:spPr>
          <a:xfrm>
            <a:off x="27628" y="26882"/>
            <a:ext cx="80643" cy="89602"/>
          </a:xfrm>
          <a:prstGeom prst="rect">
            <a:avLst/>
          </a:prstGeom>
        </p:spPr>
      </p:pic>
      <p:sp>
        <p:nvSpPr>
          <p:cNvPr id="59" name="VectorPath 59"/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490EE2BD-C76C-4279-7B57-423F04A1FC45"/>
          <p:cNvPicPr>
            <a:picLocks noChangeAspect="1"/>
          </p:cNvPicPr>
          <p:nvPr/>
        </p:nvPicPr>
        <p:blipFill>
          <a:blip r:embed="rId5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sp>
        <p:nvSpPr>
          <p:cNvPr id="61" name="TextBox61"/>
          <p:cNvSpPr txBox="1"/>
          <p:nvPr/>
        </p:nvSpPr>
        <p:spPr>
          <a:xfrm>
            <a:off x="762822" y="150533"/>
            <a:ext cx="7042806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66" name="TextBox66"/>
          <p:cNvSpPr txBox="1"/>
          <p:nvPr/>
        </p:nvSpPr>
        <p:spPr>
          <a:xfrm>
            <a:off x="11480254" y="6584487"/>
            <a:ext cx="500656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376" kern="0" spc="-32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376" kern="0" spc="-32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" name="TextBox12">
            <a:extLst>
              <a:ext uri="{FF2B5EF4-FFF2-40B4-BE49-F238E27FC236}">
                <a16:creationId xmlns:a16="http://schemas.microsoft.com/office/drawing/2014/main" id="{F5D86DF8-F865-ABF5-52BC-72AA069FEAA9}"/>
              </a:ext>
            </a:extLst>
          </p:cNvPr>
          <p:cNvSpPr txBox="1"/>
          <p:nvPr/>
        </p:nvSpPr>
        <p:spPr>
          <a:xfrm>
            <a:off x="580567" y="821846"/>
            <a:ext cx="6246081" cy="5498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97058"/>
              </a:lnSpc>
              <a:spcAft>
                <a:spcPts val="369"/>
              </a:spcAft>
            </a:pPr>
            <a:r>
              <a:rPr lang="en-US" altLang="zh-CN" sz="2000" b="1" kern="0" spc="0" baseline="0" noProof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Core</a:t>
            </a:r>
            <a:r>
              <a:rPr lang="en-US" altLang="zh-CN" sz="2000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Learning</a:t>
            </a:r>
            <a:r>
              <a:rPr lang="en-US" altLang="zh-CN" sz="2000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Goals</a:t>
            </a:r>
          </a:p>
          <a:p>
            <a:pPr marL="233680" marR="375920" lvl="0" indent="-116948" eaLnBrk="0">
              <a:lnSpc>
                <a:spcPct val="106862"/>
              </a:lnSpc>
              <a:spcAft>
                <a:spcPts val="300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 Gain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experience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IMU-based</a:t>
            </a:r>
            <a:r>
              <a:rPr lang="en-US" altLang="zh-CN" sz="2000" b="1" kern="0" spc="0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pedestrian</a:t>
            </a:r>
            <a:r>
              <a:rPr lang="en-US" altLang="zh-CN" sz="2000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positioning</a:t>
            </a:r>
            <a:r>
              <a:rPr lang="en-US" altLang="zh-CN" sz="2000" b="1" kern="0" spc="0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</a:p>
          <a:p>
            <a:pPr marL="573932" marR="0" lvl="0" indent="-457200" eaLnBrk="0">
              <a:lnSpc>
                <a:spcPct val="97058"/>
              </a:lnSpc>
              <a:spcAft>
                <a:spcPts val="370"/>
              </a:spcAft>
              <a:buClr>
                <a:srgbClr val="005A9C"/>
              </a:buClr>
              <a:buSzPct val="105000"/>
              <a:buFont typeface="+mj-lt"/>
              <a:buAutoNum type="arabicPeriod"/>
            </a:pP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Learn</a:t>
            </a:r>
            <a:r>
              <a:rPr lang="en-US" altLang="zh-CN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how to do data collection with </a:t>
            </a:r>
            <a:r>
              <a:rPr lang="en-US" altLang="zh-CN" b="1" kern="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your own smartphone</a:t>
            </a:r>
          </a:p>
          <a:p>
            <a:pPr marL="573932" marR="0" lvl="0" indent="-457200" eaLnBrk="0">
              <a:lnSpc>
                <a:spcPct val="106862"/>
              </a:lnSpc>
              <a:spcAft>
                <a:spcPts val="300"/>
              </a:spcAft>
              <a:buClr>
                <a:srgbClr val="005A9C"/>
              </a:buClr>
              <a:buSzPct val="105000"/>
              <a:buFont typeface="+mj-lt"/>
              <a:buAutoNum type="arabicPeriod"/>
            </a:pP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</a:t>
            </a:r>
            <a:r>
              <a:rPr lang="en-US" altLang="zh-CN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b="1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Pedestrian</a:t>
            </a:r>
            <a:r>
              <a:rPr lang="en-US" altLang="zh-CN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b="1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Dead-Reckoning</a:t>
            </a:r>
            <a:r>
              <a:rPr lang="en-US" altLang="zh-CN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b="1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(PDR)</a:t>
            </a:r>
            <a:r>
              <a:rPr lang="en-US" altLang="zh-CN" b="1" kern="0" spc="0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-15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algorithms</a:t>
            </a:r>
            <a:r>
              <a:rPr lang="en-US" altLang="zh-CN" kern="0" spc="0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</a:p>
          <a:p>
            <a:pPr marL="573932" marR="347345" lvl="0" indent="-457200" eaLnBrk="0">
              <a:lnSpc>
                <a:spcPct val="106862"/>
              </a:lnSpc>
              <a:spcAft>
                <a:spcPts val="300"/>
              </a:spcAft>
              <a:buClr>
                <a:srgbClr val="005A9C"/>
              </a:buClr>
              <a:buSzPct val="105000"/>
              <a:buFont typeface="+mj-lt"/>
              <a:buAutoNum type="arabicPeriod"/>
            </a:pP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Master</a:t>
            </a:r>
            <a:r>
              <a:rPr lang="en-US" altLang="zh-CN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b="1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adaptive</a:t>
            </a:r>
            <a:r>
              <a:rPr lang="en-US" altLang="zh-CN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b="1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b="1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detection</a:t>
            </a:r>
            <a:r>
              <a:rPr lang="en-US" altLang="zh-CN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robust</a:t>
            </a:r>
            <a:r>
              <a:rPr lang="en-US" altLang="zh-CN" kern="0" spc="0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-15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</a:t>
            </a: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vigation</a:t>
            </a:r>
            <a:r>
              <a:rPr lang="en-US" altLang="zh-CN" kern="0" spc="0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</a:p>
          <a:p>
            <a:pPr marL="573932" marR="15240" lvl="0" indent="-457200" eaLnBrk="0">
              <a:lnSpc>
                <a:spcPct val="103431"/>
              </a:lnSpc>
              <a:buClr>
                <a:srgbClr val="005A9C"/>
              </a:buClr>
              <a:buSzPct val="105000"/>
              <a:buFont typeface="+mj-lt"/>
              <a:buAutoNum type="arabicPeriod"/>
            </a:pP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Understand</a:t>
            </a:r>
            <a:r>
              <a:rPr lang="en-US" altLang="zh-CN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parameter</a:t>
            </a:r>
            <a:r>
              <a:rPr lang="en-US" altLang="zh-CN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tuning</a:t>
            </a:r>
            <a:r>
              <a:rPr lang="en-US" altLang="zh-CN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effects</a:t>
            </a:r>
            <a:r>
              <a:rPr lang="en-US" altLang="zh-CN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positioning</a:t>
            </a:r>
            <a:r>
              <a:rPr lang="en-US" altLang="zh-CN" kern="0" spc="0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kern="0" spc="-15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accuracy</a:t>
            </a:r>
            <a:r>
              <a:rPr lang="en-US" altLang="zh-CN" kern="0" spc="0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endParaRPr lang="en-US" altLang="zh-CN" kern="0" spc="0" baseline="0" noProof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0" marR="0" indent="0" eaLnBrk="0">
              <a:lnSpc>
                <a:spcPct val="74583"/>
              </a:lnSpc>
            </a:pPr>
            <a:endParaRPr lang="en-US" altLang="zh-CN" sz="2800" kern="0" spc="0" baseline="0" noProof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0" marR="0" indent="0" eaLnBrk="0">
              <a:lnSpc>
                <a:spcPct val="97058"/>
              </a:lnSpc>
              <a:spcAft>
                <a:spcPts val="369"/>
              </a:spcAft>
            </a:pPr>
            <a:r>
              <a:rPr lang="en-US" altLang="zh-CN" sz="2000" b="1" kern="0" spc="0" baseline="0" noProof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Key</a:t>
            </a:r>
            <a:r>
              <a:rPr lang="en-US" altLang="zh-CN" sz="2000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Focus</a:t>
            </a:r>
            <a:r>
              <a:rPr lang="en-US" altLang="zh-CN" sz="2000" b="1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Areas</a:t>
            </a:r>
          </a:p>
          <a:p>
            <a:pPr marL="233680" marR="0" lvl="0" indent="-116948" eaLnBrk="0">
              <a:lnSpc>
                <a:spcPct val="97058"/>
              </a:lnSpc>
              <a:spcAft>
                <a:spcPts val="370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Step-based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navigation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principles</a:t>
            </a:r>
          </a:p>
          <a:p>
            <a:pPr marL="233680" marR="0" lvl="0" indent="-116948" eaLnBrk="0">
              <a:lnSpc>
                <a:spcPct val="97058"/>
              </a:lnSpc>
              <a:spcAft>
                <a:spcPts val="370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Dynamic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threshold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adaptation</a:t>
            </a:r>
          </a:p>
          <a:p>
            <a:pPr marL="233680" marR="0" lvl="0" indent="-116948" eaLnBrk="0">
              <a:lnSpc>
                <a:spcPct val="96568"/>
              </a:lnSpc>
              <a:spcAft>
                <a:spcPts val="364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Sensor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fusion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heading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estimation</a:t>
            </a:r>
          </a:p>
          <a:p>
            <a:pPr marL="233680" marR="0" lvl="0" indent="-116948" eaLnBrk="0">
              <a:lnSpc>
                <a:spcPct val="100000"/>
              </a:lnSpc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Real-world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positioning</a:t>
            </a:r>
            <a:r>
              <a:rPr lang="en-US" altLang="zh-CN" sz="2000" kern="0" spc="-15" baseline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challenges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C83D64-91D1-D164-CE9E-7F9A2AF003D1}"/>
              </a:ext>
            </a:extLst>
          </p:cNvPr>
          <p:cNvGrpSpPr/>
          <p:nvPr/>
        </p:nvGrpSpPr>
        <p:grpSpPr>
          <a:xfrm>
            <a:off x="7461840" y="5679532"/>
            <a:ext cx="3940206" cy="849714"/>
            <a:chOff x="7461840" y="5679532"/>
            <a:chExt cx="3940206" cy="849714"/>
          </a:xfrm>
        </p:grpSpPr>
        <p:sp>
          <p:nvSpPr>
            <p:cNvPr id="5" name="VectorPath 13">
              <a:extLst>
                <a:ext uri="{FF2B5EF4-FFF2-40B4-BE49-F238E27FC236}">
                  <a16:creationId xmlns:a16="http://schemas.microsoft.com/office/drawing/2014/main" id="{ECF55BE3-2831-7888-2B22-58DEE966D390}"/>
                </a:ext>
              </a:extLst>
            </p:cNvPr>
            <p:cNvSpPr/>
            <p:nvPr/>
          </p:nvSpPr>
          <p:spPr>
            <a:xfrm>
              <a:off x="7461840" y="5679532"/>
              <a:ext cx="3940206" cy="849714"/>
            </a:xfrm>
            <a:custGeom>
              <a:avLst/>
              <a:gdLst/>
              <a:ahLst/>
              <a:cxnLst/>
              <a:rect l="l" t="t" r="r" b="b"/>
              <a:pathLst>
                <a:path w="1825382" h="393485">
                  <a:moveTo>
                    <a:pt x="0" y="393637"/>
                  </a:moveTo>
                  <a:lnTo>
                    <a:pt x="1825472" y="393637"/>
                  </a:lnTo>
                  <a:lnTo>
                    <a:pt x="1825472" y="0"/>
                  </a:lnTo>
                  <a:lnTo>
                    <a:pt x="0" y="0"/>
                  </a:lnTo>
                  <a:lnTo>
                    <a:pt x="0" y="393637"/>
                  </a:lnTo>
                </a:path>
              </a:pathLst>
            </a:custGeom>
            <a:solidFill>
              <a:srgbClr val="FFFBD6">
                <a:alpha val="100000"/>
              </a:srgbClr>
            </a:solidFill>
          </p:spPr>
          <p:txBody>
            <a:bodyPr/>
            <a:lstStyle/>
            <a:p>
              <a:endParaRPr lang="zh-CN" altLang="en-US" sz="5400"/>
            </a:p>
          </p:txBody>
        </p:sp>
        <p:sp>
          <p:nvSpPr>
            <p:cNvPr id="7" name="TextBox15">
              <a:extLst>
                <a:ext uri="{FF2B5EF4-FFF2-40B4-BE49-F238E27FC236}">
                  <a16:creationId xmlns:a16="http://schemas.microsoft.com/office/drawing/2014/main" id="{A17D6F65-2044-DB3B-9CF2-84590466EC49}"/>
                </a:ext>
              </a:extLst>
            </p:cNvPr>
            <p:cNvSpPr txBox="1"/>
            <p:nvPr/>
          </p:nvSpPr>
          <p:spPr>
            <a:xfrm>
              <a:off x="7562399" y="5841476"/>
              <a:ext cx="3739087" cy="554638"/>
            </a:xfrm>
            <a:prstGeom prst="rect">
              <a:avLst/>
            </a:prstGeom>
            <a:noFill/>
          </p:spPr>
          <p:txBody>
            <a:bodyPr wrap="square" lIns="0" tIns="635" rIns="0" bIns="0" rtlCol="0">
              <a:spAutoFit/>
            </a:bodyPr>
            <a:lstStyle/>
            <a:p>
              <a:pPr marR="35560" eaLnBrk="0"/>
              <a:r>
                <a:rPr lang="en-US" altLang="zh-CN" b="1" kern="0" spc="0" baseline="0" noProof="0" dirty="0">
                  <a:solidFill>
                    <a:srgbClr val="404040"/>
                  </a:solidFill>
                  <a:latin typeface="Arial" pitchFamily="34" charset="0"/>
                  <a:ea typeface="Arial" pitchFamily="34" charset="0"/>
                  <a:cs typeface="Arial" pitchFamily="34" charset="0"/>
                </a:rPr>
                <a:t>Goal:</a:t>
              </a:r>
              <a:r>
                <a:rPr lang="en-US" altLang="zh-CN" b="1" kern="0" spc="-15" baseline="0" noProof="0" dirty="0">
                  <a:latin typeface="Arial" pitchFamily="34" charset="0"/>
                  <a:ea typeface="Arial" pitchFamily="34" charset="0"/>
                  <a:cs typeface="Arial" pitchFamily="34" charset="0"/>
                </a:rPr>
                <a:t> </a:t>
              </a:r>
              <a:r>
                <a:rPr lang="en-US" altLang="zh-CN" kern="0" spc="0" baseline="0" noProof="0" dirty="0">
                  <a:solidFill>
                    <a:srgbClr val="404040"/>
                  </a:solidFill>
                  <a:latin typeface="Arial" pitchFamily="34" charset="0"/>
                  <a:ea typeface="Arial" pitchFamily="34" charset="0"/>
                  <a:cs typeface="Arial" pitchFamily="34" charset="0"/>
                </a:rPr>
                <a:t>Accurate</a:t>
              </a:r>
              <a:r>
                <a:rPr lang="en-US" altLang="zh-CN" kern="0" spc="-15" baseline="0" noProof="0" dirty="0">
                  <a:latin typeface="Arial" pitchFamily="34" charset="0"/>
                  <a:ea typeface="Arial" pitchFamily="34" charset="0"/>
                  <a:cs typeface="Arial" pitchFamily="34" charset="0"/>
                </a:rPr>
                <a:t> </a:t>
              </a:r>
              <a:r>
                <a:rPr lang="en-US" altLang="zh-CN" kern="0" spc="0" baseline="0" noProof="0" dirty="0">
                  <a:solidFill>
                    <a:srgbClr val="404040"/>
                  </a:solidFill>
                  <a:latin typeface="Arial" pitchFamily="34" charset="0"/>
                  <a:ea typeface="Arial" pitchFamily="34" charset="0"/>
                  <a:cs typeface="Arial" pitchFamily="34" charset="0"/>
                </a:rPr>
                <a:t>trajectory</a:t>
              </a:r>
              <a:r>
                <a:rPr lang="en-US" altLang="zh-CN" kern="0" spc="0" baseline="0" noProof="0" dirty="0">
                  <a:latin typeface="Arial" pitchFamily="34" charset="0"/>
                  <a:ea typeface="Arial" pitchFamily="34" charset="0"/>
                  <a:cs typeface="Arial" pitchFamily="34" charset="0"/>
                </a:rPr>
                <a:t> </a:t>
              </a:r>
              <a:r>
                <a:rPr lang="en-US" altLang="zh-CN" kern="0" spc="-15" baseline="0" noProof="0" dirty="0">
                  <a:solidFill>
                    <a:srgbClr val="404040"/>
                  </a:solidFill>
                  <a:latin typeface="Arial" pitchFamily="34" charset="0"/>
                  <a:ea typeface="Arial" pitchFamily="34" charset="0"/>
                  <a:cs typeface="Arial" pitchFamily="34" charset="0"/>
                </a:rPr>
                <a:t>estimation</a:t>
              </a:r>
              <a:r>
                <a:rPr lang="en-US" altLang="zh-CN" kern="0" spc="0" baseline="0" noProof="0" dirty="0">
                  <a:latin typeface="Arial" pitchFamily="34" charset="0"/>
                  <a:ea typeface="Arial" pitchFamily="34" charset="0"/>
                  <a:cs typeface="Arial" pitchFamily="34" charset="0"/>
                </a:rPr>
                <a:t> </a:t>
              </a:r>
            </a:p>
            <a:p>
              <a:pPr marR="0" eaLnBrk="0"/>
              <a:r>
                <a:rPr lang="en-US" altLang="zh-CN" kern="0" spc="0" baseline="0" noProof="0" dirty="0">
                  <a:solidFill>
                    <a:srgbClr val="404040"/>
                  </a:solidFill>
                  <a:latin typeface="Arial" pitchFamily="34" charset="0"/>
                  <a:ea typeface="Arial" pitchFamily="34" charset="0"/>
                  <a:cs typeface="Arial" pitchFamily="34" charset="0"/>
                </a:rPr>
                <a:t>using</a:t>
              </a:r>
              <a:r>
                <a:rPr lang="en-US" altLang="zh-CN" kern="0" spc="-15" baseline="0" noProof="0" dirty="0">
                  <a:latin typeface="Arial" pitchFamily="34" charset="0"/>
                  <a:ea typeface="Arial" pitchFamily="34" charset="0"/>
                  <a:cs typeface="Arial" pitchFamily="34" charset="0"/>
                </a:rPr>
                <a:t> </a:t>
              </a:r>
              <a:r>
                <a:rPr lang="en-US" altLang="zh-CN" kern="0" spc="0" baseline="0" noProof="0" dirty="0">
                  <a:solidFill>
                    <a:srgbClr val="404040"/>
                  </a:solidFill>
                  <a:latin typeface="Arial" pitchFamily="34" charset="0"/>
                  <a:ea typeface="Arial" pitchFamily="34" charset="0"/>
                  <a:cs typeface="Arial" pitchFamily="34" charset="0"/>
                </a:rPr>
                <a:t>smartphone</a:t>
              </a:r>
              <a:r>
                <a:rPr lang="en-US" altLang="zh-CN" kern="0" spc="-15" baseline="0" noProof="0" dirty="0">
                  <a:latin typeface="Arial" pitchFamily="34" charset="0"/>
                  <a:ea typeface="Arial" pitchFamily="34" charset="0"/>
                  <a:cs typeface="Arial" pitchFamily="34" charset="0"/>
                </a:rPr>
                <a:t> </a:t>
              </a:r>
              <a:r>
                <a:rPr lang="en-US" altLang="zh-CN" kern="0" spc="0" baseline="0" noProof="0" dirty="0">
                  <a:solidFill>
                    <a:srgbClr val="404040"/>
                  </a:solidFill>
                  <a:latin typeface="Arial" pitchFamily="34" charset="0"/>
                  <a:ea typeface="Arial" pitchFamily="34" charset="0"/>
                  <a:cs typeface="Arial" pitchFamily="34" charset="0"/>
                </a:rPr>
                <a:t>IMU</a:t>
              </a:r>
              <a:r>
                <a:rPr lang="en-US" altLang="zh-CN" kern="0" spc="-15" baseline="0" noProof="0" dirty="0">
                  <a:latin typeface="Arial" pitchFamily="34" charset="0"/>
                  <a:ea typeface="Arial" pitchFamily="34" charset="0"/>
                  <a:cs typeface="Arial" pitchFamily="34" charset="0"/>
                </a:rPr>
                <a:t> </a:t>
              </a:r>
              <a:r>
                <a:rPr lang="en-US" altLang="zh-CN" kern="0" spc="0" baseline="0" noProof="0" dirty="0">
                  <a:solidFill>
                    <a:srgbClr val="404040"/>
                  </a:solidFill>
                  <a:latin typeface="Arial" pitchFamily="34" charset="0"/>
                  <a:ea typeface="Arial" pitchFamily="34" charset="0"/>
                  <a:cs typeface="Arial" pitchFamily="34" charset="0"/>
                </a:rPr>
                <a:t>data</a:t>
              </a:r>
            </a:p>
          </p:txBody>
        </p:sp>
      </p:grpSp>
      <p:pic>
        <p:nvPicPr>
          <p:cNvPr id="14" name="图形 13">
            <a:extLst>
              <a:ext uri="{FF2B5EF4-FFF2-40B4-BE49-F238E27FC236}">
                <a16:creationId xmlns:a16="http://schemas.microsoft.com/office/drawing/2014/main" id="{C4F0E644-6CE7-0E4B-FBE4-EE5F2A1E93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9671" y="831279"/>
            <a:ext cx="1879020" cy="2310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BF0B218-6361-EE35-7295-1AFFFF718417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51" b="84141" l="0" r="39056">
                        <a14:foregroundMark x1="3863" y1="51982" x2="2361" y2="57709"/>
                        <a14:foregroundMark x1="644" y1="53744" x2="0" y2="58150"/>
                        <a14:foregroundMark x1="15665" y1="77533" x2="21245" y2="78855"/>
                        <a14:foregroundMark x1="19099" y1="79295" x2="20172" y2="84141"/>
                        <a14:foregroundMark x1="12446" y1="74449" x2="19528" y2="82819"/>
                        <a14:foregroundMark x1="34764" y1="35683" x2="37554" y2="27313"/>
                        <a14:foregroundMark x1="36052" y1="41410" x2="37124" y2="41850"/>
                        <a14:foregroundMark x1="37124" y1="41410" x2="38412" y2="41850"/>
                        <a14:foregroundMark x1="37554" y1="30837" x2="37768" y2="29515"/>
                        <a14:foregroundMark x1="36052" y1="33480" x2="39056" y2="27753"/>
                        <a14:foregroundMark x1="31760" y1="18502" x2="38412" y2="27313"/>
                        <a14:foregroundMark x1="27682" y1="15419" x2="26395" y2="14097"/>
                        <a14:foregroundMark x1="28755" y1="16740" x2="26824" y2="9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" t="9330" r="59883" b="13061"/>
          <a:stretch>
            <a:fillRect/>
          </a:stretch>
        </p:blipFill>
        <p:spPr>
          <a:xfrm flipH="1">
            <a:off x="8373344" y="3634711"/>
            <a:ext cx="2045275" cy="19265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7A0E397-7407-560C-C9AB-CE58EB1D21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457493">
            <a:off x="8795352" y="4132217"/>
            <a:ext cx="685848" cy="68584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2414FCC-B430-1ACD-9706-22783CABEEFC}"/>
              </a:ext>
            </a:extLst>
          </p:cNvPr>
          <p:cNvCxnSpPr/>
          <p:nvPr/>
        </p:nvCxnSpPr>
        <p:spPr>
          <a:xfrm flipV="1">
            <a:off x="9140316" y="3906981"/>
            <a:ext cx="698451" cy="5681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85B1DD8-ED00-379A-6C02-65F5F5CA02EF}"/>
              </a:ext>
            </a:extLst>
          </p:cNvPr>
          <p:cNvCxnSpPr>
            <a:cxnSpLocks/>
          </p:cNvCxnSpPr>
          <p:nvPr/>
        </p:nvCxnSpPr>
        <p:spPr>
          <a:xfrm flipH="1" flipV="1">
            <a:off x="8659671" y="3773849"/>
            <a:ext cx="478605" cy="70129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AEAC3AA-D8C0-EA66-30F1-8E3B26425CC3}"/>
              </a:ext>
            </a:extLst>
          </p:cNvPr>
          <p:cNvCxnSpPr>
            <a:cxnSpLocks/>
          </p:cNvCxnSpPr>
          <p:nvPr/>
        </p:nvCxnSpPr>
        <p:spPr>
          <a:xfrm flipH="1">
            <a:off x="9026525" y="4475140"/>
            <a:ext cx="111751" cy="26863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FB895AB6-6716-44E5-3D3C-209B6EF8978F}"/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VectorPath 23"/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24" name="TextBox24"/>
          <p:cNvSpPr txBox="1"/>
          <p:nvPr/>
        </p:nvSpPr>
        <p:spPr>
          <a:xfrm>
            <a:off x="762821" y="150534"/>
            <a:ext cx="8427175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Pedestrian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Dead-Reckoning: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Fundamentals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Challenges</a:t>
            </a:r>
          </a:p>
        </p:txBody>
      </p:sp>
      <p:sp>
        <p:nvSpPr>
          <p:cNvPr id="31" name="TextBox31"/>
          <p:cNvSpPr txBox="1"/>
          <p:nvPr/>
        </p:nvSpPr>
        <p:spPr>
          <a:xfrm>
            <a:off x="508796" y="1138408"/>
            <a:ext cx="4902411" cy="5151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7058"/>
              </a:lnSpc>
              <a:spcAft>
                <a:spcPts val="781"/>
              </a:spcAft>
            </a:pP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What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PDR?</a:t>
            </a:r>
          </a:p>
          <a:p>
            <a:pPr marL="285750" indent="-285750" eaLnBrk="0">
              <a:lnSpc>
                <a:spcPct val="97549"/>
              </a:lnSpc>
              <a:spcBef>
                <a:spcPts val="600"/>
              </a:spcBef>
              <a:spcAft>
                <a:spcPts val="600"/>
              </a:spcAft>
              <a:buClr>
                <a:srgbClr val="005A9C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 simple step-based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navigation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algorithm</a:t>
            </a:r>
          </a:p>
          <a:p>
            <a:pPr marL="285750" indent="-285750" eaLnBrk="0">
              <a:lnSpc>
                <a:spcPct val="97058"/>
              </a:lnSpc>
              <a:spcBef>
                <a:spcPts val="600"/>
              </a:spcBef>
              <a:spcAft>
                <a:spcPts val="600"/>
              </a:spcAft>
              <a:buClr>
                <a:srgbClr val="005A9C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Estimates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position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by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tracking:</a:t>
            </a:r>
          </a:p>
          <a:p>
            <a:pPr marL="501750" marR="321226" indent="-285750" eaLnBrk="0">
              <a:buFont typeface="Wingdings" panose="05000000000000000000" pitchFamily="2" charset="2"/>
              <a:buChar char="ü"/>
            </a:pPr>
            <a:r>
              <a:rPr lang="en-US" altLang="zh-CN" sz="1587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1587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detection</a:t>
            </a:r>
            <a:r>
              <a:rPr lang="en-US" altLang="zh-CN" sz="1587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: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when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steps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occur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</a:p>
          <a:p>
            <a:pPr marL="501750" marR="321226" indent="-285750" eaLnBrk="0">
              <a:buFont typeface="Wingdings" panose="05000000000000000000" pitchFamily="2" charset="2"/>
              <a:buChar char="ü"/>
            </a:pPr>
            <a:r>
              <a:rPr lang="en-US" altLang="zh-CN" sz="1587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1587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length</a:t>
            </a:r>
            <a:r>
              <a:rPr lang="en-US" altLang="zh-CN" sz="1587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: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distance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</a:p>
          <a:p>
            <a:pPr marL="501750" marR="321226" indent="-285750" eaLnBrk="0">
              <a:buFont typeface="Wingdings" panose="05000000000000000000" pitchFamily="2" charset="2"/>
              <a:buChar char="ü"/>
            </a:pPr>
            <a:r>
              <a:rPr lang="en-US" altLang="zh-CN" sz="1587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Heading</a:t>
            </a:r>
            <a:r>
              <a:rPr lang="en-US" altLang="zh-CN" sz="1587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: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direction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movement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</a:p>
          <a:p>
            <a:pPr marL="285750" indent="-285750" eaLnBrk="0">
              <a:lnSpc>
                <a:spcPct val="97058"/>
              </a:lnSpc>
              <a:spcBef>
                <a:spcPts val="600"/>
              </a:spcBef>
              <a:spcAft>
                <a:spcPts val="600"/>
              </a:spcAft>
              <a:buClr>
                <a:srgbClr val="005A9C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Uses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IMU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sensors:</a:t>
            </a:r>
          </a:p>
          <a:p>
            <a:pPr marL="501750" marR="392460" indent="-285750" eaLnBrk="0">
              <a:buFont typeface="Wingdings" panose="05000000000000000000" pitchFamily="2" charset="2"/>
              <a:buChar char="ü"/>
            </a:pPr>
            <a:r>
              <a:rPr lang="en-US" altLang="zh-CN" sz="1587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Accelerometer: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Motion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detection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</a:p>
          <a:p>
            <a:pPr marL="501750" marR="392460" indent="-285750" eaLnBrk="0">
              <a:buFont typeface="Wingdings" panose="05000000000000000000" pitchFamily="2" charset="2"/>
              <a:buChar char="ü"/>
            </a:pPr>
            <a:r>
              <a:rPr lang="en-US" altLang="zh-CN" sz="1587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Gyroscope: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Orientation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tracking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</a:p>
          <a:p>
            <a:pPr eaLnBrk="0">
              <a:lnSpc>
                <a:spcPct val="103750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eaLnBrk="0">
              <a:lnSpc>
                <a:spcPct val="97058"/>
              </a:lnSpc>
              <a:spcAft>
                <a:spcPts val="783"/>
              </a:spcAft>
            </a:pP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Key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Advantages</a:t>
            </a:r>
          </a:p>
          <a:p>
            <a:pPr marL="494607" indent="-247532" eaLnBrk="0">
              <a:lnSpc>
                <a:spcPct val="97058"/>
              </a:lnSpc>
              <a:spcAft>
                <a:spcPts val="783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More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robust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than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continuous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integration</a:t>
            </a:r>
          </a:p>
          <a:p>
            <a:pPr marL="494607" indent="-247532" eaLnBrk="0">
              <a:lnSpc>
                <a:spcPct val="97058"/>
              </a:lnSpc>
              <a:spcAft>
                <a:spcPts val="783"/>
              </a:spcAft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Discrete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event-driven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approach</a:t>
            </a:r>
          </a:p>
          <a:p>
            <a:pPr marL="494607" marR="534928" indent="-247532" eaLnBrk="0">
              <a:lnSpc>
                <a:spcPct val="103431"/>
              </a:lnSpc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Better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suited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low-quality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mobile</a:t>
            </a:r>
            <a:r>
              <a:rPr lang="en-US" altLang="zh-CN" sz="1799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spc="-32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sensors</a:t>
            </a:r>
            <a:r>
              <a:rPr lang="en-US" altLang="zh-CN" sz="1799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</a:p>
          <a:p>
            <a:pPr marL="494607" marR="534928" indent="-247532" eaLnBrk="0">
              <a:lnSpc>
                <a:spcPct val="103431"/>
              </a:lnSpc>
              <a:buClr>
                <a:srgbClr val="005A9C"/>
              </a:buClr>
              <a:buSzPct val="105000"/>
              <a:buFont typeface="Arial" panose="34000000000000000000" charset="0"/>
              <a:buChar char="•"/>
            </a:pP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infrastructure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requirements</a:t>
            </a:r>
          </a:p>
        </p:txBody>
      </p:sp>
      <p:sp>
        <p:nvSpPr>
          <p:cNvPr id="40" name="TextBox40"/>
          <p:cNvSpPr txBox="1"/>
          <p:nvPr/>
        </p:nvSpPr>
        <p:spPr>
          <a:xfrm>
            <a:off x="11587777" y="6584486"/>
            <a:ext cx="5280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3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spc="-32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  <a:endParaRPr lang="en-US" altLang="zh-CN" sz="1376" kern="0" dirty="0">
              <a:solidFill>
                <a:srgbClr val="0066B3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E2871E22-152C-C805-347D-2C77BFB4C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AA1D72F-0A3D-B0AA-8512-37CA2D1E2CFD}"/>
              </a:ext>
            </a:extLst>
          </p:cNvPr>
          <p:cNvGrpSpPr/>
          <p:nvPr/>
        </p:nvGrpSpPr>
        <p:grpSpPr>
          <a:xfrm>
            <a:off x="5411207" y="1237672"/>
            <a:ext cx="6505784" cy="2721635"/>
            <a:chOff x="4582093" y="1001055"/>
            <a:chExt cx="7049315" cy="294901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BFF9CEC-87F9-533E-AA1B-242595AC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82093" y="2207845"/>
              <a:ext cx="815076" cy="174222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268B268-3A38-1D45-538D-001C796E8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93240" y="1800867"/>
              <a:ext cx="815076" cy="17422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BFDAE44-AAE8-2A1D-03A2-876ED5708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81053" y="1001055"/>
              <a:ext cx="815076" cy="17422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283D43F-734E-F180-0853-A8050E9B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34572" y="1138686"/>
              <a:ext cx="815076" cy="1742226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FC0D4D8-004A-20A5-01B1-12B89CB044D5}"/>
                </a:ext>
              </a:extLst>
            </p:cNvPr>
            <p:cNvGrpSpPr/>
            <p:nvPr/>
          </p:nvGrpSpPr>
          <p:grpSpPr>
            <a:xfrm>
              <a:off x="5155037" y="3576721"/>
              <a:ext cx="209964" cy="241469"/>
              <a:chOff x="2873208" y="4788626"/>
              <a:chExt cx="238351" cy="268799"/>
            </a:xfrm>
          </p:grpSpPr>
          <p:sp>
            <p:nvSpPr>
              <p:cNvPr id="136" name="弧形 135">
                <a:extLst>
                  <a:ext uri="{FF2B5EF4-FFF2-40B4-BE49-F238E27FC236}">
                    <a16:creationId xmlns:a16="http://schemas.microsoft.com/office/drawing/2014/main" id="{467782AE-B190-E236-54B3-30212FED4D31}"/>
                  </a:ext>
                </a:extLst>
              </p:cNvPr>
              <p:cNvSpPr/>
              <p:nvPr/>
            </p:nvSpPr>
            <p:spPr>
              <a:xfrm flipH="1">
                <a:off x="2907627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CCC064CF-D7F0-63E6-D3B2-749A9925F755}"/>
                  </a:ext>
                </a:extLst>
              </p:cNvPr>
              <p:cNvSpPr/>
              <p:nvPr/>
            </p:nvSpPr>
            <p:spPr>
              <a:xfrm>
                <a:off x="2873208" y="4849354"/>
                <a:ext cx="238351" cy="73672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弧形 137">
                <a:extLst>
                  <a:ext uri="{FF2B5EF4-FFF2-40B4-BE49-F238E27FC236}">
                    <a16:creationId xmlns:a16="http://schemas.microsoft.com/office/drawing/2014/main" id="{F135CBA1-28B3-8A93-7029-40416EA5C4D3}"/>
                  </a:ext>
                </a:extLst>
              </p:cNvPr>
              <p:cNvSpPr/>
              <p:nvPr/>
            </p:nvSpPr>
            <p:spPr>
              <a:xfrm>
                <a:off x="2873208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0C6DE7E-2E3C-35B5-A28A-2FF936DE430B}"/>
                </a:ext>
              </a:extLst>
            </p:cNvPr>
            <p:cNvGrpSpPr/>
            <p:nvPr/>
          </p:nvGrpSpPr>
          <p:grpSpPr>
            <a:xfrm>
              <a:off x="6759551" y="3176163"/>
              <a:ext cx="209964" cy="241469"/>
              <a:chOff x="2873208" y="4788626"/>
              <a:chExt cx="238351" cy="268799"/>
            </a:xfrm>
          </p:grpSpPr>
          <p:sp>
            <p:nvSpPr>
              <p:cNvPr id="133" name="弧形 132">
                <a:extLst>
                  <a:ext uri="{FF2B5EF4-FFF2-40B4-BE49-F238E27FC236}">
                    <a16:creationId xmlns:a16="http://schemas.microsoft.com/office/drawing/2014/main" id="{8F8A63A0-02D9-5086-E94E-77C094FA1853}"/>
                  </a:ext>
                </a:extLst>
              </p:cNvPr>
              <p:cNvSpPr/>
              <p:nvPr/>
            </p:nvSpPr>
            <p:spPr>
              <a:xfrm flipH="1">
                <a:off x="2907627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349B70C3-228D-7C4E-0EEC-0CF878C51C83}"/>
                  </a:ext>
                </a:extLst>
              </p:cNvPr>
              <p:cNvSpPr/>
              <p:nvPr/>
            </p:nvSpPr>
            <p:spPr>
              <a:xfrm>
                <a:off x="2873208" y="4849354"/>
                <a:ext cx="238351" cy="73672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" name="弧形 134">
                <a:extLst>
                  <a:ext uri="{FF2B5EF4-FFF2-40B4-BE49-F238E27FC236}">
                    <a16:creationId xmlns:a16="http://schemas.microsoft.com/office/drawing/2014/main" id="{87BC4F23-3FBB-3524-2E3F-107CB7F3A336}"/>
                  </a:ext>
                </a:extLst>
              </p:cNvPr>
              <p:cNvSpPr/>
              <p:nvPr/>
            </p:nvSpPr>
            <p:spPr>
              <a:xfrm>
                <a:off x="2873208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E56E07F-2FF3-190A-1CBE-BC9666B5FB66}"/>
                </a:ext>
              </a:extLst>
            </p:cNvPr>
            <p:cNvGrpSpPr/>
            <p:nvPr/>
          </p:nvGrpSpPr>
          <p:grpSpPr>
            <a:xfrm>
              <a:off x="7945209" y="2380155"/>
              <a:ext cx="209964" cy="241469"/>
              <a:chOff x="2873208" y="4788626"/>
              <a:chExt cx="238351" cy="268799"/>
            </a:xfrm>
          </p:grpSpPr>
          <p:sp>
            <p:nvSpPr>
              <p:cNvPr id="130" name="弧形 129">
                <a:extLst>
                  <a:ext uri="{FF2B5EF4-FFF2-40B4-BE49-F238E27FC236}">
                    <a16:creationId xmlns:a16="http://schemas.microsoft.com/office/drawing/2014/main" id="{A6144D13-746E-2DE7-CB1E-01659D5D8D4A}"/>
                  </a:ext>
                </a:extLst>
              </p:cNvPr>
              <p:cNvSpPr/>
              <p:nvPr/>
            </p:nvSpPr>
            <p:spPr>
              <a:xfrm flipH="1">
                <a:off x="2907627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53EE7A7B-B817-0179-A10A-F4CC36030467}"/>
                  </a:ext>
                </a:extLst>
              </p:cNvPr>
              <p:cNvSpPr/>
              <p:nvPr/>
            </p:nvSpPr>
            <p:spPr>
              <a:xfrm>
                <a:off x="2873208" y="4849354"/>
                <a:ext cx="238351" cy="73672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" name="弧形 131">
                <a:extLst>
                  <a:ext uri="{FF2B5EF4-FFF2-40B4-BE49-F238E27FC236}">
                    <a16:creationId xmlns:a16="http://schemas.microsoft.com/office/drawing/2014/main" id="{EF6D5CD5-8ACA-C063-89F5-A6B67B4CF13E}"/>
                  </a:ext>
                </a:extLst>
              </p:cNvPr>
              <p:cNvSpPr/>
              <p:nvPr/>
            </p:nvSpPr>
            <p:spPr>
              <a:xfrm>
                <a:off x="2873208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EF7FA89-EAD8-143E-2F45-4CEDDCB1B4B0}"/>
                </a:ext>
              </a:extLst>
            </p:cNvPr>
            <p:cNvGrpSpPr/>
            <p:nvPr/>
          </p:nvGrpSpPr>
          <p:grpSpPr>
            <a:xfrm>
              <a:off x="9621815" y="2520753"/>
              <a:ext cx="209964" cy="241469"/>
              <a:chOff x="2873208" y="4788626"/>
              <a:chExt cx="238351" cy="268799"/>
            </a:xfrm>
          </p:grpSpPr>
          <p:sp>
            <p:nvSpPr>
              <p:cNvPr id="127" name="弧形 126">
                <a:extLst>
                  <a:ext uri="{FF2B5EF4-FFF2-40B4-BE49-F238E27FC236}">
                    <a16:creationId xmlns:a16="http://schemas.microsoft.com/office/drawing/2014/main" id="{D472E79C-851C-64C7-346A-012052D913DB}"/>
                  </a:ext>
                </a:extLst>
              </p:cNvPr>
              <p:cNvSpPr/>
              <p:nvPr/>
            </p:nvSpPr>
            <p:spPr>
              <a:xfrm flipH="1">
                <a:off x="2907627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EAE10D43-AC33-F15E-A476-511A99413051}"/>
                  </a:ext>
                </a:extLst>
              </p:cNvPr>
              <p:cNvSpPr/>
              <p:nvPr/>
            </p:nvSpPr>
            <p:spPr>
              <a:xfrm>
                <a:off x="2873208" y="4849354"/>
                <a:ext cx="238351" cy="73672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9" name="弧形 128">
                <a:extLst>
                  <a:ext uri="{FF2B5EF4-FFF2-40B4-BE49-F238E27FC236}">
                    <a16:creationId xmlns:a16="http://schemas.microsoft.com/office/drawing/2014/main" id="{D770F262-2533-C2F7-021E-6C62B759A702}"/>
                  </a:ext>
                </a:extLst>
              </p:cNvPr>
              <p:cNvSpPr/>
              <p:nvPr/>
            </p:nvSpPr>
            <p:spPr>
              <a:xfrm>
                <a:off x="2873208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19D8B29-7F49-37C0-D9AF-DCE8C3808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95688" y="1702167"/>
              <a:ext cx="815076" cy="1742226"/>
            </a:xfrm>
            <a:prstGeom prst="rect">
              <a:avLst/>
            </a:prstGeom>
          </p:spPr>
        </p:pic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187E469-DFB0-4FB6-F13A-462E27539445}"/>
                </a:ext>
              </a:extLst>
            </p:cNvPr>
            <p:cNvGrpSpPr/>
            <p:nvPr/>
          </p:nvGrpSpPr>
          <p:grpSpPr>
            <a:xfrm>
              <a:off x="11382930" y="3084234"/>
              <a:ext cx="209964" cy="241469"/>
              <a:chOff x="2873208" y="4788626"/>
              <a:chExt cx="238351" cy="268799"/>
            </a:xfrm>
          </p:grpSpPr>
          <p:sp>
            <p:nvSpPr>
              <p:cNvPr id="112" name="弧形 111">
                <a:extLst>
                  <a:ext uri="{FF2B5EF4-FFF2-40B4-BE49-F238E27FC236}">
                    <a16:creationId xmlns:a16="http://schemas.microsoft.com/office/drawing/2014/main" id="{56B76D63-ACAB-9F30-3C23-F56C0F7DFE86}"/>
                  </a:ext>
                </a:extLst>
              </p:cNvPr>
              <p:cNvSpPr/>
              <p:nvPr/>
            </p:nvSpPr>
            <p:spPr>
              <a:xfrm flipH="1">
                <a:off x="2907627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1189F844-F894-5CFA-374A-97679A26F743}"/>
                  </a:ext>
                </a:extLst>
              </p:cNvPr>
              <p:cNvSpPr/>
              <p:nvPr/>
            </p:nvSpPr>
            <p:spPr>
              <a:xfrm>
                <a:off x="2873208" y="4849354"/>
                <a:ext cx="238351" cy="73672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弧形 113">
                <a:extLst>
                  <a:ext uri="{FF2B5EF4-FFF2-40B4-BE49-F238E27FC236}">
                    <a16:creationId xmlns:a16="http://schemas.microsoft.com/office/drawing/2014/main" id="{1528D46E-B242-9711-DF70-F75512748B53}"/>
                  </a:ext>
                </a:extLst>
              </p:cNvPr>
              <p:cNvSpPr/>
              <p:nvPr/>
            </p:nvSpPr>
            <p:spPr>
              <a:xfrm>
                <a:off x="2873208" y="4788626"/>
                <a:ext cx="154095" cy="268799"/>
              </a:xfrm>
              <a:prstGeom prst="arc">
                <a:avLst>
                  <a:gd name="adj1" fmla="val 16200000"/>
                  <a:gd name="adj2" fmla="val 503629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C6220E0-822A-E4A9-3E15-EA4F931D2E26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 flipV="1">
              <a:off x="5260020" y="3296898"/>
              <a:ext cx="1594154" cy="400558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D9708EF-5B64-7387-EAF1-C42AE273A5DD}"/>
                </a:ext>
              </a:extLst>
            </p:cNvPr>
            <p:cNvCxnSpPr>
              <a:cxnSpLocks/>
              <a:stCxn id="134" idx="2"/>
              <a:endCxn id="131" idx="2"/>
            </p:cNvCxnSpPr>
            <p:nvPr/>
          </p:nvCxnSpPr>
          <p:spPr>
            <a:xfrm flipV="1">
              <a:off x="6864534" y="2500890"/>
              <a:ext cx="1185657" cy="796008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02F2E04-2AD0-057F-524B-C337D9BD2328}"/>
                </a:ext>
              </a:extLst>
            </p:cNvPr>
            <p:cNvCxnSpPr>
              <a:cxnSpLocks/>
              <a:stCxn id="131" idx="2"/>
              <a:endCxn id="128" idx="2"/>
            </p:cNvCxnSpPr>
            <p:nvPr/>
          </p:nvCxnSpPr>
          <p:spPr>
            <a:xfrm>
              <a:off x="8050191" y="2500890"/>
              <a:ext cx="1676606" cy="140598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3A8D96E-B892-C4BD-15F8-894EEA2AA4A9}"/>
                </a:ext>
              </a:extLst>
            </p:cNvPr>
            <p:cNvCxnSpPr>
              <a:cxnSpLocks/>
              <a:stCxn id="128" idx="2"/>
              <a:endCxn id="114" idx="1"/>
            </p:cNvCxnSpPr>
            <p:nvPr/>
          </p:nvCxnSpPr>
          <p:spPr>
            <a:xfrm>
              <a:off x="9726797" y="2641488"/>
              <a:ext cx="1724004" cy="563481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C1F58687-CD03-AC16-6B36-EE2829B35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7603" y="3127503"/>
              <a:ext cx="0" cy="58232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  <a:tailEnd type="triangle"/>
            </a:ln>
            <a:effectLst/>
          </p:spPr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7720B9-77E4-ECE0-086C-0CF5984A02D4}"/>
                </a:ext>
              </a:extLst>
            </p:cNvPr>
            <p:cNvSpPr txBox="1"/>
            <p:nvPr/>
          </p:nvSpPr>
          <p:spPr>
            <a:xfrm>
              <a:off x="5727650" y="3555160"/>
              <a:ext cx="281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6CB6364-6E4C-3F6D-892E-BCA2C8BB6041}"/>
                </a:ext>
              </a:extLst>
            </p:cNvPr>
            <p:cNvSpPr txBox="1"/>
            <p:nvPr/>
          </p:nvSpPr>
          <p:spPr>
            <a:xfrm>
              <a:off x="5124747" y="2852969"/>
              <a:ext cx="281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D2292D5-DE6A-6370-CF29-E1BD49DAEA8E}"/>
                </a:ext>
              </a:extLst>
            </p:cNvPr>
            <p:cNvSpPr txBox="1"/>
            <p:nvPr/>
          </p:nvSpPr>
          <p:spPr>
            <a:xfrm>
              <a:off x="10182066" y="2427419"/>
              <a:ext cx="281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4C5BFCF-3207-5F55-8F0E-63EAE4EF3C01}"/>
                </a:ext>
              </a:extLst>
            </p:cNvPr>
            <p:cNvSpPr txBox="1"/>
            <p:nvPr/>
          </p:nvSpPr>
          <p:spPr>
            <a:xfrm>
              <a:off x="9750774" y="1789596"/>
              <a:ext cx="281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弧形 51">
              <a:extLst>
                <a:ext uri="{FF2B5EF4-FFF2-40B4-BE49-F238E27FC236}">
                  <a16:creationId xmlns:a16="http://schemas.microsoft.com/office/drawing/2014/main" id="{B0D42AAE-452E-AB16-BF8D-26696CAEDF1A}"/>
                </a:ext>
              </a:extLst>
            </p:cNvPr>
            <p:cNvSpPr/>
            <p:nvPr/>
          </p:nvSpPr>
          <p:spPr>
            <a:xfrm>
              <a:off x="5092321" y="3548955"/>
              <a:ext cx="346055" cy="346055"/>
            </a:xfrm>
            <a:prstGeom prst="arc">
              <a:avLst>
                <a:gd name="adj1" fmla="val 16200000"/>
                <a:gd name="adj2" fmla="val 20219530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DD6421BC-E0CE-BB2B-E65C-722FFBE2FBA1}"/>
                    </a:ext>
                  </a:extLst>
                </p:cNvPr>
                <p:cNvSpPr txBox="1"/>
                <p:nvPr/>
              </p:nvSpPr>
              <p:spPr>
                <a:xfrm>
                  <a:off x="5231674" y="3317623"/>
                  <a:ext cx="470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DD6421BC-E0CE-BB2B-E65C-722FFBE2F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674" y="3317623"/>
                  <a:ext cx="47089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C07C5B4D-A921-1D82-3355-D5B8517D3D26}"/>
                    </a:ext>
                  </a:extLst>
                </p:cNvPr>
                <p:cNvSpPr txBox="1"/>
                <p:nvPr/>
              </p:nvSpPr>
              <p:spPr>
                <a:xfrm>
                  <a:off x="5810299" y="3154869"/>
                  <a:ext cx="2812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C07C5B4D-A921-1D82-3355-D5B8517D3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299" y="3154869"/>
                  <a:ext cx="28120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095" r="-238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C58038A-95AE-29E7-149D-A3A4FBC381AB}"/>
                </a:ext>
              </a:extLst>
            </p:cNvPr>
            <p:cNvGrpSpPr/>
            <p:nvPr/>
          </p:nvGrpSpPr>
          <p:grpSpPr>
            <a:xfrm>
              <a:off x="6852377" y="2722831"/>
              <a:ext cx="503496" cy="582329"/>
              <a:chOff x="4505325" y="4104445"/>
              <a:chExt cx="707765" cy="818580"/>
            </a:xfrm>
          </p:grpSpPr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13982CDF-A414-4251-61D1-8D25BA5A1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5325" y="4923025"/>
                <a:ext cx="70776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lgDash"/>
                <a:miter lim="800000"/>
                <a:tailEnd type="triangle"/>
              </a:ln>
              <a:effectLst/>
            </p:spPr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77E48898-AAED-E31F-3575-13F6A22367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325" y="4104445"/>
                <a:ext cx="0" cy="81858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lgDash"/>
                <a:miter lim="800000"/>
                <a:tailEnd type="triangle"/>
              </a:ln>
              <a:effectLst/>
            </p:spPr>
          </p:cxnSp>
        </p:grpSp>
        <p:sp>
          <p:nvSpPr>
            <p:cNvPr id="57" name="弧形 56">
              <a:extLst>
                <a:ext uri="{FF2B5EF4-FFF2-40B4-BE49-F238E27FC236}">
                  <a16:creationId xmlns:a16="http://schemas.microsoft.com/office/drawing/2014/main" id="{6A9103DB-5368-9CBF-61D4-9C6C2A679947}"/>
                </a:ext>
              </a:extLst>
            </p:cNvPr>
            <p:cNvSpPr/>
            <p:nvPr/>
          </p:nvSpPr>
          <p:spPr>
            <a:xfrm>
              <a:off x="6681402" y="3101193"/>
              <a:ext cx="346055" cy="346055"/>
            </a:xfrm>
            <a:prstGeom prst="arc">
              <a:avLst>
                <a:gd name="adj1" fmla="val 16200000"/>
                <a:gd name="adj2" fmla="val 20219530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3A1506BE-2989-E019-2AE6-DAE9F75FB049}"/>
                    </a:ext>
                  </a:extLst>
                </p:cNvPr>
                <p:cNvSpPr txBox="1"/>
                <p:nvPr/>
              </p:nvSpPr>
              <p:spPr>
                <a:xfrm>
                  <a:off x="6862851" y="2766620"/>
                  <a:ext cx="4762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3A1506BE-2989-E019-2AE6-DAE9F75FB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2851" y="2766620"/>
                  <a:ext cx="47622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67D62BE-D9BB-BFBD-EBB3-3104C7C87539}"/>
                    </a:ext>
                  </a:extLst>
                </p:cNvPr>
                <p:cNvSpPr txBox="1"/>
                <p:nvPr/>
              </p:nvSpPr>
              <p:spPr>
                <a:xfrm>
                  <a:off x="7239322" y="2580032"/>
                  <a:ext cx="2812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67D62BE-D9BB-BFBD-EBB3-3104C7C87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322" y="2580032"/>
                  <a:ext cx="28120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9535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1FDE768-2C28-A27E-43A6-4D866DAB4483}"/>
                    </a:ext>
                  </a:extLst>
                </p:cNvPr>
                <p:cNvSpPr txBox="1"/>
                <p:nvPr/>
              </p:nvSpPr>
              <p:spPr>
                <a:xfrm>
                  <a:off x="6781106" y="3389561"/>
                  <a:ext cx="281204" cy="400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1FDE768-2C28-A27E-43A6-4D866DAB4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1106" y="3389561"/>
                  <a:ext cx="281204" cy="400188"/>
                </a:xfrm>
                <a:prstGeom prst="rect">
                  <a:avLst/>
                </a:prstGeom>
                <a:blipFill>
                  <a:blip r:embed="rId9"/>
                  <a:stretch>
                    <a:fillRect l="-42857" r="-2381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A159D28-98A9-C7A2-57A8-A1D8FA092F55}"/>
                </a:ext>
              </a:extLst>
            </p:cNvPr>
            <p:cNvGrpSpPr/>
            <p:nvPr/>
          </p:nvGrpSpPr>
          <p:grpSpPr>
            <a:xfrm>
              <a:off x="8052796" y="1918561"/>
              <a:ext cx="503496" cy="582329"/>
              <a:chOff x="4505325" y="4104445"/>
              <a:chExt cx="707765" cy="818580"/>
            </a:xfrm>
          </p:grpSpPr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1A1D4DBB-CDB3-6189-6EEA-86886673D9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5325" y="4923025"/>
                <a:ext cx="70776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lgDash"/>
                <a:miter lim="800000"/>
                <a:tailEnd type="triangle"/>
              </a:ln>
              <a:effectLst/>
            </p:spPr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F06B861D-A7DB-B232-D0DB-32B642F743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325" y="4104445"/>
                <a:ext cx="0" cy="81858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lgDash"/>
                <a:miter lim="800000"/>
                <a:tailEnd type="triangle"/>
              </a:ln>
              <a:effectLst/>
            </p:spPr>
          </p:cxnSp>
        </p:grp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B68FC91F-BEFD-786A-0012-152C641D1070}"/>
                </a:ext>
              </a:extLst>
            </p:cNvPr>
            <p:cNvSpPr/>
            <p:nvPr/>
          </p:nvSpPr>
          <p:spPr>
            <a:xfrm>
              <a:off x="7885011" y="2345785"/>
              <a:ext cx="346055" cy="346055"/>
            </a:xfrm>
            <a:prstGeom prst="arc">
              <a:avLst>
                <a:gd name="adj1" fmla="val 16200000"/>
                <a:gd name="adj2" fmla="val 39586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D5E891E-A30D-82B3-CA4E-48B9661FAC4D}"/>
                    </a:ext>
                  </a:extLst>
                </p:cNvPr>
                <p:cNvSpPr txBox="1"/>
                <p:nvPr/>
              </p:nvSpPr>
              <p:spPr>
                <a:xfrm>
                  <a:off x="8082581" y="2089791"/>
                  <a:ext cx="4762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D5E891E-A30D-82B3-CA4E-48B9661FA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581" y="2089791"/>
                  <a:ext cx="47622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71BAB25-5C41-F1ED-ECC1-E8D70A77DFC2}"/>
                    </a:ext>
                  </a:extLst>
                </p:cNvPr>
                <p:cNvSpPr txBox="1"/>
                <p:nvPr/>
              </p:nvSpPr>
              <p:spPr>
                <a:xfrm>
                  <a:off x="8703231" y="2210268"/>
                  <a:ext cx="2812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i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71BAB25-5C41-F1ED-ECC1-E8D70A77D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3231" y="2210268"/>
                  <a:ext cx="281204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0476" r="-238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93EF21E9-17D4-2CE4-335B-952305CD28F9}"/>
                    </a:ext>
                  </a:extLst>
                </p:cNvPr>
                <p:cNvSpPr txBox="1"/>
                <p:nvPr/>
              </p:nvSpPr>
              <p:spPr>
                <a:xfrm>
                  <a:off x="7981525" y="2585291"/>
                  <a:ext cx="281204" cy="400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93EF21E9-17D4-2CE4-335B-952305CD2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525" y="2585291"/>
                  <a:ext cx="281204" cy="400188"/>
                </a:xfrm>
                <a:prstGeom prst="rect">
                  <a:avLst/>
                </a:prstGeom>
                <a:blipFill>
                  <a:blip r:embed="rId12"/>
                  <a:stretch>
                    <a:fillRect l="-41860" r="-4651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FACC2FE4-9210-E926-8542-243887D24A6F}"/>
                </a:ext>
              </a:extLst>
            </p:cNvPr>
            <p:cNvGrpSpPr/>
            <p:nvPr/>
          </p:nvGrpSpPr>
          <p:grpSpPr>
            <a:xfrm>
              <a:off x="9730726" y="2058648"/>
              <a:ext cx="503496" cy="582329"/>
              <a:chOff x="4505325" y="4104445"/>
              <a:chExt cx="707765" cy="818580"/>
            </a:xfrm>
          </p:grpSpPr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86539550-A6B0-0B33-BEBB-1B5DDB208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5325" y="4923025"/>
                <a:ext cx="70776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lgDash"/>
                <a:miter lim="800000"/>
                <a:tailEnd type="triangle"/>
              </a:ln>
              <a:effectLst/>
            </p:spPr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CA4942D6-720E-DBB4-6742-4FD8C4B88D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325" y="4104445"/>
                <a:ext cx="0" cy="81858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lgDash"/>
                <a:miter lim="800000"/>
                <a:tailEnd type="triangle"/>
              </a:ln>
              <a:effectLst/>
            </p:spPr>
          </p:cxnSp>
        </p:grpSp>
        <p:sp>
          <p:nvSpPr>
            <p:cNvPr id="67" name="弧形 66">
              <a:extLst>
                <a:ext uri="{FF2B5EF4-FFF2-40B4-BE49-F238E27FC236}">
                  <a16:creationId xmlns:a16="http://schemas.microsoft.com/office/drawing/2014/main" id="{C1F48A37-8FB2-6AEF-FCA7-AF5AB167A0AE}"/>
                </a:ext>
              </a:extLst>
            </p:cNvPr>
            <p:cNvSpPr/>
            <p:nvPr/>
          </p:nvSpPr>
          <p:spPr>
            <a:xfrm>
              <a:off x="9562941" y="2485872"/>
              <a:ext cx="346055" cy="346055"/>
            </a:xfrm>
            <a:prstGeom prst="arc">
              <a:avLst>
                <a:gd name="adj1" fmla="val 16200000"/>
                <a:gd name="adj2" fmla="val 789042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F332787-AB9B-C6B3-BB25-25ADE904CE59}"/>
                    </a:ext>
                  </a:extLst>
                </p:cNvPr>
                <p:cNvSpPr txBox="1"/>
                <p:nvPr/>
              </p:nvSpPr>
              <p:spPr>
                <a:xfrm>
                  <a:off x="9765323" y="2295564"/>
                  <a:ext cx="4708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F332787-AB9B-C6B3-BB25-25ADE904C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323" y="2295564"/>
                  <a:ext cx="470834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80765DF6-EC18-FD48-C1D0-08E375A4930D}"/>
                    </a:ext>
                  </a:extLst>
                </p:cNvPr>
                <p:cNvSpPr txBox="1"/>
                <p:nvPr/>
              </p:nvSpPr>
              <p:spPr>
                <a:xfrm>
                  <a:off x="10509411" y="2629077"/>
                  <a:ext cx="2812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i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80765DF6-EC18-FD48-C1D0-08E375A49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9411" y="2629077"/>
                  <a:ext cx="281204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39535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623C35B7-8216-F376-8202-94090B6F1EA7}"/>
                    </a:ext>
                  </a:extLst>
                </p:cNvPr>
                <p:cNvSpPr txBox="1"/>
                <p:nvPr/>
              </p:nvSpPr>
              <p:spPr>
                <a:xfrm>
                  <a:off x="9622028" y="2722831"/>
                  <a:ext cx="281204" cy="400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623C35B7-8216-F376-8202-94090B6F1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2028" y="2722831"/>
                  <a:ext cx="281204" cy="400188"/>
                </a:xfrm>
                <a:prstGeom prst="rect">
                  <a:avLst/>
                </a:prstGeom>
                <a:blipFill>
                  <a:blip r:embed="rId15"/>
                  <a:stretch>
                    <a:fillRect l="-42857" r="-4762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21C4F8F1-9283-9E0A-1F19-18193F7EC4BD}"/>
                    </a:ext>
                  </a:extLst>
                </p:cNvPr>
                <p:cNvSpPr txBox="1"/>
                <p:nvPr/>
              </p:nvSpPr>
              <p:spPr>
                <a:xfrm>
                  <a:off x="11350204" y="3256131"/>
                  <a:ext cx="281204" cy="400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21C4F8F1-9283-9E0A-1F19-18193F7EC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0204" y="3256131"/>
                  <a:ext cx="281204" cy="400188"/>
                </a:xfrm>
                <a:prstGeom prst="rect">
                  <a:avLst/>
                </a:prstGeom>
                <a:blipFill>
                  <a:blip r:embed="rId16"/>
                  <a:stretch>
                    <a:fillRect l="-41860" r="-4651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B355703-9CE5-7769-B599-BAD275437959}"/>
                  </a:ext>
                </a:extLst>
              </p:cNvPr>
              <p:cNvSpPr txBox="1"/>
              <p:nvPr/>
            </p:nvSpPr>
            <p:spPr>
              <a:xfrm>
                <a:off x="6938194" y="4744802"/>
                <a:ext cx="3681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2D position of the pedestrian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Step length of the pedestrian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Heading of the pedestrian</a:t>
                </a:r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B355703-9CE5-7769-B599-BAD27543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94" y="4744802"/>
                <a:ext cx="3681271" cy="923330"/>
              </a:xfrm>
              <a:prstGeom prst="rect">
                <a:avLst/>
              </a:prstGeom>
              <a:blipFill>
                <a:blip r:embed="rId17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0A4BECD8-54C3-406C-1DB9-920ADAFC1720}"/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45"/>
          <p:cNvSpPr txBox="1"/>
          <p:nvPr/>
        </p:nvSpPr>
        <p:spPr>
          <a:xfrm>
            <a:off x="501596" y="712941"/>
            <a:ext cx="5198101" cy="599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7058"/>
              </a:lnSpc>
              <a:spcAft>
                <a:spcPts val="148"/>
              </a:spcAft>
            </a:pP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Mathematical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Framework</a:t>
            </a:r>
          </a:p>
          <a:p>
            <a:pPr marL="348280" indent="-348280" eaLnBrk="0">
              <a:lnSpc>
                <a:spcPct val="97058"/>
              </a:lnSpc>
              <a:spcAft>
                <a:spcPts val="569"/>
              </a:spcAft>
              <a:buClr>
                <a:srgbClr val="404040"/>
              </a:buClr>
              <a:buSzPct val="105000"/>
              <a:buAutoNum type="arabicPeriod"/>
            </a:pP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Signal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Processing:</a:t>
            </a:r>
          </a:p>
          <a:p>
            <a:pPr marL="495951" indent="-237595" eaLnBrk="0">
              <a:lnSpc>
                <a:spcPct val="99444"/>
              </a:lnSpc>
              <a:spcAft>
                <a:spcPts val="622"/>
              </a:spcAft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Band-pass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filtering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(0.5-3Hz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human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gait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range)</a:t>
            </a:r>
          </a:p>
          <a:p>
            <a:pPr marL="495951" indent="-237595" eaLnBrk="0">
              <a:lnSpc>
                <a:spcPct val="99444"/>
              </a:lnSpc>
              <a:spcAft>
                <a:spcPts val="834"/>
              </a:spcAft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Filter out gravity signals below 0.5Hz and disturbances above 3Hz (such as phone vibration, arm shaking, etc.)</a:t>
            </a:r>
          </a:p>
          <a:p>
            <a:pPr marL="348280" indent="-348280" eaLnBrk="0">
              <a:buClr>
                <a:srgbClr val="404040"/>
              </a:buClr>
              <a:buSzPct val="105000"/>
              <a:buAutoNum type="arabicPeriod" startAt="2"/>
            </a:pP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Dynamic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Threshold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Calculation:</a:t>
            </a:r>
          </a:p>
          <a:p>
            <a:pPr eaLnBrk="0">
              <a:lnSpc>
                <a:spcPct val="72500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1345385" eaLnBrk="0"/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threshold(i)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σ(window</a:t>
            </a:r>
            <a:r>
              <a:rPr lang="en-US" altLang="zh-CN" sz="1746" kern="0" baseline="-12121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×</a:t>
            </a:r>
            <a:r>
              <a:rPr lang="en-US" altLang="zh-CN" sz="1799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0.5</a:t>
            </a:r>
          </a:p>
          <a:p>
            <a:pPr eaLnBrk="0">
              <a:lnSpc>
                <a:spcPct val="72083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348280" indent="-348280" eaLnBrk="0">
              <a:lnSpc>
                <a:spcPct val="97549"/>
              </a:lnSpc>
              <a:spcAft>
                <a:spcPts val="582"/>
              </a:spcAft>
              <a:buClr>
                <a:srgbClr val="404040"/>
              </a:buClr>
              <a:buSzPct val="105000"/>
              <a:buAutoNum type="arabicPeriod" startAt="3"/>
            </a:pP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Detection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Criteria:</a:t>
            </a:r>
          </a:p>
          <a:p>
            <a:pPr marL="495951" indent="-237595" eaLnBrk="0">
              <a:lnSpc>
                <a:spcPct val="99444"/>
              </a:lnSpc>
              <a:spcAft>
                <a:spcPts val="624"/>
              </a:spcAft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1746" kern="0" baseline="-18182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filtered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[i]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&gt;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threshold(i)</a:t>
            </a:r>
          </a:p>
          <a:p>
            <a:pPr marL="495951" indent="-237595" eaLnBrk="0">
              <a:lnSpc>
                <a:spcPct val="99444"/>
              </a:lnSpc>
              <a:spcAft>
                <a:spcPts val="622"/>
              </a:spcAft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1746" kern="0" baseline="-18182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filtered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[i]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&gt;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min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peak</a:t>
            </a:r>
            <a:r>
              <a:rPr lang="en-US" altLang="zh-CN" sz="1587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height</a:t>
            </a:r>
          </a:p>
          <a:p>
            <a:pPr marL="495951" indent="-237595" eaLnBrk="0">
              <a:lnSpc>
                <a:spcPct val="99444"/>
              </a:lnSpc>
              <a:spcAft>
                <a:spcPts val="622"/>
              </a:spcAft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Local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maximum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</a:t>
            </a:r>
          </a:p>
          <a:p>
            <a:pPr marL="495951" indent="-237595" eaLnBrk="0">
              <a:lnSpc>
                <a:spcPct val="99444"/>
              </a:lnSpc>
              <a:spcAft>
                <a:spcPts val="836"/>
              </a:spcAft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Minimum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time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interval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constraint</a:t>
            </a:r>
          </a:p>
          <a:p>
            <a:pPr marL="348280" indent="-348280" eaLnBrk="0">
              <a:lnSpc>
                <a:spcPct val="97058"/>
              </a:lnSpc>
              <a:spcAft>
                <a:spcPts val="571"/>
              </a:spcAft>
              <a:buClr>
                <a:srgbClr val="404040"/>
              </a:buClr>
              <a:buSzPct val="105000"/>
              <a:buAutoNum type="arabicPeriod" startAt="4"/>
            </a:pP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Adaptive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Features:</a:t>
            </a:r>
          </a:p>
          <a:p>
            <a:pPr marL="495951" indent="-237595" eaLnBrk="0">
              <a:lnSpc>
                <a:spcPct val="99444"/>
              </a:lnSpc>
              <a:spcAft>
                <a:spcPts val="624"/>
              </a:spcAft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Dynamic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thresholding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based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local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variance</a:t>
            </a:r>
          </a:p>
          <a:p>
            <a:pPr marL="495951" indent="-237595" eaLnBrk="0">
              <a:lnSpc>
                <a:spcPct val="99444"/>
              </a:lnSpc>
              <a:spcAft>
                <a:spcPts val="624"/>
              </a:spcAft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Robust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different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walking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styles</a:t>
            </a:r>
          </a:p>
          <a:p>
            <a:pPr marL="495951" indent="-237595" eaLnBrk="0">
              <a:lnSpc>
                <a:spcPct val="99444"/>
              </a:lnSpc>
              <a:spcAft>
                <a:spcPts val="622"/>
              </a:spcAft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Handles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varying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phone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orientations</a:t>
            </a:r>
          </a:p>
          <a:p>
            <a:pPr marL="495951" indent="-237595" eaLnBrk="0">
              <a:buClr>
                <a:srgbClr val="005A9C"/>
              </a:buClr>
              <a:buSzPct val="106000"/>
              <a:buFont typeface="Arial" panose="34000000000000000000" charset="0"/>
              <a:buChar char="•"/>
            </a:pP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Filters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false</a:t>
            </a:r>
            <a:r>
              <a:rPr lang="en-US" altLang="zh-CN" sz="1587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87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positives/negatives</a:t>
            </a:r>
          </a:p>
        </p:txBody>
      </p:sp>
      <p:sp>
        <p:nvSpPr>
          <p:cNvPr id="41" name="VectorPath 41"/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44" name="TextBox44"/>
          <p:cNvSpPr txBox="1"/>
          <p:nvPr/>
        </p:nvSpPr>
        <p:spPr>
          <a:xfrm>
            <a:off x="762822" y="150533"/>
            <a:ext cx="5285464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Adaptive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Detection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Algorithm</a:t>
            </a:r>
          </a:p>
        </p:txBody>
      </p:sp>
      <p:sp>
        <p:nvSpPr>
          <p:cNvPr id="75" name="TextBox75"/>
          <p:cNvSpPr txBox="1"/>
          <p:nvPr/>
        </p:nvSpPr>
        <p:spPr>
          <a:xfrm>
            <a:off x="11587777" y="6584486"/>
            <a:ext cx="50897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4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spc="-32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  <a:endParaRPr lang="en-US" altLang="zh-CN" sz="1376" kern="0" dirty="0">
              <a:solidFill>
                <a:srgbClr val="0066B3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BF68ACD1-D36D-2911-36A2-2AB037A54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DD9A41-F2FC-1BE6-A39C-17A4F56C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43"/>
          <a:stretch>
            <a:fillRect/>
          </a:stretch>
        </p:blipFill>
        <p:spPr>
          <a:xfrm>
            <a:off x="6239990" y="1352274"/>
            <a:ext cx="5347787" cy="42414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8492F8-44F1-FCDD-C27F-4334AEF6A01A}"/>
              </a:ext>
            </a:extLst>
          </p:cNvPr>
          <p:cNvSpPr txBox="1"/>
          <p:nvPr/>
        </p:nvSpPr>
        <p:spPr>
          <a:xfrm>
            <a:off x="8033731" y="5593769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Step Detection Results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86000-1F6F-213D-76A4-35F4099534D4}"/>
              </a:ext>
            </a:extLst>
          </p:cNvPr>
          <p:cNvSpPr txBox="1"/>
          <p:nvPr/>
        </p:nvSpPr>
        <p:spPr>
          <a:xfrm>
            <a:off x="6718410" y="826138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Detection——to detect each step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8D82FD52-055E-48D4-DDEA-887D5A6551D6}"/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VectorPath 76"/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77" name="TextBox77"/>
          <p:cNvSpPr txBox="1"/>
          <p:nvPr/>
        </p:nvSpPr>
        <p:spPr>
          <a:xfrm>
            <a:off x="762821" y="150534"/>
            <a:ext cx="5228343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Heading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Length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Estimation</a:t>
            </a:r>
          </a:p>
        </p:txBody>
      </p:sp>
      <p:sp>
        <p:nvSpPr>
          <p:cNvPr id="78" name="TextBox78"/>
          <p:cNvSpPr txBox="1"/>
          <p:nvPr/>
        </p:nvSpPr>
        <p:spPr>
          <a:xfrm>
            <a:off x="531632" y="3603462"/>
            <a:ext cx="6474347" cy="552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7058"/>
              </a:lnSpc>
              <a:spcAft>
                <a:spcPts val="146"/>
              </a:spcAft>
            </a:pP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Heading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Estimation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from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Gyroscope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Trajectory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Calculation</a:t>
            </a:r>
          </a:p>
          <a:p>
            <a:pPr eaLnBrk="0">
              <a:lnSpc>
                <a:spcPct val="97549"/>
              </a:lnSpc>
              <a:spcAft>
                <a:spcPts val="370"/>
              </a:spcAft>
            </a:pP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Integration</a:t>
            </a:r>
            <a:r>
              <a:rPr lang="en-US" altLang="zh-CN" sz="1799" b="1" kern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Method:</a:t>
            </a:r>
            <a:endParaRPr lang="en-US" altLang="zh-CN" sz="2699" kern="0" baseline="-11765" dirty="0">
              <a:solidFill>
                <a:srgbClr val="40404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110"/>
              <p:cNvSpPr txBox="1"/>
              <p:nvPr/>
            </p:nvSpPr>
            <p:spPr>
              <a:xfrm>
                <a:off x="531632" y="5235136"/>
                <a:ext cx="3978379" cy="1543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0">
                  <a:lnSpc>
                    <a:spcPct val="97058"/>
                  </a:lnSpc>
                  <a:spcAft>
                    <a:spcPts val="571"/>
                  </a:spcAft>
                </a:pPr>
                <a:r>
                  <a:rPr lang="en-US" altLang="zh-CN" sz="1799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Where:</a:t>
                </a:r>
              </a:p>
              <a:p>
                <a:pPr marL="495951" indent="-237595" eaLnBrk="0">
                  <a:lnSpc>
                    <a:spcPct val="99444"/>
                  </a:lnSpc>
                  <a:spcAft>
                    <a:spcPts val="622"/>
                  </a:spcAft>
                  <a:buClr>
                    <a:srgbClr val="005A9C"/>
                  </a:buClr>
                  <a:buSzPct val="106000"/>
                  <a:buFont typeface="Arial" panose="34000000000000000000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587" i="1" kern="0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𝜃</m:t>
                    </m:r>
                    <m:r>
                      <a:rPr lang="en-US" altLang="zh-CN" sz="1587" i="1" kern="0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(</m:t>
                    </m:r>
                    <m:r>
                      <a:rPr lang="en-US" altLang="zh-CN" sz="1587" i="1" kern="0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𝑘</m:t>
                    </m:r>
                    <m:r>
                      <a:rPr lang="en-US" altLang="zh-CN" sz="1587" i="1" kern="0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=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heading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at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step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587" i="1" kern="0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𝑘</m:t>
                    </m:r>
                  </m:oMath>
                </a14:m>
                <a:endParaRPr lang="en-US" altLang="zh-CN" sz="1587" kern="0" dirty="0">
                  <a:solidFill>
                    <a:srgbClr val="404040"/>
                  </a:solidFill>
                  <a:latin typeface="Arial" pitchFamily="34" charset="0"/>
                  <a:ea typeface="Arial" pitchFamily="34" charset="0"/>
                  <a:cs typeface="Arial" pitchFamily="34" charset="0"/>
                </a:endParaRPr>
              </a:p>
              <a:p>
                <a:pPr marL="495951" indent="-237595" eaLnBrk="0">
                  <a:lnSpc>
                    <a:spcPct val="99444"/>
                  </a:lnSpc>
                  <a:spcAft>
                    <a:spcPts val="622"/>
                  </a:spcAft>
                  <a:buClr>
                    <a:srgbClr val="005A9C"/>
                  </a:buClr>
                  <a:buSzPct val="106000"/>
                  <a:buFont typeface="Arial" panose="34000000000000000000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587" i="1" kern="0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𝜔</m:t>
                    </m:r>
                    <m:r>
                      <a:rPr lang="en-US" altLang="zh-CN" sz="1746" i="1" kern="0" baseline="-12121" dirty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𝑧</m:t>
                    </m:r>
                    <m:r>
                      <a:rPr lang="en-US" altLang="zh-CN" sz="1587" i="1" kern="0" dirty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(</m:t>
                    </m:r>
                    <m:r>
                      <a:rPr lang="en-US" altLang="zh-CN" sz="1587" i="1" kern="0" dirty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𝑡</m:t>
                    </m:r>
                    <m:r>
                      <a:rPr lang="en-US" altLang="zh-CN" sz="1587" i="1" kern="0" dirty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Arial" pitchFamily="34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=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Z-axis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angular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velocity</a:t>
                </a:r>
              </a:p>
              <a:p>
                <a:pPr marL="495951" indent="-237595" eaLnBrk="0">
                  <a:buClr>
                    <a:srgbClr val="005A9C"/>
                  </a:buClr>
                  <a:buSzPct val="106000"/>
                  <a:buFont typeface="Arial" panose="34000000000000000000" charset="0"/>
                  <a:buChar char="•"/>
                </a:pP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Integration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using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trapezoidal</a:t>
                </a:r>
                <a:r>
                  <a:rPr lang="en-US" altLang="zh-CN" sz="1587" kern="0" dirty="0">
                    <a:latin typeface="Arial" pitchFamily="34" charset="0"/>
                    <a:ea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587" kern="0" dirty="0">
                    <a:solidFill>
                      <a:srgbClr val="404040"/>
                    </a:solidFill>
                    <a:latin typeface="Arial" pitchFamily="34" charset="0"/>
                    <a:ea typeface="Arial" pitchFamily="34" charset="0"/>
                    <a:cs typeface="Arial" pitchFamily="34" charset="0"/>
                  </a:rPr>
                  <a:t>rule</a:t>
                </a:r>
              </a:p>
              <a:p>
                <a:pPr eaLnBrk="0">
                  <a:lnSpc>
                    <a:spcPct val="103750"/>
                  </a:lnSpc>
                </a:pPr>
                <a:endParaRPr lang="en-US" altLang="zh-CN" sz="2117" kern="0" dirty="0">
                  <a:solidFill>
                    <a:srgbClr val="000000"/>
                  </a:solidFill>
                  <a:latin typeface="Arial" pitchFamily="34" charset="0"/>
                  <a:ea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0" name="TextBox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32" y="5235136"/>
                <a:ext cx="3978379" cy="1543115"/>
              </a:xfrm>
              <a:prstGeom prst="rect">
                <a:avLst/>
              </a:prstGeom>
              <a:blipFill>
                <a:blip r:embed="rId2"/>
                <a:stretch>
                  <a:fillRect l="-3369" t="-4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114"/>
          <p:cNvSpPr txBox="1"/>
          <p:nvPr/>
        </p:nvSpPr>
        <p:spPr>
          <a:xfrm>
            <a:off x="11587777" y="6584486"/>
            <a:ext cx="4899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5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spc="-32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  <a:endParaRPr lang="en-US" altLang="zh-CN" sz="1376" kern="0" dirty="0">
              <a:solidFill>
                <a:srgbClr val="0066B3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0E9D8F-D635-70E3-05AC-B2D99B4EC08B}"/>
                  </a:ext>
                </a:extLst>
              </p:cNvPr>
              <p:cNvSpPr txBox="1"/>
              <p:nvPr/>
            </p:nvSpPr>
            <p:spPr>
              <a:xfrm>
                <a:off x="1432759" y="4291487"/>
                <a:ext cx="3280513" cy="654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0E9D8F-D635-70E3-05AC-B2D99B4EC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759" y="4291487"/>
                <a:ext cx="3280513" cy="654282"/>
              </a:xfrm>
              <a:prstGeom prst="rect">
                <a:avLst/>
              </a:prstGeom>
              <a:blipFill>
                <a:blip r:embed="rId3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C3B8703-6B9B-08FC-7E89-4F36BE4BFE3A}"/>
                  </a:ext>
                </a:extLst>
              </p:cNvPr>
              <p:cNvSpPr txBox="1"/>
              <p:nvPr/>
            </p:nvSpPr>
            <p:spPr>
              <a:xfrm>
                <a:off x="7695216" y="3936585"/>
                <a:ext cx="2992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C3B8703-6B9B-08FC-7E89-4F36BE4BF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216" y="3936585"/>
                <a:ext cx="2992421" cy="276999"/>
              </a:xfrm>
              <a:prstGeom prst="rect">
                <a:avLst/>
              </a:prstGeom>
              <a:blipFill>
                <a:blip r:embed="rId6"/>
                <a:stretch>
                  <a:fillRect l="-162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517B1DE-CB7D-D468-0C41-39B19D8F04F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4643" y="2093085"/>
            <a:ext cx="752230" cy="1607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95975A-BFE0-24FC-136D-EFEFFF92B3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1564" y="1717486"/>
            <a:ext cx="752230" cy="16078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853DB9-FF0E-A63A-3E71-D3A4BE9CD2B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7792" y="979343"/>
            <a:ext cx="752230" cy="1607893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3884F1D-6C2E-83D3-A4F4-1B6797C37433}"/>
              </a:ext>
            </a:extLst>
          </p:cNvPr>
          <p:cNvGrpSpPr/>
          <p:nvPr/>
        </p:nvGrpSpPr>
        <p:grpSpPr>
          <a:xfrm>
            <a:off x="7593411" y="3356415"/>
            <a:ext cx="193775" cy="222851"/>
            <a:chOff x="2873208" y="4788626"/>
            <a:chExt cx="238351" cy="268799"/>
          </a:xfrm>
        </p:grpSpPr>
        <p:sp>
          <p:nvSpPr>
            <p:cNvPr id="68" name="弧形 67">
              <a:extLst>
                <a:ext uri="{FF2B5EF4-FFF2-40B4-BE49-F238E27FC236}">
                  <a16:creationId xmlns:a16="http://schemas.microsoft.com/office/drawing/2014/main" id="{7FDDC7E7-B4EB-B914-F867-C96193508A4E}"/>
                </a:ext>
              </a:extLst>
            </p:cNvPr>
            <p:cNvSpPr/>
            <p:nvPr/>
          </p:nvSpPr>
          <p:spPr>
            <a:xfrm flipH="1">
              <a:off x="2907627" y="4788626"/>
              <a:ext cx="154095" cy="268799"/>
            </a:xfrm>
            <a:prstGeom prst="arc">
              <a:avLst>
                <a:gd name="adj1" fmla="val 16200000"/>
                <a:gd name="adj2" fmla="val 503629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11E1D36-9DC7-9E45-EE90-18C609D38A99}"/>
                </a:ext>
              </a:extLst>
            </p:cNvPr>
            <p:cNvSpPr/>
            <p:nvPr/>
          </p:nvSpPr>
          <p:spPr>
            <a:xfrm>
              <a:off x="2873208" y="4849354"/>
              <a:ext cx="238351" cy="7367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166978EF-DB1F-221C-CD7F-AEBDA2C35776}"/>
                </a:ext>
              </a:extLst>
            </p:cNvPr>
            <p:cNvSpPr/>
            <p:nvPr/>
          </p:nvSpPr>
          <p:spPr>
            <a:xfrm>
              <a:off x="2873208" y="4788626"/>
              <a:ext cx="154095" cy="268799"/>
            </a:xfrm>
            <a:prstGeom prst="arc">
              <a:avLst>
                <a:gd name="adj1" fmla="val 16200000"/>
                <a:gd name="adj2" fmla="val 503629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D711460-6BED-873A-3F7D-B04F9EE9F35D}"/>
              </a:ext>
            </a:extLst>
          </p:cNvPr>
          <p:cNvGrpSpPr/>
          <p:nvPr/>
        </p:nvGrpSpPr>
        <p:grpSpPr>
          <a:xfrm>
            <a:off x="9074210" y="2986741"/>
            <a:ext cx="193775" cy="222851"/>
            <a:chOff x="2873208" y="4788626"/>
            <a:chExt cx="238351" cy="268799"/>
          </a:xfrm>
        </p:grpSpPr>
        <p:sp>
          <p:nvSpPr>
            <p:cNvPr id="65" name="弧形 64">
              <a:extLst>
                <a:ext uri="{FF2B5EF4-FFF2-40B4-BE49-F238E27FC236}">
                  <a16:creationId xmlns:a16="http://schemas.microsoft.com/office/drawing/2014/main" id="{50BD825B-F217-7262-955B-6B871D32E03B}"/>
                </a:ext>
              </a:extLst>
            </p:cNvPr>
            <p:cNvSpPr/>
            <p:nvPr/>
          </p:nvSpPr>
          <p:spPr>
            <a:xfrm flipH="1">
              <a:off x="2907627" y="4788626"/>
              <a:ext cx="154095" cy="268799"/>
            </a:xfrm>
            <a:prstGeom prst="arc">
              <a:avLst>
                <a:gd name="adj1" fmla="val 16200000"/>
                <a:gd name="adj2" fmla="val 503629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E5691881-C586-E777-31AD-1166DD8A5096}"/>
                </a:ext>
              </a:extLst>
            </p:cNvPr>
            <p:cNvSpPr/>
            <p:nvPr/>
          </p:nvSpPr>
          <p:spPr>
            <a:xfrm>
              <a:off x="2873208" y="4849354"/>
              <a:ext cx="238351" cy="7367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弧形 66">
              <a:extLst>
                <a:ext uri="{FF2B5EF4-FFF2-40B4-BE49-F238E27FC236}">
                  <a16:creationId xmlns:a16="http://schemas.microsoft.com/office/drawing/2014/main" id="{4D3B8B78-3E07-7782-BFB4-2FEE3F6AAA1C}"/>
                </a:ext>
              </a:extLst>
            </p:cNvPr>
            <p:cNvSpPr/>
            <p:nvPr/>
          </p:nvSpPr>
          <p:spPr>
            <a:xfrm>
              <a:off x="2873208" y="4788626"/>
              <a:ext cx="154095" cy="268799"/>
            </a:xfrm>
            <a:prstGeom prst="arc">
              <a:avLst>
                <a:gd name="adj1" fmla="val 16200000"/>
                <a:gd name="adj2" fmla="val 503629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F2A609A-6906-B341-1207-541793F1C8D4}"/>
              </a:ext>
            </a:extLst>
          </p:cNvPr>
          <p:cNvGrpSpPr/>
          <p:nvPr/>
        </p:nvGrpSpPr>
        <p:grpSpPr>
          <a:xfrm>
            <a:off x="10168449" y="2252109"/>
            <a:ext cx="193775" cy="222851"/>
            <a:chOff x="2873208" y="4788626"/>
            <a:chExt cx="238351" cy="268799"/>
          </a:xfrm>
        </p:grpSpPr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FDC8880D-ECD6-8D99-B610-A06FB6BBC464}"/>
                </a:ext>
              </a:extLst>
            </p:cNvPr>
            <p:cNvSpPr/>
            <p:nvPr/>
          </p:nvSpPr>
          <p:spPr>
            <a:xfrm flipH="1">
              <a:off x="2907627" y="4788626"/>
              <a:ext cx="154095" cy="268799"/>
            </a:xfrm>
            <a:prstGeom prst="arc">
              <a:avLst>
                <a:gd name="adj1" fmla="val 16200000"/>
                <a:gd name="adj2" fmla="val 503629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28FCF12-F2DF-230B-3D64-30D57353C99B}"/>
                </a:ext>
              </a:extLst>
            </p:cNvPr>
            <p:cNvSpPr/>
            <p:nvPr/>
          </p:nvSpPr>
          <p:spPr>
            <a:xfrm>
              <a:off x="2873208" y="4849354"/>
              <a:ext cx="238351" cy="7367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>
              <a:extLst>
                <a:ext uri="{FF2B5EF4-FFF2-40B4-BE49-F238E27FC236}">
                  <a16:creationId xmlns:a16="http://schemas.microsoft.com/office/drawing/2014/main" id="{2ACCC668-41CC-DF4C-661E-3BEB2EF54207}"/>
                </a:ext>
              </a:extLst>
            </p:cNvPr>
            <p:cNvSpPr/>
            <p:nvPr/>
          </p:nvSpPr>
          <p:spPr>
            <a:xfrm>
              <a:off x="2873208" y="4788626"/>
              <a:ext cx="154095" cy="268799"/>
            </a:xfrm>
            <a:prstGeom prst="arc">
              <a:avLst>
                <a:gd name="adj1" fmla="val 16200000"/>
                <a:gd name="adj2" fmla="val 503629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672C504-C808-A855-C618-763B13B48B31}"/>
              </a:ext>
            </a:extLst>
          </p:cNvPr>
          <p:cNvCxnSpPr>
            <a:cxnSpLocks/>
            <a:stCxn id="69" idx="2"/>
          </p:cNvCxnSpPr>
          <p:nvPr/>
        </p:nvCxnSpPr>
        <p:spPr>
          <a:xfrm flipV="1">
            <a:off x="7690299" y="3098167"/>
            <a:ext cx="1471238" cy="36967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0EFA2EE-9114-C6B3-0C52-896E2CA9015F}"/>
              </a:ext>
            </a:extLst>
          </p:cNvPr>
          <p:cNvCxnSpPr>
            <a:cxnSpLocks/>
            <a:stCxn id="66" idx="2"/>
            <a:endCxn id="63" idx="2"/>
          </p:cNvCxnSpPr>
          <p:nvPr/>
        </p:nvCxnSpPr>
        <p:spPr>
          <a:xfrm flipV="1">
            <a:off x="9171098" y="2363535"/>
            <a:ext cx="1094238" cy="73463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74A0E5F-E2BA-B3ED-45FE-7D45398058B7}"/>
              </a:ext>
            </a:extLst>
          </p:cNvPr>
          <p:cNvCxnSpPr>
            <a:cxnSpLocks/>
          </p:cNvCxnSpPr>
          <p:nvPr/>
        </p:nvCxnSpPr>
        <p:spPr>
          <a:xfrm flipV="1">
            <a:off x="7688068" y="2941833"/>
            <a:ext cx="0" cy="53742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4055878-334F-2881-BF49-D8E46672FF5B}"/>
              </a:ext>
            </a:extLst>
          </p:cNvPr>
          <p:cNvSpPr txBox="1"/>
          <p:nvPr/>
        </p:nvSpPr>
        <p:spPr>
          <a:xfrm>
            <a:off x="8121873" y="3336516"/>
            <a:ext cx="259522" cy="340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2991FE5-87E3-613C-6ED6-B835AAF47120}"/>
              </a:ext>
            </a:extLst>
          </p:cNvPr>
          <p:cNvSpPr txBox="1"/>
          <p:nvPr/>
        </p:nvSpPr>
        <p:spPr>
          <a:xfrm>
            <a:off x="7565456" y="2688467"/>
            <a:ext cx="259522" cy="340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0318D5B1-0EA9-C344-F73A-5134C548DD37}"/>
              </a:ext>
            </a:extLst>
          </p:cNvPr>
          <p:cNvSpPr/>
          <p:nvPr/>
        </p:nvSpPr>
        <p:spPr>
          <a:xfrm>
            <a:off x="7535530" y="3330790"/>
            <a:ext cx="319373" cy="319373"/>
          </a:xfrm>
          <a:prstGeom prst="arc">
            <a:avLst>
              <a:gd name="adj1" fmla="val 16200000"/>
              <a:gd name="adj2" fmla="val 2021953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B8A7A7E-15B3-43E7-9E37-69CF5F72DBAC}"/>
                  </a:ext>
                </a:extLst>
              </p:cNvPr>
              <p:cNvSpPr txBox="1"/>
              <p:nvPr/>
            </p:nvSpPr>
            <p:spPr>
              <a:xfrm>
                <a:off x="7664139" y="3117294"/>
                <a:ext cx="434590" cy="340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B8A7A7E-15B3-43E7-9E37-69CF5F72D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139" y="3117294"/>
                <a:ext cx="434590" cy="340855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8BFD818-B7A1-0F0D-531F-91D8D8159278}"/>
                  </a:ext>
                </a:extLst>
              </p:cNvPr>
              <p:cNvSpPr txBox="1"/>
              <p:nvPr/>
            </p:nvSpPr>
            <p:spPr>
              <a:xfrm>
                <a:off x="8198149" y="2967089"/>
                <a:ext cx="259522" cy="34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8BFD818-B7A1-0F0D-531F-91D8D8159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149" y="2967089"/>
                <a:ext cx="259522" cy="340855"/>
              </a:xfrm>
              <a:prstGeom prst="rect">
                <a:avLst/>
              </a:prstGeom>
              <a:blipFill>
                <a:blip r:embed="rId9"/>
                <a:stretch>
                  <a:fillRect l="-38095" r="-238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1CF8EB00-79AD-301D-C437-47EBF67BFBD9}"/>
              </a:ext>
            </a:extLst>
          </p:cNvPr>
          <p:cNvGrpSpPr/>
          <p:nvPr/>
        </p:nvGrpSpPr>
        <p:grpSpPr>
          <a:xfrm>
            <a:off x="9159879" y="2568363"/>
            <a:ext cx="464674" cy="537429"/>
            <a:chOff x="4505325" y="4104445"/>
            <a:chExt cx="707765" cy="818580"/>
          </a:xfrm>
        </p:grpSpPr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A2BB52F7-A45F-229F-AC9B-8FAD4BE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4505325" y="4923025"/>
              <a:ext cx="70776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  <a:tailEnd type="triangle"/>
            </a:ln>
            <a:effectLst/>
          </p:spPr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7800DEA0-24AA-AA2E-901A-31E59B9C8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5325" y="4104445"/>
              <a:ext cx="0" cy="81858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  <a:tailEnd type="triangle"/>
            </a:ln>
            <a:effectLst/>
          </p:spPr>
        </p:cxnSp>
      </p:grpSp>
      <p:sp>
        <p:nvSpPr>
          <p:cNvPr id="35" name="弧形 34">
            <a:extLst>
              <a:ext uri="{FF2B5EF4-FFF2-40B4-BE49-F238E27FC236}">
                <a16:creationId xmlns:a16="http://schemas.microsoft.com/office/drawing/2014/main" id="{49F73558-6C36-ECA2-8843-8099243AC08D}"/>
              </a:ext>
            </a:extLst>
          </p:cNvPr>
          <p:cNvSpPr/>
          <p:nvPr/>
        </p:nvSpPr>
        <p:spPr>
          <a:xfrm>
            <a:off x="9002087" y="2917552"/>
            <a:ext cx="319373" cy="319373"/>
          </a:xfrm>
          <a:prstGeom prst="arc">
            <a:avLst>
              <a:gd name="adj1" fmla="val 16200000"/>
              <a:gd name="adj2" fmla="val 2021953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E13D597-CF89-3038-A38A-5A0A7F09B661}"/>
                  </a:ext>
                </a:extLst>
              </p:cNvPr>
              <p:cNvSpPr txBox="1"/>
              <p:nvPr/>
            </p:nvSpPr>
            <p:spPr>
              <a:xfrm>
                <a:off x="9169545" y="2608776"/>
                <a:ext cx="439501" cy="340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E13D597-CF89-3038-A38A-5A0A7F09B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545" y="2608776"/>
                <a:ext cx="439501" cy="340855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9BCC60F-DB3C-BD62-6735-5BD8D191A382}"/>
                  </a:ext>
                </a:extLst>
              </p:cNvPr>
              <p:cNvSpPr txBox="1"/>
              <p:nvPr/>
            </p:nvSpPr>
            <p:spPr>
              <a:xfrm>
                <a:off x="9516989" y="2436575"/>
                <a:ext cx="259522" cy="34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9BCC60F-DB3C-BD62-6735-5BD8D191A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989" y="2436575"/>
                <a:ext cx="259522" cy="340855"/>
              </a:xfrm>
              <a:prstGeom prst="rect">
                <a:avLst/>
              </a:prstGeom>
              <a:blipFill>
                <a:blip r:embed="rId11"/>
                <a:stretch>
                  <a:fillRect l="-37209" r="-2326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3819068-0C2A-9CA5-A195-E7B735B2B9D1}"/>
                  </a:ext>
                </a:extLst>
              </p:cNvPr>
              <p:cNvSpPr txBox="1"/>
              <p:nvPr/>
            </p:nvSpPr>
            <p:spPr>
              <a:xfrm>
                <a:off x="9094103" y="3183686"/>
                <a:ext cx="259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3819068-0C2A-9CA5-A195-E7B735B2B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103" y="3183686"/>
                <a:ext cx="259522" cy="369332"/>
              </a:xfrm>
              <a:prstGeom prst="rect">
                <a:avLst/>
              </a:prstGeom>
              <a:blipFill>
                <a:blip r:embed="rId12"/>
                <a:stretch>
                  <a:fillRect l="-42857" r="-4762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B8E36C3E-9B71-EC39-D0DB-D68BF4CFA715}"/>
              </a:ext>
            </a:extLst>
          </p:cNvPr>
          <p:cNvGrpSpPr/>
          <p:nvPr/>
        </p:nvGrpSpPr>
        <p:grpSpPr>
          <a:xfrm>
            <a:off x="10267741" y="1826106"/>
            <a:ext cx="464674" cy="537429"/>
            <a:chOff x="4505325" y="4104445"/>
            <a:chExt cx="707765" cy="818580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C91295DF-0ABB-5D19-DEBE-35EEC2833D09}"/>
                </a:ext>
              </a:extLst>
            </p:cNvPr>
            <p:cNvCxnSpPr>
              <a:cxnSpLocks/>
            </p:cNvCxnSpPr>
            <p:nvPr/>
          </p:nvCxnSpPr>
          <p:spPr>
            <a:xfrm>
              <a:off x="4505325" y="4923025"/>
              <a:ext cx="70776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  <a:tailEnd type="triangle"/>
            </a:ln>
            <a:effectLst/>
          </p:spPr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B4882486-9AB1-5318-BA52-D914B9DC2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5325" y="4104445"/>
              <a:ext cx="0" cy="81858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  <a:tailEnd type="triangle"/>
            </a:ln>
            <a:effectLst/>
          </p:spPr>
        </p:cxnSp>
      </p:grpSp>
      <p:sp>
        <p:nvSpPr>
          <p:cNvPr id="40" name="弧形 39">
            <a:extLst>
              <a:ext uri="{FF2B5EF4-FFF2-40B4-BE49-F238E27FC236}">
                <a16:creationId xmlns:a16="http://schemas.microsoft.com/office/drawing/2014/main" id="{97696A4E-E65A-53FF-6F18-6C0910EFCD78}"/>
              </a:ext>
            </a:extLst>
          </p:cNvPr>
          <p:cNvSpPr/>
          <p:nvPr/>
        </p:nvSpPr>
        <p:spPr>
          <a:xfrm>
            <a:off x="10112893" y="2220389"/>
            <a:ext cx="319373" cy="319373"/>
          </a:xfrm>
          <a:prstGeom prst="arc">
            <a:avLst>
              <a:gd name="adj1" fmla="val 16200000"/>
              <a:gd name="adj2" fmla="val 39586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5657B3-D9AD-DC6C-C45B-1EDE6B245BFC}"/>
                  </a:ext>
                </a:extLst>
              </p:cNvPr>
              <p:cNvSpPr txBox="1"/>
              <p:nvPr/>
            </p:nvSpPr>
            <p:spPr>
              <a:xfrm>
                <a:off x="10295229" y="1984133"/>
                <a:ext cx="439501" cy="340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5657B3-D9AD-DC6C-C45B-1EDE6B245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229" y="1984133"/>
                <a:ext cx="439501" cy="340855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4330C1-0FD6-5EB1-855A-D3E07088226B}"/>
                  </a:ext>
                </a:extLst>
              </p:cNvPr>
              <p:cNvSpPr txBox="1"/>
              <p:nvPr/>
            </p:nvSpPr>
            <p:spPr>
              <a:xfrm>
                <a:off x="10201965" y="2441428"/>
                <a:ext cx="259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4330C1-0FD6-5EB1-855A-D3E070882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965" y="2441428"/>
                <a:ext cx="259522" cy="369332"/>
              </a:xfrm>
              <a:prstGeom prst="rect">
                <a:avLst/>
              </a:prstGeom>
              <a:blipFill>
                <a:blip r:embed="rId14"/>
                <a:stretch>
                  <a:fillRect l="-45238" r="-4762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B84BBB10-0D2A-ECD6-AC21-72C43F2B4FC9}"/>
                  </a:ext>
                </a:extLst>
              </p:cNvPr>
              <p:cNvSpPr txBox="1"/>
              <p:nvPr/>
            </p:nvSpPr>
            <p:spPr>
              <a:xfrm>
                <a:off x="7718687" y="3486710"/>
                <a:ext cx="259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B84BBB10-0D2A-ECD6-AC21-72C43F2B4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687" y="3486710"/>
                <a:ext cx="259522" cy="369332"/>
              </a:xfrm>
              <a:prstGeom prst="rect">
                <a:avLst/>
              </a:prstGeom>
              <a:blipFill>
                <a:blip r:embed="rId15"/>
                <a:stretch>
                  <a:fillRect l="-41860" r="-4651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490EE2BD-C76C-4279-7B57-423F04A1FC45">
            <a:extLst>
              <a:ext uri="{FF2B5EF4-FFF2-40B4-BE49-F238E27FC236}">
                <a16:creationId xmlns:a16="http://schemas.microsoft.com/office/drawing/2014/main" id="{9BC0A72A-2597-1EFE-3B0F-B64BABD4805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6B6CD42-29EE-6949-ED3A-65F8DB6C33BB}"/>
                  </a:ext>
                </a:extLst>
              </p:cNvPr>
              <p:cNvSpPr txBox="1"/>
              <p:nvPr/>
            </p:nvSpPr>
            <p:spPr>
              <a:xfrm>
                <a:off x="7463158" y="4486473"/>
                <a:ext cx="3681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2D position of the pedestrian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Step length of the pedestrian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Heading of the pedestrian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46B6CD42-29EE-6949-ED3A-65F8DB6C3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158" y="4486473"/>
                <a:ext cx="3681271" cy="923330"/>
              </a:xfrm>
              <a:prstGeom prst="rect">
                <a:avLst/>
              </a:prstGeom>
              <a:blipFill>
                <a:blip r:embed="rId17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113"/>
          <p:cNvSpPr txBox="1"/>
          <p:nvPr/>
        </p:nvSpPr>
        <p:spPr>
          <a:xfrm>
            <a:off x="531965" y="2161675"/>
            <a:ext cx="5140980" cy="7916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799" b="1" kern="0" dirty="0">
                <a:solidFill>
                  <a:srgbClr val="4040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Constraints:</a:t>
            </a:r>
          </a:p>
          <a:p>
            <a:pPr eaLnBrk="0">
              <a:lnSpc>
                <a:spcPct val="72083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eaLnBrk="0">
              <a:lnSpc>
                <a:spcPct val="85833"/>
              </a:lnSpc>
            </a:pPr>
            <a:endParaRPr lang="en-US" altLang="zh-CN" sz="2117" kern="0" dirty="0">
              <a:solidFill>
                <a:srgbClr val="000000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F68324D-EADF-9F2B-FFCE-4E950930CE22}"/>
                  </a:ext>
                </a:extLst>
              </p:cNvPr>
              <p:cNvSpPr txBox="1"/>
              <p:nvPr/>
            </p:nvSpPr>
            <p:spPr>
              <a:xfrm>
                <a:off x="1325495" y="1481281"/>
                <a:ext cx="3666836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=0.4+0.3×</m:t>
                      </m:r>
                      <m:f>
                        <m:f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0" dirty="0" smtClean="0">
                              <a:latin typeface="Cambria Math" panose="02040503050406030204" pitchFamily="18" charset="0"/>
                            </a:rPr>
                            <m:t>peak</m:t>
                          </m:r>
                          <m:r>
                            <m:rPr>
                              <m:lit/>
                              <m:nor/>
                            </m:rPr>
                            <a:rPr lang="zh-CN" altLang="en-US" i="0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zh-CN" altLang="en-US" i="0" dirty="0">
                              <a:latin typeface="Cambria Math" panose="02040503050406030204" pitchFamily="18" charset="0"/>
                            </a:rPr>
                            <m:t>acc</m:t>
                          </m:r>
                        </m:num>
                        <m:den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10.0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F68324D-EADF-9F2B-FFCE-4E950930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495" y="1481281"/>
                <a:ext cx="3666836" cy="61831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682CCEE-D450-0D0F-CA9A-27AA039FF185}"/>
                  </a:ext>
                </a:extLst>
              </p:cNvPr>
              <p:cNvSpPr txBox="1"/>
              <p:nvPr/>
            </p:nvSpPr>
            <p:spPr>
              <a:xfrm>
                <a:off x="2005075" y="2546588"/>
                <a:ext cx="2224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0.3,1.2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meters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682CCEE-D450-0D0F-CA9A-27AA039F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75" y="2546588"/>
                <a:ext cx="2224712" cy="276999"/>
              </a:xfrm>
              <a:prstGeom prst="rect">
                <a:avLst/>
              </a:prstGeom>
              <a:blipFill>
                <a:blip r:embed="rId19"/>
                <a:stretch>
                  <a:fillRect l="-274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6E528864-9B66-5D31-AE12-8F81207ECE50}"/>
              </a:ext>
            </a:extLst>
          </p:cNvPr>
          <p:cNvSpPr txBox="1"/>
          <p:nvPr/>
        </p:nvSpPr>
        <p:spPr>
          <a:xfrm>
            <a:off x="428168" y="830718"/>
            <a:ext cx="6094800" cy="650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1">
              <a:lnSpc>
                <a:spcPct val="97058"/>
              </a:lnSpc>
              <a:spcBef>
                <a:spcPts val="0"/>
              </a:spcBef>
              <a:spcAft>
                <a:spcPts val="146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005A9C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Adaptive</a:t>
            </a: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005A9C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005A9C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Length</a:t>
            </a: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005A9C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Model</a:t>
            </a:r>
          </a:p>
          <a:p>
            <a:pPr lvl="0" eaLnBrk="0">
              <a:defRPr/>
            </a:pP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Empirical</a:t>
            </a: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Formula (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 on the acceleration peak)</a:t>
            </a:r>
            <a:r>
              <a:rPr kumimoji="0" lang="en-US" altLang="zh-CN" sz="1799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1DC9DCC5-D50C-4397-B211-6C4348A9DA65}"/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39DB7-198B-91A6-06A0-77257380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VectorPath 115">
            <a:extLst>
              <a:ext uri="{FF2B5EF4-FFF2-40B4-BE49-F238E27FC236}">
                <a16:creationId xmlns:a16="http://schemas.microsoft.com/office/drawing/2014/main" id="{C4392BB2-F4F9-75B2-9654-7A74A599FE57}"/>
              </a:ext>
            </a:extLst>
          </p:cNvPr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116" name="TextBox116">
            <a:extLst>
              <a:ext uri="{FF2B5EF4-FFF2-40B4-BE49-F238E27FC236}">
                <a16:creationId xmlns:a16="http://schemas.microsoft.com/office/drawing/2014/main" id="{A82E8789-35B7-F0C4-57F4-2AC552FE3613}"/>
              </a:ext>
            </a:extLst>
          </p:cNvPr>
          <p:cNvSpPr txBox="1"/>
          <p:nvPr/>
        </p:nvSpPr>
        <p:spPr>
          <a:xfrm>
            <a:off x="762821" y="150534"/>
            <a:ext cx="7173850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Laboratory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Procedure: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Collection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</a:t>
            </a:r>
          </a:p>
        </p:txBody>
      </p:sp>
      <p:sp>
        <p:nvSpPr>
          <p:cNvPr id="134" name="TextBox134">
            <a:extLst>
              <a:ext uri="{FF2B5EF4-FFF2-40B4-BE49-F238E27FC236}">
                <a16:creationId xmlns:a16="http://schemas.microsoft.com/office/drawing/2014/main" id="{B37A98E5-D55F-2C38-1E26-69BC3C8C8B8B}"/>
              </a:ext>
            </a:extLst>
          </p:cNvPr>
          <p:cNvSpPr txBox="1"/>
          <p:nvPr/>
        </p:nvSpPr>
        <p:spPr>
          <a:xfrm>
            <a:off x="11587777" y="6584486"/>
            <a:ext cx="5280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6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spc="-32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  <a:endParaRPr lang="en-US" altLang="zh-CN" sz="1376" kern="0" dirty="0">
              <a:solidFill>
                <a:srgbClr val="0066B3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FE8C17F9-B354-99F9-5130-9ED90787E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BBBD931-6438-48CE-ECAA-7F4B6A2DB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3015008"/>
              </p:ext>
            </p:extLst>
          </p:nvPr>
        </p:nvGraphicFramePr>
        <p:xfrm>
          <a:off x="659616" y="1321758"/>
          <a:ext cx="6669335" cy="4872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图形 8">
            <a:extLst>
              <a:ext uri="{FF2B5EF4-FFF2-40B4-BE49-F238E27FC236}">
                <a16:creationId xmlns:a16="http://schemas.microsoft.com/office/drawing/2014/main" id="{2FC36AD0-D038-8BE6-E36D-3B55CA8150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21736" y="4316000"/>
            <a:ext cx="2340000" cy="205323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81BA72E-7C83-2189-FED4-194700BEE0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1736" y="1176737"/>
            <a:ext cx="2340000" cy="1457857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6BEE774-3ED7-860A-5DB3-02CBDA2B9BF4}"/>
              </a:ext>
            </a:extLst>
          </p:cNvPr>
          <p:cNvGrpSpPr/>
          <p:nvPr/>
        </p:nvGrpSpPr>
        <p:grpSpPr>
          <a:xfrm>
            <a:off x="8421736" y="2581588"/>
            <a:ext cx="2340000" cy="1574300"/>
            <a:chOff x="8717280" y="2561268"/>
            <a:chExt cx="1996439" cy="1574300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73528449-2B19-E280-769B-1E3ADD268DEA}"/>
                </a:ext>
              </a:extLst>
            </p:cNvPr>
            <p:cNvGrpSpPr/>
            <p:nvPr/>
          </p:nvGrpSpPr>
          <p:grpSpPr>
            <a:xfrm>
              <a:off x="10178776" y="2561268"/>
              <a:ext cx="534943" cy="1574300"/>
              <a:chOff x="9252190" y="3799868"/>
              <a:chExt cx="824066" cy="2425169"/>
            </a:xfrm>
          </p:grpSpPr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B5BF6D52-DA0B-7DE9-5049-06DDAA1A91A5}"/>
                  </a:ext>
                </a:extLst>
              </p:cNvPr>
              <p:cNvSpPr/>
              <p:nvPr/>
            </p:nvSpPr>
            <p:spPr>
              <a:xfrm>
                <a:off x="9321092" y="6166205"/>
                <a:ext cx="755164" cy="58832"/>
              </a:xfrm>
              <a:custGeom>
                <a:avLst/>
                <a:gdLst>
                  <a:gd name="connsiteX0" fmla="*/ 755165 w 755164"/>
                  <a:gd name="connsiteY0" fmla="*/ 29416 h 58832"/>
                  <a:gd name="connsiteX1" fmla="*/ 377582 w 755164"/>
                  <a:gd name="connsiteY1" fmla="*/ 58832 h 58832"/>
                  <a:gd name="connsiteX2" fmla="*/ 0 w 755164"/>
                  <a:gd name="connsiteY2" fmla="*/ 29416 h 58832"/>
                  <a:gd name="connsiteX3" fmla="*/ 377582 w 755164"/>
                  <a:gd name="connsiteY3" fmla="*/ 0 h 58832"/>
                  <a:gd name="connsiteX4" fmla="*/ 755165 w 755164"/>
                  <a:gd name="connsiteY4" fmla="*/ 29416 h 58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164" h="58832">
                    <a:moveTo>
                      <a:pt x="755165" y="29416"/>
                    </a:moveTo>
                    <a:cubicBezTo>
                      <a:pt x="755165" y="45662"/>
                      <a:pt x="586115" y="58832"/>
                      <a:pt x="377582" y="58832"/>
                    </a:cubicBezTo>
                    <a:cubicBezTo>
                      <a:pt x="169049" y="58832"/>
                      <a:pt x="0" y="45662"/>
                      <a:pt x="0" y="29416"/>
                    </a:cubicBezTo>
                    <a:cubicBezTo>
                      <a:pt x="0" y="13170"/>
                      <a:pt x="169049" y="0"/>
                      <a:pt x="377582" y="0"/>
                    </a:cubicBezTo>
                    <a:cubicBezTo>
                      <a:pt x="586115" y="0"/>
                      <a:pt x="755165" y="13170"/>
                      <a:pt x="755165" y="29416"/>
                    </a:cubicBezTo>
                    <a:close/>
                  </a:path>
                </a:pathLst>
              </a:custGeom>
              <a:solidFill>
                <a:srgbClr val="008EB5"/>
              </a:solidFill>
              <a:ln w="22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9" name="图形 14">
                <a:extLst>
                  <a:ext uri="{FF2B5EF4-FFF2-40B4-BE49-F238E27FC236}">
                    <a16:creationId xmlns:a16="http://schemas.microsoft.com/office/drawing/2014/main" id="{C09BA359-34C8-4164-40AD-A2112F25A2AE}"/>
                  </a:ext>
                </a:extLst>
              </p:cNvPr>
              <p:cNvGrpSpPr/>
              <p:nvPr/>
            </p:nvGrpSpPr>
            <p:grpSpPr>
              <a:xfrm>
                <a:off x="9252190" y="3799868"/>
                <a:ext cx="806417" cy="2408747"/>
                <a:chOff x="9252190" y="3785251"/>
                <a:chExt cx="806417" cy="2408747"/>
              </a:xfrm>
            </p:grpSpPr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979CC804-3437-B8D6-9EE1-A9CFA8455844}"/>
                    </a:ext>
                  </a:extLst>
                </p:cNvPr>
                <p:cNvSpPr/>
                <p:nvPr/>
              </p:nvSpPr>
              <p:spPr>
                <a:xfrm>
                  <a:off x="9342133" y="4835064"/>
                  <a:ext cx="51800" cy="57482"/>
                </a:xfrm>
                <a:custGeom>
                  <a:avLst/>
                  <a:gdLst>
                    <a:gd name="connsiteX0" fmla="*/ 48144 w 51800"/>
                    <a:gd name="connsiteY0" fmla="*/ 18397 h 57482"/>
                    <a:gd name="connsiteX1" fmla="*/ 29686 w 51800"/>
                    <a:gd name="connsiteY1" fmla="*/ 28255 h 57482"/>
                    <a:gd name="connsiteX2" fmla="*/ 40509 w 51800"/>
                    <a:gd name="connsiteY2" fmla="*/ 45657 h 57482"/>
                    <a:gd name="connsiteX3" fmla="*/ 23892 w 51800"/>
                    <a:gd name="connsiteY3" fmla="*/ 38225 h 57482"/>
                    <a:gd name="connsiteX4" fmla="*/ 26834 w 51800"/>
                    <a:gd name="connsiteY4" fmla="*/ 53876 h 57482"/>
                    <a:gd name="connsiteX5" fmla="*/ 13024 w 51800"/>
                    <a:gd name="connsiteY5" fmla="*/ 39976 h 57482"/>
                    <a:gd name="connsiteX6" fmla="*/ 9543 w 51800"/>
                    <a:gd name="connsiteY6" fmla="*/ 57469 h 57482"/>
                    <a:gd name="connsiteX7" fmla="*/ 0 w 51800"/>
                    <a:gd name="connsiteY7" fmla="*/ 32207 h 57482"/>
                    <a:gd name="connsiteX8" fmla="*/ 9993 w 51800"/>
                    <a:gd name="connsiteY8" fmla="*/ 7865 h 57482"/>
                    <a:gd name="connsiteX9" fmla="*/ 39498 w 51800"/>
                    <a:gd name="connsiteY9" fmla="*/ 904 h 57482"/>
                    <a:gd name="connsiteX10" fmla="*/ 48144 w 51800"/>
                    <a:gd name="connsiteY10" fmla="*/ 18397 h 57482"/>
                    <a:gd name="connsiteX11" fmla="*/ 48144 w 51800"/>
                    <a:gd name="connsiteY11" fmla="*/ 18397 h 57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1800" h="57482">
                      <a:moveTo>
                        <a:pt x="48144" y="18397"/>
                      </a:moveTo>
                      <a:lnTo>
                        <a:pt x="29686" y="28255"/>
                      </a:lnTo>
                      <a:cubicBezTo>
                        <a:pt x="29686" y="28255"/>
                        <a:pt x="46864" y="41997"/>
                        <a:pt x="40509" y="45657"/>
                      </a:cubicBezTo>
                      <a:cubicBezTo>
                        <a:pt x="34154" y="49317"/>
                        <a:pt x="23892" y="38225"/>
                        <a:pt x="23892" y="38225"/>
                      </a:cubicBezTo>
                      <a:cubicBezTo>
                        <a:pt x="23892" y="38225"/>
                        <a:pt x="32560" y="49564"/>
                        <a:pt x="26834" y="53876"/>
                      </a:cubicBezTo>
                      <a:cubicBezTo>
                        <a:pt x="21130" y="58165"/>
                        <a:pt x="13024" y="39976"/>
                        <a:pt x="13024" y="39976"/>
                      </a:cubicBezTo>
                      <a:cubicBezTo>
                        <a:pt x="13024" y="39976"/>
                        <a:pt x="15876" y="56750"/>
                        <a:pt x="9543" y="57469"/>
                      </a:cubicBezTo>
                      <a:cubicBezTo>
                        <a:pt x="3211" y="58165"/>
                        <a:pt x="0" y="32207"/>
                        <a:pt x="0" y="32207"/>
                      </a:cubicBezTo>
                      <a:cubicBezTo>
                        <a:pt x="0" y="32207"/>
                        <a:pt x="2111" y="12603"/>
                        <a:pt x="9993" y="7865"/>
                      </a:cubicBezTo>
                      <a:cubicBezTo>
                        <a:pt x="17874" y="3127"/>
                        <a:pt x="28091" y="-2150"/>
                        <a:pt x="39498" y="904"/>
                      </a:cubicBezTo>
                      <a:cubicBezTo>
                        <a:pt x="50906" y="3936"/>
                        <a:pt x="55711" y="10717"/>
                        <a:pt x="48144" y="18397"/>
                      </a:cubicBezTo>
                      <a:lnTo>
                        <a:pt x="48144" y="18397"/>
                      </a:lnTo>
                      <a:close/>
                    </a:path>
                  </a:pathLst>
                </a:custGeom>
                <a:solidFill>
                  <a:srgbClr val="E76D59"/>
                </a:solidFill>
                <a:ln w="22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2" name="图形 14">
                  <a:extLst>
                    <a:ext uri="{FF2B5EF4-FFF2-40B4-BE49-F238E27FC236}">
                      <a16:creationId xmlns:a16="http://schemas.microsoft.com/office/drawing/2014/main" id="{5825C6B0-30A3-90D6-F0EE-C1876D825FDD}"/>
                    </a:ext>
                  </a:extLst>
                </p:cNvPr>
                <p:cNvGrpSpPr/>
                <p:nvPr/>
              </p:nvGrpSpPr>
              <p:grpSpPr>
                <a:xfrm>
                  <a:off x="9475606" y="4008476"/>
                  <a:ext cx="113172" cy="175014"/>
                  <a:chOff x="9475606" y="4008476"/>
                  <a:chExt cx="113172" cy="175014"/>
                </a:xfrm>
              </p:grpSpPr>
              <p:sp>
                <p:nvSpPr>
                  <p:cNvPr id="23" name="任意多边形: 形状 22">
                    <a:extLst>
                      <a:ext uri="{FF2B5EF4-FFF2-40B4-BE49-F238E27FC236}">
                        <a16:creationId xmlns:a16="http://schemas.microsoft.com/office/drawing/2014/main" id="{E4193FC1-58AF-8A5D-EE72-7FA2E2CA3CF2}"/>
                      </a:ext>
                    </a:extLst>
                  </p:cNvPr>
                  <p:cNvSpPr/>
                  <p:nvPr/>
                </p:nvSpPr>
                <p:spPr>
                  <a:xfrm>
                    <a:off x="9475606" y="4008476"/>
                    <a:ext cx="113172" cy="175014"/>
                  </a:xfrm>
                  <a:custGeom>
                    <a:avLst/>
                    <a:gdLst>
                      <a:gd name="connsiteX0" fmla="*/ 64490 w 113172"/>
                      <a:gd name="connsiteY0" fmla="*/ 175015 h 175014"/>
                      <a:gd name="connsiteX1" fmla="*/ 107178 w 113172"/>
                      <a:gd name="connsiteY1" fmla="*/ 175015 h 175014"/>
                      <a:gd name="connsiteX2" fmla="*/ 112477 w 113172"/>
                      <a:gd name="connsiteY2" fmla="*/ 164259 h 175014"/>
                      <a:gd name="connsiteX3" fmla="*/ 61167 w 113172"/>
                      <a:gd name="connsiteY3" fmla="*/ 10756 h 175014"/>
                      <a:gd name="connsiteX4" fmla="*/ 48682 w 113172"/>
                      <a:gd name="connsiteY4" fmla="*/ 0 h 175014"/>
                      <a:gd name="connsiteX5" fmla="*/ 5995 w 113172"/>
                      <a:gd name="connsiteY5" fmla="*/ 0 h 175014"/>
                      <a:gd name="connsiteX6" fmla="*/ 695 w 113172"/>
                      <a:gd name="connsiteY6" fmla="*/ 10756 h 175014"/>
                      <a:gd name="connsiteX7" fmla="*/ 52005 w 113172"/>
                      <a:gd name="connsiteY7" fmla="*/ 164259 h 175014"/>
                      <a:gd name="connsiteX8" fmla="*/ 64490 w 113172"/>
                      <a:gd name="connsiteY8" fmla="*/ 175015 h 175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3172" h="175014">
                        <a:moveTo>
                          <a:pt x="64490" y="175015"/>
                        </a:moveTo>
                        <a:lnTo>
                          <a:pt x="107178" y="175015"/>
                        </a:lnTo>
                        <a:cubicBezTo>
                          <a:pt x="112073" y="175015"/>
                          <a:pt x="114453" y="170165"/>
                          <a:pt x="112477" y="164259"/>
                        </a:cubicBezTo>
                        <a:lnTo>
                          <a:pt x="61167" y="10756"/>
                        </a:lnTo>
                        <a:cubicBezTo>
                          <a:pt x="59191" y="4850"/>
                          <a:pt x="53577" y="0"/>
                          <a:pt x="48682" y="0"/>
                        </a:cubicBezTo>
                        <a:lnTo>
                          <a:pt x="5995" y="0"/>
                        </a:lnTo>
                        <a:cubicBezTo>
                          <a:pt x="1100" y="0"/>
                          <a:pt x="-1281" y="4850"/>
                          <a:pt x="695" y="10756"/>
                        </a:cubicBezTo>
                        <a:lnTo>
                          <a:pt x="52005" y="164259"/>
                        </a:lnTo>
                        <a:cubicBezTo>
                          <a:pt x="53981" y="170165"/>
                          <a:pt x="59595" y="175015"/>
                          <a:pt x="64490" y="175015"/>
                        </a:cubicBezTo>
                        <a:close/>
                      </a:path>
                    </a:pathLst>
                  </a:custGeom>
                  <a:solidFill>
                    <a:srgbClr val="183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任意多边形: 形状 23">
                    <a:extLst>
                      <a:ext uri="{FF2B5EF4-FFF2-40B4-BE49-F238E27FC236}">
                        <a16:creationId xmlns:a16="http://schemas.microsoft.com/office/drawing/2014/main" id="{13CAD172-C5E4-6639-C201-1775EFEF5EA6}"/>
                      </a:ext>
                    </a:extLst>
                  </p:cNvPr>
                  <p:cNvSpPr/>
                  <p:nvPr/>
                </p:nvSpPr>
                <p:spPr>
                  <a:xfrm>
                    <a:off x="9486160" y="4017660"/>
                    <a:ext cx="94580" cy="151571"/>
                  </a:xfrm>
                  <a:custGeom>
                    <a:avLst/>
                    <a:gdLst>
                      <a:gd name="connsiteX0" fmla="*/ 50659 w 94580"/>
                      <a:gd name="connsiteY0" fmla="*/ 151572 h 151571"/>
                      <a:gd name="connsiteX1" fmla="*/ 94581 w 94580"/>
                      <a:gd name="connsiteY1" fmla="*/ 151572 h 151571"/>
                      <a:gd name="connsiteX2" fmla="*/ 43922 w 94580"/>
                      <a:gd name="connsiteY2" fmla="*/ 0 h 151571"/>
                      <a:gd name="connsiteX3" fmla="*/ 0 w 94580"/>
                      <a:gd name="connsiteY3" fmla="*/ 0 h 151571"/>
                      <a:gd name="connsiteX4" fmla="*/ 50659 w 94580"/>
                      <a:gd name="connsiteY4" fmla="*/ 151572 h 151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580" h="151571">
                        <a:moveTo>
                          <a:pt x="50659" y="151572"/>
                        </a:moveTo>
                        <a:lnTo>
                          <a:pt x="94581" y="151572"/>
                        </a:lnTo>
                        <a:lnTo>
                          <a:pt x="43922" y="0"/>
                        </a:lnTo>
                        <a:lnTo>
                          <a:pt x="0" y="0"/>
                        </a:lnTo>
                        <a:lnTo>
                          <a:pt x="50659" y="151572"/>
                        </a:lnTo>
                        <a:close/>
                      </a:path>
                    </a:pathLst>
                  </a:custGeom>
                  <a:solidFill>
                    <a:srgbClr val="7BC9E8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5" name="图形 14">
                  <a:extLst>
                    <a:ext uri="{FF2B5EF4-FFF2-40B4-BE49-F238E27FC236}">
                      <a16:creationId xmlns:a16="http://schemas.microsoft.com/office/drawing/2014/main" id="{5F99D5EF-8E30-3F10-6B34-8DA050F83C8F}"/>
                    </a:ext>
                  </a:extLst>
                </p:cNvPr>
                <p:cNvGrpSpPr/>
                <p:nvPr/>
              </p:nvGrpSpPr>
              <p:grpSpPr>
                <a:xfrm>
                  <a:off x="9252190" y="3785251"/>
                  <a:ext cx="806417" cy="2408747"/>
                  <a:chOff x="9252190" y="3785251"/>
                  <a:chExt cx="806417" cy="2408747"/>
                </a:xfrm>
              </p:grpSpPr>
              <p:sp>
                <p:nvSpPr>
                  <p:cNvPr id="26" name="任意多边形: 形状 25">
                    <a:extLst>
                      <a:ext uri="{FF2B5EF4-FFF2-40B4-BE49-F238E27FC236}">
                        <a16:creationId xmlns:a16="http://schemas.microsoft.com/office/drawing/2014/main" id="{94F9847B-F292-E8D9-409C-1E09598AE2CE}"/>
                      </a:ext>
                    </a:extLst>
                  </p:cNvPr>
                  <p:cNvSpPr/>
                  <p:nvPr/>
                </p:nvSpPr>
                <p:spPr>
                  <a:xfrm>
                    <a:off x="9934509" y="6075533"/>
                    <a:ext cx="80513" cy="76065"/>
                  </a:xfrm>
                  <a:custGeom>
                    <a:avLst/>
                    <a:gdLst>
                      <a:gd name="connsiteX0" fmla="*/ 80513 w 80513"/>
                      <a:gd name="connsiteY0" fmla="*/ 0 h 76065"/>
                      <a:gd name="connsiteX1" fmla="*/ 78964 w 80513"/>
                      <a:gd name="connsiteY1" fmla="*/ 38466 h 76065"/>
                      <a:gd name="connsiteX2" fmla="*/ 63627 w 80513"/>
                      <a:gd name="connsiteY2" fmla="*/ 72979 h 76065"/>
                      <a:gd name="connsiteX3" fmla="*/ 9690 w 80513"/>
                      <a:gd name="connsiteY3" fmla="*/ 75517 h 76065"/>
                      <a:gd name="connsiteX4" fmla="*/ 17796 w 80513"/>
                      <a:gd name="connsiteY4" fmla="*/ 45404 h 76065"/>
                      <a:gd name="connsiteX5" fmla="*/ 25476 w 80513"/>
                      <a:gd name="connsiteY5" fmla="*/ 0 h 76065"/>
                      <a:gd name="connsiteX6" fmla="*/ 80513 w 80513"/>
                      <a:gd name="connsiteY6" fmla="*/ 0 h 760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513" h="76065">
                        <a:moveTo>
                          <a:pt x="80513" y="0"/>
                        </a:moveTo>
                        <a:cubicBezTo>
                          <a:pt x="80513" y="0"/>
                          <a:pt x="77706" y="9633"/>
                          <a:pt x="78964" y="38466"/>
                        </a:cubicBezTo>
                        <a:cubicBezTo>
                          <a:pt x="80221" y="67298"/>
                          <a:pt x="80356" y="67006"/>
                          <a:pt x="63627" y="72979"/>
                        </a:cubicBezTo>
                        <a:cubicBezTo>
                          <a:pt x="46898" y="78952"/>
                          <a:pt x="29944" y="74169"/>
                          <a:pt x="9690" y="75517"/>
                        </a:cubicBezTo>
                        <a:cubicBezTo>
                          <a:pt x="-10587" y="76864"/>
                          <a:pt x="5334" y="62695"/>
                          <a:pt x="17796" y="45404"/>
                        </a:cubicBezTo>
                        <a:cubicBezTo>
                          <a:pt x="30259" y="28136"/>
                          <a:pt x="25476" y="0"/>
                          <a:pt x="25476" y="0"/>
                        </a:cubicBezTo>
                        <a:lnTo>
                          <a:pt x="80513" y="0"/>
                        </a:lnTo>
                        <a:close/>
                      </a:path>
                    </a:pathLst>
                  </a:custGeom>
                  <a:solidFill>
                    <a:srgbClr val="EE7A6C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任意多边形: 形状 26">
                    <a:extLst>
                      <a:ext uri="{FF2B5EF4-FFF2-40B4-BE49-F238E27FC236}">
                        <a16:creationId xmlns:a16="http://schemas.microsoft.com/office/drawing/2014/main" id="{759884DC-8151-C6B8-CD52-79F6D9ADD771}"/>
                      </a:ext>
                    </a:extLst>
                  </p:cNvPr>
                  <p:cNvSpPr/>
                  <p:nvPr/>
                </p:nvSpPr>
                <p:spPr>
                  <a:xfrm>
                    <a:off x="9825822" y="6122823"/>
                    <a:ext cx="201785" cy="71175"/>
                  </a:xfrm>
                  <a:custGeom>
                    <a:avLst/>
                    <a:gdLst>
                      <a:gd name="connsiteX0" fmla="*/ 189200 w 201785"/>
                      <a:gd name="connsiteY0" fmla="*/ 22 h 71175"/>
                      <a:gd name="connsiteX1" fmla="*/ 200450 w 201785"/>
                      <a:gd name="connsiteY1" fmla="*/ 28788 h 71175"/>
                      <a:gd name="connsiteX2" fmla="*/ 180577 w 201785"/>
                      <a:gd name="connsiteY2" fmla="*/ 67410 h 71175"/>
                      <a:gd name="connsiteX3" fmla="*/ 108699 w 201785"/>
                      <a:gd name="connsiteY3" fmla="*/ 66355 h 71175"/>
                      <a:gd name="connsiteX4" fmla="*/ 28444 w 201785"/>
                      <a:gd name="connsiteY4" fmla="*/ 68847 h 71175"/>
                      <a:gd name="connsiteX5" fmla="*/ 106 w 201785"/>
                      <a:gd name="connsiteY5" fmla="*/ 53623 h 71175"/>
                      <a:gd name="connsiteX6" fmla="*/ 23931 w 201785"/>
                      <a:gd name="connsiteY6" fmla="*/ 37680 h 71175"/>
                      <a:gd name="connsiteX7" fmla="*/ 80652 w 201785"/>
                      <a:gd name="connsiteY7" fmla="*/ 13922 h 71175"/>
                      <a:gd name="connsiteX8" fmla="*/ 119724 w 201785"/>
                      <a:gd name="connsiteY8" fmla="*/ 494 h 71175"/>
                      <a:gd name="connsiteX9" fmla="*/ 135779 w 201785"/>
                      <a:gd name="connsiteY9" fmla="*/ 11654 h 71175"/>
                      <a:gd name="connsiteX10" fmla="*/ 189178 w 201785"/>
                      <a:gd name="connsiteY10" fmla="*/ 0 h 71175"/>
                      <a:gd name="connsiteX11" fmla="*/ 189178 w 201785"/>
                      <a:gd name="connsiteY11" fmla="*/ 0 h 71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1785" h="71175">
                        <a:moveTo>
                          <a:pt x="189200" y="22"/>
                        </a:moveTo>
                        <a:cubicBezTo>
                          <a:pt x="189200" y="22"/>
                          <a:pt x="196139" y="4244"/>
                          <a:pt x="200450" y="28788"/>
                        </a:cubicBezTo>
                        <a:cubicBezTo>
                          <a:pt x="204761" y="53331"/>
                          <a:pt x="198766" y="63458"/>
                          <a:pt x="180577" y="67410"/>
                        </a:cubicBezTo>
                        <a:cubicBezTo>
                          <a:pt x="162389" y="71362"/>
                          <a:pt x="134702" y="63121"/>
                          <a:pt x="108699" y="66355"/>
                        </a:cubicBezTo>
                        <a:cubicBezTo>
                          <a:pt x="82696" y="69588"/>
                          <a:pt x="57074" y="73922"/>
                          <a:pt x="28444" y="68847"/>
                        </a:cubicBezTo>
                        <a:cubicBezTo>
                          <a:pt x="11221" y="65793"/>
                          <a:pt x="-1286" y="60561"/>
                          <a:pt x="106" y="53623"/>
                        </a:cubicBezTo>
                        <a:cubicBezTo>
                          <a:pt x="1027" y="49019"/>
                          <a:pt x="8077" y="43653"/>
                          <a:pt x="23931" y="37680"/>
                        </a:cubicBezTo>
                        <a:cubicBezTo>
                          <a:pt x="43220" y="30382"/>
                          <a:pt x="63519" y="21310"/>
                          <a:pt x="80652" y="13922"/>
                        </a:cubicBezTo>
                        <a:cubicBezTo>
                          <a:pt x="98841" y="6108"/>
                          <a:pt x="113504" y="224"/>
                          <a:pt x="119724" y="494"/>
                        </a:cubicBezTo>
                        <a:cubicBezTo>
                          <a:pt x="131805" y="1010"/>
                          <a:pt x="131401" y="2066"/>
                          <a:pt x="135779" y="11654"/>
                        </a:cubicBezTo>
                        <a:cubicBezTo>
                          <a:pt x="140158" y="21265"/>
                          <a:pt x="189178" y="0"/>
                          <a:pt x="189178" y="0"/>
                        </a:cubicBezTo>
                        <a:lnTo>
                          <a:pt x="189178" y="0"/>
                        </a:lnTo>
                        <a:close/>
                      </a:path>
                    </a:pathLst>
                  </a:custGeom>
                  <a:solidFill>
                    <a:srgbClr val="1C2B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3751DC68-E03F-DBD2-A63A-134C4C36F2E0}"/>
                      </a:ext>
                    </a:extLst>
                  </p:cNvPr>
                  <p:cNvSpPr/>
                  <p:nvPr/>
                </p:nvSpPr>
                <p:spPr>
                  <a:xfrm>
                    <a:off x="9364846" y="6044028"/>
                    <a:ext cx="99442" cy="81363"/>
                  </a:xfrm>
                  <a:custGeom>
                    <a:avLst/>
                    <a:gdLst>
                      <a:gd name="connsiteX0" fmla="*/ 99442 w 99442"/>
                      <a:gd name="connsiteY0" fmla="*/ 17582 h 81363"/>
                      <a:gd name="connsiteX1" fmla="*/ 85700 w 99442"/>
                      <a:gd name="connsiteY1" fmla="*/ 53533 h 81363"/>
                      <a:gd name="connsiteX2" fmla="*/ 60146 w 99442"/>
                      <a:gd name="connsiteY2" fmla="*/ 81355 h 81363"/>
                      <a:gd name="connsiteX3" fmla="*/ 8207 w 99442"/>
                      <a:gd name="connsiteY3" fmla="*/ 66557 h 81363"/>
                      <a:gd name="connsiteX4" fmla="*/ 25498 w 99442"/>
                      <a:gd name="connsiteY4" fmla="*/ 40599 h 81363"/>
                      <a:gd name="connsiteX5" fmla="*/ 47257 w 99442"/>
                      <a:gd name="connsiteY5" fmla="*/ 0 h 81363"/>
                      <a:gd name="connsiteX6" fmla="*/ 99420 w 99442"/>
                      <a:gd name="connsiteY6" fmla="*/ 17560 h 81363"/>
                      <a:gd name="connsiteX7" fmla="*/ 99420 w 99442"/>
                      <a:gd name="connsiteY7" fmla="*/ 17560 h 81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9442" h="81363">
                        <a:moveTo>
                          <a:pt x="99442" y="17582"/>
                        </a:moveTo>
                        <a:cubicBezTo>
                          <a:pt x="99442" y="17582"/>
                          <a:pt x="93694" y="25801"/>
                          <a:pt x="85700" y="53533"/>
                        </a:cubicBezTo>
                        <a:cubicBezTo>
                          <a:pt x="77706" y="81265"/>
                          <a:pt x="77908" y="81018"/>
                          <a:pt x="60146" y="81355"/>
                        </a:cubicBezTo>
                        <a:cubicBezTo>
                          <a:pt x="42384" y="81692"/>
                          <a:pt x="27855" y="71744"/>
                          <a:pt x="8207" y="66557"/>
                        </a:cubicBezTo>
                        <a:cubicBezTo>
                          <a:pt x="-11441" y="61370"/>
                          <a:pt x="8162" y="52994"/>
                          <a:pt x="25498" y="40599"/>
                        </a:cubicBezTo>
                        <a:cubicBezTo>
                          <a:pt x="42811" y="28204"/>
                          <a:pt x="47257" y="0"/>
                          <a:pt x="47257" y="0"/>
                        </a:cubicBezTo>
                        <a:lnTo>
                          <a:pt x="99420" y="17560"/>
                        </a:lnTo>
                        <a:lnTo>
                          <a:pt x="99420" y="17560"/>
                        </a:lnTo>
                        <a:close/>
                      </a:path>
                    </a:pathLst>
                  </a:custGeom>
                  <a:solidFill>
                    <a:srgbClr val="EE7A6C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F81DABCA-CE8C-6D61-79E9-2A11A81DC927}"/>
                      </a:ext>
                    </a:extLst>
                  </p:cNvPr>
                  <p:cNvSpPr/>
                  <p:nvPr/>
                </p:nvSpPr>
                <p:spPr>
                  <a:xfrm>
                    <a:off x="9252190" y="6083414"/>
                    <a:ext cx="199844" cy="84453"/>
                  </a:xfrm>
                  <a:custGeom>
                    <a:avLst/>
                    <a:gdLst>
                      <a:gd name="connsiteX0" fmla="*/ 197009 w 199844"/>
                      <a:gd name="connsiteY0" fmla="*/ 23017 h 84453"/>
                      <a:gd name="connsiteX1" fmla="*/ 198491 w 199844"/>
                      <a:gd name="connsiteY1" fmla="*/ 53870 h 84453"/>
                      <a:gd name="connsiteX2" fmla="*/ 167323 w 199844"/>
                      <a:gd name="connsiteY2" fmla="*/ 84139 h 84453"/>
                      <a:gd name="connsiteX3" fmla="*/ 99554 w 199844"/>
                      <a:gd name="connsiteY3" fmla="*/ 60202 h 84453"/>
                      <a:gd name="connsiteX4" fmla="*/ 22690 w 199844"/>
                      <a:gd name="connsiteY4" fmla="*/ 36961 h 84453"/>
                      <a:gd name="connsiteX5" fmla="*/ 707 w 199844"/>
                      <a:gd name="connsiteY5" fmla="*/ 13496 h 84453"/>
                      <a:gd name="connsiteX6" fmla="*/ 28394 w 199844"/>
                      <a:gd name="connsiteY6" fmla="*/ 5996 h 84453"/>
                      <a:gd name="connsiteX7" fmla="*/ 89741 w 199844"/>
                      <a:gd name="connsiteY7" fmla="*/ 1595 h 84453"/>
                      <a:gd name="connsiteX8" fmla="*/ 131058 w 199844"/>
                      <a:gd name="connsiteY8" fmla="*/ 1348 h 84453"/>
                      <a:gd name="connsiteX9" fmla="*/ 142713 w 199844"/>
                      <a:gd name="connsiteY9" fmla="*/ 17044 h 84453"/>
                      <a:gd name="connsiteX10" fmla="*/ 197031 w 199844"/>
                      <a:gd name="connsiteY10" fmla="*/ 23039 h 84453"/>
                      <a:gd name="connsiteX11" fmla="*/ 197031 w 199844"/>
                      <a:gd name="connsiteY11" fmla="*/ 23039 h 84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9844" h="84453">
                        <a:moveTo>
                          <a:pt x="197009" y="23017"/>
                        </a:moveTo>
                        <a:cubicBezTo>
                          <a:pt x="197009" y="23017"/>
                          <a:pt x="202241" y="29237"/>
                          <a:pt x="198491" y="53870"/>
                        </a:cubicBezTo>
                        <a:cubicBezTo>
                          <a:pt x="194741" y="78503"/>
                          <a:pt x="185826" y="86183"/>
                          <a:pt x="167323" y="84139"/>
                        </a:cubicBezTo>
                        <a:cubicBezTo>
                          <a:pt x="148820" y="82073"/>
                          <a:pt x="125198" y="65434"/>
                          <a:pt x="99554" y="60202"/>
                        </a:cubicBezTo>
                        <a:cubicBezTo>
                          <a:pt x="73888" y="54970"/>
                          <a:pt x="48199" y="50906"/>
                          <a:pt x="22690" y="36961"/>
                        </a:cubicBezTo>
                        <a:cubicBezTo>
                          <a:pt x="7353" y="28563"/>
                          <a:pt x="-2841" y="19626"/>
                          <a:pt x="707" y="13496"/>
                        </a:cubicBezTo>
                        <a:cubicBezTo>
                          <a:pt x="3064" y="9431"/>
                          <a:pt x="11440" y="6602"/>
                          <a:pt x="28394" y="5996"/>
                        </a:cubicBezTo>
                        <a:cubicBezTo>
                          <a:pt x="49008" y="5255"/>
                          <a:pt x="71126" y="3099"/>
                          <a:pt x="89741" y="1595"/>
                        </a:cubicBezTo>
                        <a:cubicBezTo>
                          <a:pt x="109479" y="0"/>
                          <a:pt x="125243" y="-898"/>
                          <a:pt x="131058" y="1348"/>
                        </a:cubicBezTo>
                        <a:cubicBezTo>
                          <a:pt x="142353" y="5704"/>
                          <a:pt x="141635" y="6557"/>
                          <a:pt x="142713" y="17044"/>
                        </a:cubicBezTo>
                        <a:cubicBezTo>
                          <a:pt x="143791" y="27530"/>
                          <a:pt x="197031" y="23039"/>
                          <a:pt x="197031" y="23039"/>
                        </a:cubicBezTo>
                        <a:lnTo>
                          <a:pt x="197031" y="23039"/>
                        </a:lnTo>
                        <a:close/>
                      </a:path>
                    </a:pathLst>
                  </a:custGeom>
                  <a:solidFill>
                    <a:srgbClr val="1C2B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任意多边形: 形状 29">
                    <a:extLst>
                      <a:ext uri="{FF2B5EF4-FFF2-40B4-BE49-F238E27FC236}">
                        <a16:creationId xmlns:a16="http://schemas.microsoft.com/office/drawing/2014/main" id="{920E1509-44EF-B62E-7F16-698B90571146}"/>
                      </a:ext>
                    </a:extLst>
                  </p:cNvPr>
                  <p:cNvSpPr/>
                  <p:nvPr/>
                </p:nvSpPr>
                <p:spPr>
                  <a:xfrm>
                    <a:off x="9389446" y="4830197"/>
                    <a:ext cx="657041" cy="1257731"/>
                  </a:xfrm>
                  <a:custGeom>
                    <a:avLst/>
                    <a:gdLst>
                      <a:gd name="connsiteX0" fmla="*/ 338915 w 657041"/>
                      <a:gd name="connsiteY0" fmla="*/ 154513 h 1257731"/>
                      <a:gd name="connsiteX1" fmla="*/ 208024 w 657041"/>
                      <a:gd name="connsiteY1" fmla="*/ 575097 h 1257731"/>
                      <a:gd name="connsiteX2" fmla="*/ 188510 w 657041"/>
                      <a:gd name="connsiteY2" fmla="*/ 664827 h 1257731"/>
                      <a:gd name="connsiteX3" fmla="*/ 126445 w 657041"/>
                      <a:gd name="connsiteY3" fmla="*/ 878577 h 1257731"/>
                      <a:gd name="connsiteX4" fmla="*/ 0 w 657041"/>
                      <a:gd name="connsiteY4" fmla="*/ 1212058 h 1257731"/>
                      <a:gd name="connsiteX5" fmla="*/ 88900 w 657041"/>
                      <a:gd name="connsiteY5" fmla="*/ 1257731 h 1257731"/>
                      <a:gd name="connsiteX6" fmla="*/ 272111 w 657041"/>
                      <a:gd name="connsiteY6" fmla="*/ 907522 h 1257731"/>
                      <a:gd name="connsiteX7" fmla="*/ 336602 w 657041"/>
                      <a:gd name="connsiteY7" fmla="*/ 676212 h 1257731"/>
                      <a:gd name="connsiteX8" fmla="*/ 431407 w 657041"/>
                      <a:gd name="connsiteY8" fmla="*/ 455793 h 1257731"/>
                      <a:gd name="connsiteX9" fmla="*/ 452021 w 657041"/>
                      <a:gd name="connsiteY9" fmla="*/ 398555 h 1257731"/>
                      <a:gd name="connsiteX10" fmla="*/ 465112 w 657041"/>
                      <a:gd name="connsiteY10" fmla="*/ 593735 h 1257731"/>
                      <a:gd name="connsiteX11" fmla="*/ 484783 w 657041"/>
                      <a:gd name="connsiteY11" fmla="*/ 785119 h 1257731"/>
                      <a:gd name="connsiteX12" fmla="*/ 527650 w 657041"/>
                      <a:gd name="connsiteY12" fmla="*/ 1100725 h 1257731"/>
                      <a:gd name="connsiteX13" fmla="*/ 533421 w 657041"/>
                      <a:gd name="connsiteY13" fmla="*/ 1254767 h 1257731"/>
                      <a:gd name="connsiteX14" fmla="*/ 640531 w 657041"/>
                      <a:gd name="connsiteY14" fmla="*/ 1249984 h 1257731"/>
                      <a:gd name="connsiteX15" fmla="*/ 655194 w 657041"/>
                      <a:gd name="connsiteY15" fmla="*/ 1054266 h 1257731"/>
                      <a:gd name="connsiteX16" fmla="*/ 635569 w 657041"/>
                      <a:gd name="connsiteY16" fmla="*/ 726444 h 1257731"/>
                      <a:gd name="connsiteX17" fmla="*/ 644685 w 657041"/>
                      <a:gd name="connsiteY17" fmla="*/ 372215 h 1257731"/>
                      <a:gd name="connsiteX18" fmla="*/ 651489 w 657041"/>
                      <a:gd name="connsiteY18" fmla="*/ 143151 h 1257731"/>
                      <a:gd name="connsiteX19" fmla="*/ 621444 w 657041"/>
                      <a:gd name="connsiteY19" fmla="*/ 17964 h 1257731"/>
                      <a:gd name="connsiteX20" fmla="*/ 370733 w 657041"/>
                      <a:gd name="connsiteY20" fmla="*/ 0 h 1257731"/>
                      <a:gd name="connsiteX21" fmla="*/ 338847 w 657041"/>
                      <a:gd name="connsiteY21" fmla="*/ 154536 h 1257731"/>
                      <a:gd name="connsiteX22" fmla="*/ 338847 w 657041"/>
                      <a:gd name="connsiteY22" fmla="*/ 154536 h 1257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57041" h="1257731">
                        <a:moveTo>
                          <a:pt x="338915" y="154513"/>
                        </a:moveTo>
                        <a:cubicBezTo>
                          <a:pt x="338915" y="154513"/>
                          <a:pt x="237013" y="470950"/>
                          <a:pt x="208024" y="575097"/>
                        </a:cubicBezTo>
                        <a:cubicBezTo>
                          <a:pt x="179034" y="679244"/>
                          <a:pt x="207103" y="607230"/>
                          <a:pt x="188510" y="664827"/>
                        </a:cubicBezTo>
                        <a:cubicBezTo>
                          <a:pt x="169918" y="722425"/>
                          <a:pt x="180674" y="752110"/>
                          <a:pt x="126445" y="878577"/>
                        </a:cubicBezTo>
                        <a:cubicBezTo>
                          <a:pt x="72216" y="1005044"/>
                          <a:pt x="0" y="1212058"/>
                          <a:pt x="0" y="1212058"/>
                        </a:cubicBezTo>
                        <a:lnTo>
                          <a:pt x="88900" y="1257731"/>
                        </a:lnTo>
                        <a:cubicBezTo>
                          <a:pt x="88900" y="1257731"/>
                          <a:pt x="202073" y="1052425"/>
                          <a:pt x="272111" y="907522"/>
                        </a:cubicBezTo>
                        <a:cubicBezTo>
                          <a:pt x="299933" y="849969"/>
                          <a:pt x="314888" y="743443"/>
                          <a:pt x="336602" y="676212"/>
                        </a:cubicBezTo>
                        <a:cubicBezTo>
                          <a:pt x="369543" y="574221"/>
                          <a:pt x="421167" y="490643"/>
                          <a:pt x="431407" y="455793"/>
                        </a:cubicBezTo>
                        <a:cubicBezTo>
                          <a:pt x="448428" y="397994"/>
                          <a:pt x="452021" y="398555"/>
                          <a:pt x="452021" y="398555"/>
                        </a:cubicBezTo>
                        <a:cubicBezTo>
                          <a:pt x="452021" y="398555"/>
                          <a:pt x="455120" y="493450"/>
                          <a:pt x="465112" y="593735"/>
                        </a:cubicBezTo>
                        <a:cubicBezTo>
                          <a:pt x="475105" y="694019"/>
                          <a:pt x="471220" y="720696"/>
                          <a:pt x="484783" y="785119"/>
                        </a:cubicBezTo>
                        <a:cubicBezTo>
                          <a:pt x="498346" y="849520"/>
                          <a:pt x="525449" y="1020493"/>
                          <a:pt x="527650" y="1100725"/>
                        </a:cubicBezTo>
                        <a:cubicBezTo>
                          <a:pt x="529873" y="1180957"/>
                          <a:pt x="533421" y="1254767"/>
                          <a:pt x="533421" y="1254767"/>
                        </a:cubicBezTo>
                        <a:lnTo>
                          <a:pt x="640531" y="1249984"/>
                        </a:lnTo>
                        <a:cubicBezTo>
                          <a:pt x="640531" y="1249984"/>
                          <a:pt x="645404" y="1185493"/>
                          <a:pt x="655194" y="1054266"/>
                        </a:cubicBezTo>
                        <a:cubicBezTo>
                          <a:pt x="664985" y="923016"/>
                          <a:pt x="632515" y="779326"/>
                          <a:pt x="635569" y="726444"/>
                        </a:cubicBezTo>
                        <a:cubicBezTo>
                          <a:pt x="638623" y="673540"/>
                          <a:pt x="645494" y="521317"/>
                          <a:pt x="644685" y="372215"/>
                        </a:cubicBezTo>
                        <a:cubicBezTo>
                          <a:pt x="643877" y="223114"/>
                          <a:pt x="657664" y="220531"/>
                          <a:pt x="651489" y="143151"/>
                        </a:cubicBezTo>
                        <a:cubicBezTo>
                          <a:pt x="645314" y="65771"/>
                          <a:pt x="621444" y="17964"/>
                          <a:pt x="621444" y="17964"/>
                        </a:cubicBezTo>
                        <a:lnTo>
                          <a:pt x="370733" y="0"/>
                        </a:lnTo>
                        <a:lnTo>
                          <a:pt x="338847" y="154536"/>
                        </a:lnTo>
                        <a:lnTo>
                          <a:pt x="338847" y="154536"/>
                        </a:lnTo>
                        <a:close/>
                      </a:path>
                    </a:pathLst>
                  </a:custGeom>
                  <a:solidFill>
                    <a:srgbClr val="D04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任意多边形: 形状 30">
                    <a:extLst>
                      <a:ext uri="{FF2B5EF4-FFF2-40B4-BE49-F238E27FC236}">
                        <a16:creationId xmlns:a16="http://schemas.microsoft.com/office/drawing/2014/main" id="{C96AF9BA-0A13-FAD5-4A7B-C445284A0FA7}"/>
                      </a:ext>
                    </a:extLst>
                  </p:cNvPr>
                  <p:cNvSpPr/>
                  <p:nvPr/>
                </p:nvSpPr>
                <p:spPr>
                  <a:xfrm>
                    <a:off x="9488165" y="4102064"/>
                    <a:ext cx="115344" cy="172818"/>
                  </a:xfrm>
                  <a:custGeom>
                    <a:avLst/>
                    <a:gdLst>
                      <a:gd name="connsiteX0" fmla="*/ 115345 w 115344"/>
                      <a:gd name="connsiteY0" fmla="*/ 144278 h 172818"/>
                      <a:gd name="connsiteX1" fmla="*/ 110809 w 115344"/>
                      <a:gd name="connsiteY1" fmla="*/ 107991 h 172818"/>
                      <a:gd name="connsiteX2" fmla="*/ 113908 w 115344"/>
                      <a:gd name="connsiteY2" fmla="*/ 83515 h 172818"/>
                      <a:gd name="connsiteX3" fmla="*/ 109102 w 115344"/>
                      <a:gd name="connsiteY3" fmla="*/ 60162 h 172818"/>
                      <a:gd name="connsiteX4" fmla="*/ 78069 w 115344"/>
                      <a:gd name="connsiteY4" fmla="*/ 25491 h 172818"/>
                      <a:gd name="connsiteX5" fmla="*/ 54334 w 115344"/>
                      <a:gd name="connsiteY5" fmla="*/ 15319 h 172818"/>
                      <a:gd name="connsiteX6" fmla="*/ 55973 w 115344"/>
                      <a:gd name="connsiteY6" fmla="*/ 25109 h 172818"/>
                      <a:gd name="connsiteX7" fmla="*/ 65584 w 115344"/>
                      <a:gd name="connsiteY7" fmla="*/ 36718 h 172818"/>
                      <a:gd name="connsiteX8" fmla="*/ 79641 w 115344"/>
                      <a:gd name="connsiteY8" fmla="*/ 47587 h 172818"/>
                      <a:gd name="connsiteX9" fmla="*/ 83503 w 115344"/>
                      <a:gd name="connsiteY9" fmla="*/ 64518 h 172818"/>
                      <a:gd name="connsiteX10" fmla="*/ 51438 w 115344"/>
                      <a:gd name="connsiteY10" fmla="*/ 53650 h 172818"/>
                      <a:gd name="connsiteX11" fmla="*/ 21976 w 115344"/>
                      <a:gd name="connsiteY11" fmla="*/ 14421 h 172818"/>
                      <a:gd name="connsiteX12" fmla="*/ 6797 w 115344"/>
                      <a:gd name="connsiteY12" fmla="*/ 701 h 172818"/>
                      <a:gd name="connsiteX13" fmla="*/ 2688 w 115344"/>
                      <a:gd name="connsiteY13" fmla="*/ 11412 h 172818"/>
                      <a:gd name="connsiteX14" fmla="*/ 8099 w 115344"/>
                      <a:gd name="connsiteY14" fmla="*/ 21808 h 172818"/>
                      <a:gd name="connsiteX15" fmla="*/ 14274 w 115344"/>
                      <a:gd name="connsiteY15" fmla="*/ 40177 h 172818"/>
                      <a:gd name="connsiteX16" fmla="*/ 7089 w 115344"/>
                      <a:gd name="connsiteY16" fmla="*/ 42624 h 172818"/>
                      <a:gd name="connsiteX17" fmla="*/ 4866 w 115344"/>
                      <a:gd name="connsiteY17" fmla="*/ 47924 h 172818"/>
                      <a:gd name="connsiteX18" fmla="*/ 6393 w 115344"/>
                      <a:gd name="connsiteY18" fmla="*/ 56097 h 172818"/>
                      <a:gd name="connsiteX19" fmla="*/ 3563 w 115344"/>
                      <a:gd name="connsiteY19" fmla="*/ 60431 h 172818"/>
                      <a:gd name="connsiteX20" fmla="*/ 1340 w 115344"/>
                      <a:gd name="connsiteY20" fmla="*/ 64540 h 172818"/>
                      <a:gd name="connsiteX21" fmla="*/ 2104 w 115344"/>
                      <a:gd name="connsiteY21" fmla="*/ 71030 h 172818"/>
                      <a:gd name="connsiteX22" fmla="*/ 2306 w 115344"/>
                      <a:gd name="connsiteY22" fmla="*/ 75409 h 172818"/>
                      <a:gd name="connsiteX23" fmla="*/ 554 w 115344"/>
                      <a:gd name="connsiteY23" fmla="*/ 80349 h 172818"/>
                      <a:gd name="connsiteX24" fmla="*/ 2194 w 115344"/>
                      <a:gd name="connsiteY24" fmla="*/ 87826 h 172818"/>
                      <a:gd name="connsiteX25" fmla="*/ 12905 w 115344"/>
                      <a:gd name="connsiteY25" fmla="*/ 101142 h 172818"/>
                      <a:gd name="connsiteX26" fmla="*/ 36011 w 115344"/>
                      <a:gd name="connsiteY26" fmla="*/ 120835 h 172818"/>
                      <a:gd name="connsiteX27" fmla="*/ 56692 w 115344"/>
                      <a:gd name="connsiteY27" fmla="*/ 139293 h 172818"/>
                      <a:gd name="connsiteX28" fmla="*/ 67089 w 115344"/>
                      <a:gd name="connsiteY28" fmla="*/ 172819 h 172818"/>
                      <a:gd name="connsiteX29" fmla="*/ 115345 w 115344"/>
                      <a:gd name="connsiteY29" fmla="*/ 144301 h 172818"/>
                      <a:gd name="connsiteX30" fmla="*/ 115345 w 115344"/>
                      <a:gd name="connsiteY30" fmla="*/ 144301 h 172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15344" h="172818">
                        <a:moveTo>
                          <a:pt x="115345" y="144278"/>
                        </a:moveTo>
                        <a:cubicBezTo>
                          <a:pt x="115345" y="144278"/>
                          <a:pt x="109304" y="120453"/>
                          <a:pt x="110809" y="107991"/>
                        </a:cubicBezTo>
                        <a:cubicBezTo>
                          <a:pt x="111662" y="100850"/>
                          <a:pt x="113840" y="92856"/>
                          <a:pt x="113908" y="83515"/>
                        </a:cubicBezTo>
                        <a:cubicBezTo>
                          <a:pt x="113952" y="76554"/>
                          <a:pt x="112830" y="68829"/>
                          <a:pt x="109102" y="60162"/>
                        </a:cubicBezTo>
                        <a:cubicBezTo>
                          <a:pt x="100390" y="39885"/>
                          <a:pt x="91116" y="38156"/>
                          <a:pt x="78069" y="25491"/>
                        </a:cubicBezTo>
                        <a:cubicBezTo>
                          <a:pt x="65023" y="12826"/>
                          <a:pt x="54446" y="8133"/>
                          <a:pt x="54334" y="15319"/>
                        </a:cubicBezTo>
                        <a:cubicBezTo>
                          <a:pt x="54267" y="18912"/>
                          <a:pt x="54446" y="21853"/>
                          <a:pt x="55973" y="25109"/>
                        </a:cubicBezTo>
                        <a:cubicBezTo>
                          <a:pt x="57500" y="28365"/>
                          <a:pt x="60330" y="31913"/>
                          <a:pt x="65584" y="36718"/>
                        </a:cubicBezTo>
                        <a:cubicBezTo>
                          <a:pt x="70165" y="40940"/>
                          <a:pt x="75285" y="44219"/>
                          <a:pt x="79641" y="47587"/>
                        </a:cubicBezTo>
                        <a:cubicBezTo>
                          <a:pt x="85255" y="51898"/>
                          <a:pt x="88421" y="60072"/>
                          <a:pt x="83503" y="64518"/>
                        </a:cubicBezTo>
                        <a:cubicBezTo>
                          <a:pt x="79798" y="67864"/>
                          <a:pt x="66056" y="65910"/>
                          <a:pt x="51438" y="53650"/>
                        </a:cubicBezTo>
                        <a:cubicBezTo>
                          <a:pt x="41872" y="45633"/>
                          <a:pt x="31767" y="27355"/>
                          <a:pt x="21976" y="14421"/>
                        </a:cubicBezTo>
                        <a:cubicBezTo>
                          <a:pt x="16789" y="7594"/>
                          <a:pt x="11692" y="2250"/>
                          <a:pt x="6797" y="701"/>
                        </a:cubicBezTo>
                        <a:cubicBezTo>
                          <a:pt x="-2387" y="-2219"/>
                          <a:pt x="-658" y="4495"/>
                          <a:pt x="2688" y="11412"/>
                        </a:cubicBezTo>
                        <a:cubicBezTo>
                          <a:pt x="4506" y="15162"/>
                          <a:pt x="6729" y="17340"/>
                          <a:pt x="8099" y="21808"/>
                        </a:cubicBezTo>
                        <a:cubicBezTo>
                          <a:pt x="11984" y="34473"/>
                          <a:pt x="21550" y="42916"/>
                          <a:pt x="14274" y="40177"/>
                        </a:cubicBezTo>
                        <a:cubicBezTo>
                          <a:pt x="11400" y="39099"/>
                          <a:pt x="8840" y="40334"/>
                          <a:pt x="7089" y="42624"/>
                        </a:cubicBezTo>
                        <a:cubicBezTo>
                          <a:pt x="5988" y="44084"/>
                          <a:pt x="5203" y="45948"/>
                          <a:pt x="4866" y="47924"/>
                        </a:cubicBezTo>
                        <a:cubicBezTo>
                          <a:pt x="4372" y="50730"/>
                          <a:pt x="4776" y="53762"/>
                          <a:pt x="6393" y="56097"/>
                        </a:cubicBezTo>
                        <a:cubicBezTo>
                          <a:pt x="8840" y="59623"/>
                          <a:pt x="5831" y="58792"/>
                          <a:pt x="3563" y="60431"/>
                        </a:cubicBezTo>
                        <a:cubicBezTo>
                          <a:pt x="2508" y="61195"/>
                          <a:pt x="1655" y="62609"/>
                          <a:pt x="1340" y="64540"/>
                        </a:cubicBezTo>
                        <a:cubicBezTo>
                          <a:pt x="1071" y="66292"/>
                          <a:pt x="1228" y="68470"/>
                          <a:pt x="2104" y="71030"/>
                        </a:cubicBezTo>
                        <a:cubicBezTo>
                          <a:pt x="2732" y="72916"/>
                          <a:pt x="2665" y="74263"/>
                          <a:pt x="2306" y="75409"/>
                        </a:cubicBezTo>
                        <a:cubicBezTo>
                          <a:pt x="1767" y="77183"/>
                          <a:pt x="599" y="78418"/>
                          <a:pt x="554" y="80349"/>
                        </a:cubicBezTo>
                        <a:cubicBezTo>
                          <a:pt x="487" y="83492"/>
                          <a:pt x="1071" y="85760"/>
                          <a:pt x="2194" y="87826"/>
                        </a:cubicBezTo>
                        <a:cubicBezTo>
                          <a:pt x="4214" y="91576"/>
                          <a:pt x="8009" y="94653"/>
                          <a:pt x="12905" y="101142"/>
                        </a:cubicBezTo>
                        <a:cubicBezTo>
                          <a:pt x="19237" y="109518"/>
                          <a:pt x="27882" y="115379"/>
                          <a:pt x="36011" y="120835"/>
                        </a:cubicBezTo>
                        <a:cubicBezTo>
                          <a:pt x="44611" y="126606"/>
                          <a:pt x="52628" y="131906"/>
                          <a:pt x="56692" y="139293"/>
                        </a:cubicBezTo>
                        <a:cubicBezTo>
                          <a:pt x="64641" y="153665"/>
                          <a:pt x="67089" y="172819"/>
                          <a:pt x="67089" y="172819"/>
                        </a:cubicBezTo>
                        <a:lnTo>
                          <a:pt x="115345" y="144301"/>
                        </a:lnTo>
                        <a:lnTo>
                          <a:pt x="115345" y="144301"/>
                        </a:lnTo>
                        <a:close/>
                      </a:path>
                    </a:pathLst>
                  </a:custGeom>
                  <a:solidFill>
                    <a:srgbClr val="EE7A6C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任意多边形: 形状 31">
                    <a:extLst>
                      <a:ext uri="{FF2B5EF4-FFF2-40B4-BE49-F238E27FC236}">
                        <a16:creationId xmlns:a16="http://schemas.microsoft.com/office/drawing/2014/main" id="{34341B67-5A0D-7841-7E9C-59115EBC1516}"/>
                      </a:ext>
                    </a:extLst>
                  </p:cNvPr>
                  <p:cNvSpPr/>
                  <p:nvPr/>
                </p:nvSpPr>
                <p:spPr>
                  <a:xfrm>
                    <a:off x="9331680" y="4801342"/>
                    <a:ext cx="117179" cy="91161"/>
                  </a:xfrm>
                  <a:custGeom>
                    <a:avLst/>
                    <a:gdLst>
                      <a:gd name="connsiteX0" fmla="*/ 117160 w 117179"/>
                      <a:gd name="connsiteY0" fmla="*/ 31549 h 91161"/>
                      <a:gd name="connsiteX1" fmla="*/ 103529 w 117179"/>
                      <a:gd name="connsiteY1" fmla="*/ 44237 h 91161"/>
                      <a:gd name="connsiteX2" fmla="*/ 90640 w 117179"/>
                      <a:gd name="connsiteY2" fmla="*/ 57754 h 91161"/>
                      <a:gd name="connsiteX3" fmla="*/ 71890 w 117179"/>
                      <a:gd name="connsiteY3" fmla="*/ 69274 h 91161"/>
                      <a:gd name="connsiteX4" fmla="*/ 42227 w 117179"/>
                      <a:gd name="connsiteY4" fmla="*/ 74641 h 91161"/>
                      <a:gd name="connsiteX5" fmla="*/ 18761 w 117179"/>
                      <a:gd name="connsiteY5" fmla="*/ 77672 h 91161"/>
                      <a:gd name="connsiteX6" fmla="*/ 16920 w 117179"/>
                      <a:gd name="connsiteY6" fmla="*/ 65254 h 91161"/>
                      <a:gd name="connsiteX7" fmla="*/ 31291 w 117179"/>
                      <a:gd name="connsiteY7" fmla="*/ 58585 h 91161"/>
                      <a:gd name="connsiteX8" fmla="*/ 45191 w 117179"/>
                      <a:gd name="connsiteY8" fmla="*/ 52186 h 91161"/>
                      <a:gd name="connsiteX9" fmla="*/ 38702 w 117179"/>
                      <a:gd name="connsiteY9" fmla="*/ 41587 h 91161"/>
                      <a:gd name="connsiteX10" fmla="*/ 25116 w 117179"/>
                      <a:gd name="connsiteY10" fmla="*/ 45359 h 91161"/>
                      <a:gd name="connsiteX11" fmla="*/ 17100 w 117179"/>
                      <a:gd name="connsiteY11" fmla="*/ 56070 h 91161"/>
                      <a:gd name="connsiteX12" fmla="*/ 11733 w 117179"/>
                      <a:gd name="connsiteY12" fmla="*/ 74596 h 91161"/>
                      <a:gd name="connsiteX13" fmla="*/ 7534 w 117179"/>
                      <a:gd name="connsiteY13" fmla="*/ 91033 h 91161"/>
                      <a:gd name="connsiteX14" fmla="*/ 146 w 117179"/>
                      <a:gd name="connsiteY14" fmla="*/ 61549 h 91161"/>
                      <a:gd name="connsiteX15" fmla="*/ 2953 w 117179"/>
                      <a:gd name="connsiteY15" fmla="*/ 44775 h 91161"/>
                      <a:gd name="connsiteX16" fmla="*/ 12047 w 117179"/>
                      <a:gd name="connsiteY16" fmla="*/ 28990 h 91161"/>
                      <a:gd name="connsiteX17" fmla="*/ 50401 w 117179"/>
                      <a:gd name="connsiteY17" fmla="*/ 8016 h 91161"/>
                      <a:gd name="connsiteX18" fmla="*/ 65356 w 117179"/>
                      <a:gd name="connsiteY18" fmla="*/ 5097 h 91161"/>
                      <a:gd name="connsiteX19" fmla="*/ 102474 w 117179"/>
                      <a:gd name="connsiteY19" fmla="*/ 0 h 91161"/>
                      <a:gd name="connsiteX20" fmla="*/ 117160 w 117179"/>
                      <a:gd name="connsiteY20" fmla="*/ 31572 h 91161"/>
                      <a:gd name="connsiteX21" fmla="*/ 117160 w 117179"/>
                      <a:gd name="connsiteY21" fmla="*/ 31572 h 9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17179" h="91161">
                        <a:moveTo>
                          <a:pt x="117160" y="31549"/>
                        </a:moveTo>
                        <a:cubicBezTo>
                          <a:pt x="117160" y="31549"/>
                          <a:pt x="109166" y="37545"/>
                          <a:pt x="103529" y="44237"/>
                        </a:cubicBezTo>
                        <a:cubicBezTo>
                          <a:pt x="99869" y="48570"/>
                          <a:pt x="94076" y="54835"/>
                          <a:pt x="90640" y="57754"/>
                        </a:cubicBezTo>
                        <a:cubicBezTo>
                          <a:pt x="84712" y="62807"/>
                          <a:pt x="81838" y="66445"/>
                          <a:pt x="71890" y="69274"/>
                        </a:cubicBezTo>
                        <a:cubicBezTo>
                          <a:pt x="60910" y="72395"/>
                          <a:pt x="50805" y="73787"/>
                          <a:pt x="42227" y="74641"/>
                        </a:cubicBezTo>
                        <a:cubicBezTo>
                          <a:pt x="31673" y="75696"/>
                          <a:pt x="23432" y="75966"/>
                          <a:pt x="18761" y="77672"/>
                        </a:cubicBezTo>
                        <a:cubicBezTo>
                          <a:pt x="10296" y="80793"/>
                          <a:pt x="9218" y="72822"/>
                          <a:pt x="16920" y="65254"/>
                        </a:cubicBezTo>
                        <a:cubicBezTo>
                          <a:pt x="21770" y="60472"/>
                          <a:pt x="25296" y="60427"/>
                          <a:pt x="31291" y="58585"/>
                        </a:cubicBezTo>
                        <a:cubicBezTo>
                          <a:pt x="34817" y="57507"/>
                          <a:pt x="39196" y="55801"/>
                          <a:pt x="45191" y="52186"/>
                        </a:cubicBezTo>
                        <a:cubicBezTo>
                          <a:pt x="57227" y="44910"/>
                          <a:pt x="50535" y="41048"/>
                          <a:pt x="38702" y="41587"/>
                        </a:cubicBezTo>
                        <a:cubicBezTo>
                          <a:pt x="34615" y="41766"/>
                          <a:pt x="29270" y="42620"/>
                          <a:pt x="25116" y="45359"/>
                        </a:cubicBezTo>
                        <a:cubicBezTo>
                          <a:pt x="20580" y="48346"/>
                          <a:pt x="18469" y="51984"/>
                          <a:pt x="17100" y="56070"/>
                        </a:cubicBezTo>
                        <a:cubicBezTo>
                          <a:pt x="15258" y="61549"/>
                          <a:pt x="12519" y="67253"/>
                          <a:pt x="11733" y="74596"/>
                        </a:cubicBezTo>
                        <a:cubicBezTo>
                          <a:pt x="10835" y="83174"/>
                          <a:pt x="11396" y="90112"/>
                          <a:pt x="7534" y="91033"/>
                        </a:cubicBezTo>
                        <a:cubicBezTo>
                          <a:pt x="-842" y="93054"/>
                          <a:pt x="1336" y="70644"/>
                          <a:pt x="146" y="61549"/>
                        </a:cubicBezTo>
                        <a:cubicBezTo>
                          <a:pt x="-438" y="57126"/>
                          <a:pt x="775" y="50816"/>
                          <a:pt x="2953" y="44775"/>
                        </a:cubicBezTo>
                        <a:cubicBezTo>
                          <a:pt x="5243" y="38376"/>
                          <a:pt x="8612" y="32290"/>
                          <a:pt x="12047" y="28990"/>
                        </a:cubicBezTo>
                        <a:cubicBezTo>
                          <a:pt x="18761" y="22567"/>
                          <a:pt x="38095" y="11048"/>
                          <a:pt x="50401" y="8016"/>
                        </a:cubicBezTo>
                        <a:cubicBezTo>
                          <a:pt x="54465" y="7006"/>
                          <a:pt x="59899" y="5996"/>
                          <a:pt x="65356" y="5097"/>
                        </a:cubicBezTo>
                        <a:cubicBezTo>
                          <a:pt x="76381" y="3256"/>
                          <a:pt x="102474" y="0"/>
                          <a:pt x="102474" y="0"/>
                        </a:cubicBezTo>
                        <a:cubicBezTo>
                          <a:pt x="105146" y="14618"/>
                          <a:pt x="117743" y="21243"/>
                          <a:pt x="117160" y="31572"/>
                        </a:cubicBezTo>
                        <a:lnTo>
                          <a:pt x="117160" y="31572"/>
                        </a:lnTo>
                        <a:close/>
                      </a:path>
                    </a:pathLst>
                  </a:custGeom>
                  <a:solidFill>
                    <a:srgbClr val="EE7A6C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任意多边形: 形状 32">
                    <a:extLst>
                      <a:ext uri="{FF2B5EF4-FFF2-40B4-BE49-F238E27FC236}">
                        <a16:creationId xmlns:a16="http://schemas.microsoft.com/office/drawing/2014/main" id="{762E8CFD-0689-0AFB-C405-933B0829BAFE}"/>
                      </a:ext>
                    </a:extLst>
                  </p:cNvPr>
                  <p:cNvSpPr/>
                  <p:nvPr/>
                </p:nvSpPr>
                <p:spPr>
                  <a:xfrm>
                    <a:off x="9662112" y="3849588"/>
                    <a:ext cx="219246" cy="417633"/>
                  </a:xfrm>
                  <a:custGeom>
                    <a:avLst/>
                    <a:gdLst>
                      <a:gd name="connsiteX0" fmla="*/ 83741 w 219246"/>
                      <a:gd name="connsiteY0" fmla="*/ 1253 h 417633"/>
                      <a:gd name="connsiteX1" fmla="*/ 25650 w 219246"/>
                      <a:gd name="connsiteY1" fmla="*/ 25953 h 417633"/>
                      <a:gd name="connsiteX2" fmla="*/ 9639 w 219246"/>
                      <a:gd name="connsiteY2" fmla="*/ 53708 h 417633"/>
                      <a:gd name="connsiteX3" fmla="*/ 14647 w 219246"/>
                      <a:gd name="connsiteY3" fmla="*/ 114718 h 417633"/>
                      <a:gd name="connsiteX4" fmla="*/ 10290 w 219246"/>
                      <a:gd name="connsiteY4" fmla="*/ 146537 h 417633"/>
                      <a:gd name="connsiteX5" fmla="*/ 388 w 219246"/>
                      <a:gd name="connsiteY5" fmla="*/ 170946 h 417633"/>
                      <a:gd name="connsiteX6" fmla="*/ 22461 w 219246"/>
                      <a:gd name="connsiteY6" fmla="*/ 183588 h 417633"/>
                      <a:gd name="connsiteX7" fmla="*/ 26076 w 219246"/>
                      <a:gd name="connsiteY7" fmla="*/ 195983 h 417633"/>
                      <a:gd name="connsiteX8" fmla="*/ 28681 w 219246"/>
                      <a:gd name="connsiteY8" fmla="*/ 211971 h 417633"/>
                      <a:gd name="connsiteX9" fmla="*/ 28546 w 219246"/>
                      <a:gd name="connsiteY9" fmla="*/ 226567 h 417633"/>
                      <a:gd name="connsiteX10" fmla="*/ 26211 w 219246"/>
                      <a:gd name="connsiteY10" fmla="*/ 250751 h 417633"/>
                      <a:gd name="connsiteX11" fmla="*/ 36697 w 219246"/>
                      <a:gd name="connsiteY11" fmla="*/ 259643 h 417633"/>
                      <a:gd name="connsiteX12" fmla="*/ 57940 w 219246"/>
                      <a:gd name="connsiteY12" fmla="*/ 260250 h 417633"/>
                      <a:gd name="connsiteX13" fmla="*/ 71795 w 219246"/>
                      <a:gd name="connsiteY13" fmla="*/ 258992 h 417633"/>
                      <a:gd name="connsiteX14" fmla="*/ 88367 w 219246"/>
                      <a:gd name="connsiteY14" fmla="*/ 307810 h 417633"/>
                      <a:gd name="connsiteX15" fmla="*/ 97663 w 219246"/>
                      <a:gd name="connsiteY15" fmla="*/ 366575 h 417633"/>
                      <a:gd name="connsiteX16" fmla="*/ 90971 w 219246"/>
                      <a:gd name="connsiteY16" fmla="*/ 417323 h 417633"/>
                      <a:gd name="connsiteX17" fmla="*/ 190448 w 219246"/>
                      <a:gd name="connsiteY17" fmla="*/ 359569 h 417633"/>
                      <a:gd name="connsiteX18" fmla="*/ 219145 w 219246"/>
                      <a:gd name="connsiteY18" fmla="*/ 319801 h 417633"/>
                      <a:gd name="connsiteX19" fmla="*/ 189549 w 219246"/>
                      <a:gd name="connsiteY19" fmla="*/ 189314 h 417633"/>
                      <a:gd name="connsiteX20" fmla="*/ 189033 w 219246"/>
                      <a:gd name="connsiteY20" fmla="*/ 148154 h 417633"/>
                      <a:gd name="connsiteX21" fmla="*/ 203584 w 219246"/>
                      <a:gd name="connsiteY21" fmla="*/ 113236 h 417633"/>
                      <a:gd name="connsiteX22" fmla="*/ 190784 w 219246"/>
                      <a:gd name="connsiteY22" fmla="*/ 78633 h 417633"/>
                      <a:gd name="connsiteX23" fmla="*/ 172461 w 219246"/>
                      <a:gd name="connsiteY23" fmla="*/ 73379 h 417633"/>
                      <a:gd name="connsiteX24" fmla="*/ 180792 w 219246"/>
                      <a:gd name="connsiteY24" fmla="*/ 36844 h 417633"/>
                      <a:gd name="connsiteX25" fmla="*/ 134377 w 219246"/>
                      <a:gd name="connsiteY25" fmla="*/ 983 h 417633"/>
                      <a:gd name="connsiteX26" fmla="*/ 83741 w 219246"/>
                      <a:gd name="connsiteY26" fmla="*/ 1275 h 417633"/>
                      <a:gd name="connsiteX27" fmla="*/ 83741 w 219246"/>
                      <a:gd name="connsiteY27" fmla="*/ 1275 h 417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19246" h="417633">
                        <a:moveTo>
                          <a:pt x="83741" y="1253"/>
                        </a:moveTo>
                        <a:cubicBezTo>
                          <a:pt x="49227" y="7698"/>
                          <a:pt x="33082" y="13671"/>
                          <a:pt x="25650" y="25953"/>
                        </a:cubicBezTo>
                        <a:cubicBezTo>
                          <a:pt x="21046" y="33543"/>
                          <a:pt x="11930" y="40055"/>
                          <a:pt x="9639" y="53708"/>
                        </a:cubicBezTo>
                        <a:cubicBezTo>
                          <a:pt x="7573" y="66058"/>
                          <a:pt x="13322" y="94172"/>
                          <a:pt x="14647" y="114718"/>
                        </a:cubicBezTo>
                        <a:cubicBezTo>
                          <a:pt x="15747" y="131829"/>
                          <a:pt x="12558" y="142316"/>
                          <a:pt x="10290" y="146537"/>
                        </a:cubicBezTo>
                        <a:cubicBezTo>
                          <a:pt x="4632" y="156956"/>
                          <a:pt x="-1633" y="166500"/>
                          <a:pt x="388" y="170946"/>
                        </a:cubicBezTo>
                        <a:cubicBezTo>
                          <a:pt x="6248" y="183858"/>
                          <a:pt x="17072" y="175212"/>
                          <a:pt x="22461" y="183588"/>
                        </a:cubicBezTo>
                        <a:cubicBezTo>
                          <a:pt x="24190" y="186260"/>
                          <a:pt x="25358" y="190661"/>
                          <a:pt x="26076" y="195983"/>
                        </a:cubicBezTo>
                        <a:cubicBezTo>
                          <a:pt x="26795" y="201305"/>
                          <a:pt x="26054" y="205864"/>
                          <a:pt x="28681" y="211971"/>
                        </a:cubicBezTo>
                        <a:cubicBezTo>
                          <a:pt x="30073" y="215227"/>
                          <a:pt x="28748" y="223468"/>
                          <a:pt x="28546" y="226567"/>
                        </a:cubicBezTo>
                        <a:cubicBezTo>
                          <a:pt x="28299" y="230362"/>
                          <a:pt x="25784" y="249471"/>
                          <a:pt x="26211" y="250751"/>
                        </a:cubicBezTo>
                        <a:cubicBezTo>
                          <a:pt x="28299" y="256904"/>
                          <a:pt x="30904" y="258588"/>
                          <a:pt x="36697" y="259643"/>
                        </a:cubicBezTo>
                        <a:cubicBezTo>
                          <a:pt x="45208" y="261170"/>
                          <a:pt x="50485" y="261664"/>
                          <a:pt x="57940" y="260250"/>
                        </a:cubicBezTo>
                        <a:cubicBezTo>
                          <a:pt x="65575" y="258790"/>
                          <a:pt x="71795" y="258992"/>
                          <a:pt x="71795" y="258992"/>
                        </a:cubicBezTo>
                        <a:cubicBezTo>
                          <a:pt x="71795" y="258992"/>
                          <a:pt x="80822" y="282211"/>
                          <a:pt x="88367" y="307810"/>
                        </a:cubicBezTo>
                        <a:cubicBezTo>
                          <a:pt x="94968" y="330220"/>
                          <a:pt x="100403" y="354449"/>
                          <a:pt x="97663" y="366575"/>
                        </a:cubicBezTo>
                        <a:cubicBezTo>
                          <a:pt x="92790" y="388154"/>
                          <a:pt x="79474" y="421185"/>
                          <a:pt x="90971" y="417323"/>
                        </a:cubicBezTo>
                        <a:cubicBezTo>
                          <a:pt x="122184" y="406836"/>
                          <a:pt x="139340" y="391904"/>
                          <a:pt x="190448" y="359569"/>
                        </a:cubicBezTo>
                        <a:cubicBezTo>
                          <a:pt x="197274" y="355257"/>
                          <a:pt x="220986" y="327054"/>
                          <a:pt x="219145" y="319801"/>
                        </a:cubicBezTo>
                        <a:cubicBezTo>
                          <a:pt x="209894" y="283536"/>
                          <a:pt x="189976" y="190280"/>
                          <a:pt x="189549" y="189314"/>
                        </a:cubicBezTo>
                        <a:cubicBezTo>
                          <a:pt x="186159" y="181837"/>
                          <a:pt x="180208" y="158955"/>
                          <a:pt x="189033" y="148154"/>
                        </a:cubicBezTo>
                        <a:cubicBezTo>
                          <a:pt x="192424" y="144022"/>
                          <a:pt x="203516" y="127765"/>
                          <a:pt x="203584" y="113236"/>
                        </a:cubicBezTo>
                        <a:cubicBezTo>
                          <a:pt x="203673" y="94329"/>
                          <a:pt x="203494" y="88311"/>
                          <a:pt x="190784" y="78633"/>
                        </a:cubicBezTo>
                        <a:cubicBezTo>
                          <a:pt x="177334" y="68416"/>
                          <a:pt x="174415" y="78229"/>
                          <a:pt x="172461" y="73379"/>
                        </a:cubicBezTo>
                        <a:cubicBezTo>
                          <a:pt x="168352" y="63117"/>
                          <a:pt x="183868" y="52046"/>
                          <a:pt x="180792" y="36844"/>
                        </a:cubicBezTo>
                        <a:cubicBezTo>
                          <a:pt x="176144" y="13895"/>
                          <a:pt x="159549" y="3206"/>
                          <a:pt x="134377" y="983"/>
                        </a:cubicBezTo>
                        <a:cubicBezTo>
                          <a:pt x="115852" y="-656"/>
                          <a:pt x="90635" y="-27"/>
                          <a:pt x="83741" y="1275"/>
                        </a:cubicBezTo>
                        <a:lnTo>
                          <a:pt x="83741" y="1275"/>
                        </a:lnTo>
                        <a:close/>
                      </a:path>
                    </a:pathLst>
                  </a:custGeom>
                  <a:solidFill>
                    <a:srgbClr val="EE7A6C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任意多边形: 形状 33">
                    <a:extLst>
                      <a:ext uri="{FF2B5EF4-FFF2-40B4-BE49-F238E27FC236}">
                        <a16:creationId xmlns:a16="http://schemas.microsoft.com/office/drawing/2014/main" id="{C4449B69-51D2-D9DB-2E39-C3015657F4DE}"/>
                      </a:ext>
                    </a:extLst>
                  </p:cNvPr>
                  <p:cNvSpPr/>
                  <p:nvPr/>
                </p:nvSpPr>
                <p:spPr>
                  <a:xfrm>
                    <a:off x="9615625" y="3785251"/>
                    <a:ext cx="290212" cy="260549"/>
                  </a:xfrm>
                  <a:custGeom>
                    <a:avLst/>
                    <a:gdLst>
                      <a:gd name="connsiteX0" fmla="*/ 159487 w 290212"/>
                      <a:gd name="connsiteY0" fmla="*/ 127252 h 260549"/>
                      <a:gd name="connsiteX1" fmla="*/ 163686 w 290212"/>
                      <a:gd name="connsiteY1" fmla="*/ 140500 h 260549"/>
                      <a:gd name="connsiteX2" fmla="*/ 164831 w 290212"/>
                      <a:gd name="connsiteY2" fmla="*/ 174497 h 260549"/>
                      <a:gd name="connsiteX3" fmla="*/ 171702 w 290212"/>
                      <a:gd name="connsiteY3" fmla="*/ 183906 h 260549"/>
                      <a:gd name="connsiteX4" fmla="*/ 176306 w 290212"/>
                      <a:gd name="connsiteY4" fmla="*/ 181368 h 260549"/>
                      <a:gd name="connsiteX5" fmla="*/ 187196 w 290212"/>
                      <a:gd name="connsiteY5" fmla="*/ 167491 h 260549"/>
                      <a:gd name="connsiteX6" fmla="*/ 201927 w 290212"/>
                      <a:gd name="connsiteY6" fmla="*/ 158734 h 260549"/>
                      <a:gd name="connsiteX7" fmla="*/ 219105 w 290212"/>
                      <a:gd name="connsiteY7" fmla="*/ 171196 h 260549"/>
                      <a:gd name="connsiteX8" fmla="*/ 217286 w 290212"/>
                      <a:gd name="connsiteY8" fmla="*/ 200500 h 260549"/>
                      <a:gd name="connsiteX9" fmla="*/ 208776 w 290212"/>
                      <a:gd name="connsiteY9" fmla="*/ 206922 h 260549"/>
                      <a:gd name="connsiteX10" fmla="*/ 205116 w 290212"/>
                      <a:gd name="connsiteY10" fmla="*/ 222259 h 260549"/>
                      <a:gd name="connsiteX11" fmla="*/ 233387 w 290212"/>
                      <a:gd name="connsiteY11" fmla="*/ 260433 h 260549"/>
                      <a:gd name="connsiteX12" fmla="*/ 242009 w 290212"/>
                      <a:gd name="connsiteY12" fmla="*/ 247813 h 260549"/>
                      <a:gd name="connsiteX13" fmla="*/ 252743 w 290212"/>
                      <a:gd name="connsiteY13" fmla="*/ 223449 h 260549"/>
                      <a:gd name="connsiteX14" fmla="*/ 285976 w 290212"/>
                      <a:gd name="connsiteY14" fmla="*/ 163921 h 260549"/>
                      <a:gd name="connsiteX15" fmla="*/ 285909 w 290212"/>
                      <a:gd name="connsiteY15" fmla="*/ 107738 h 260549"/>
                      <a:gd name="connsiteX16" fmla="*/ 251059 w 290212"/>
                      <a:gd name="connsiteY16" fmla="*/ 73045 h 260549"/>
                      <a:gd name="connsiteX17" fmla="*/ 250071 w 290212"/>
                      <a:gd name="connsiteY17" fmla="*/ 57843 h 260549"/>
                      <a:gd name="connsiteX18" fmla="*/ 238753 w 290212"/>
                      <a:gd name="connsiteY18" fmla="*/ 32896 h 260549"/>
                      <a:gd name="connsiteX19" fmla="*/ 213761 w 290212"/>
                      <a:gd name="connsiteY19" fmla="*/ 15021 h 260549"/>
                      <a:gd name="connsiteX20" fmla="*/ 196066 w 290212"/>
                      <a:gd name="connsiteY20" fmla="*/ 7342 h 260549"/>
                      <a:gd name="connsiteX21" fmla="*/ 187533 w 290212"/>
                      <a:gd name="connsiteY21" fmla="*/ 7342 h 260549"/>
                      <a:gd name="connsiteX22" fmla="*/ 168559 w 290212"/>
                      <a:gd name="connsiteY22" fmla="*/ 1189 h 260549"/>
                      <a:gd name="connsiteX23" fmla="*/ 139996 w 290212"/>
                      <a:gd name="connsiteY23" fmla="*/ 1526 h 260549"/>
                      <a:gd name="connsiteX24" fmla="*/ 114420 w 290212"/>
                      <a:gd name="connsiteY24" fmla="*/ 12596 h 260549"/>
                      <a:gd name="connsiteX25" fmla="*/ 107638 w 290212"/>
                      <a:gd name="connsiteY25" fmla="*/ 17132 h 260549"/>
                      <a:gd name="connsiteX26" fmla="*/ 66747 w 290212"/>
                      <a:gd name="connsiteY26" fmla="*/ 26675 h 260549"/>
                      <a:gd name="connsiteX27" fmla="*/ 52219 w 290212"/>
                      <a:gd name="connsiteY27" fmla="*/ 42372 h 260549"/>
                      <a:gd name="connsiteX28" fmla="*/ 52241 w 290212"/>
                      <a:gd name="connsiteY28" fmla="*/ 43584 h 260549"/>
                      <a:gd name="connsiteX29" fmla="*/ 51051 w 290212"/>
                      <a:gd name="connsiteY29" fmla="*/ 45560 h 260549"/>
                      <a:gd name="connsiteX30" fmla="*/ 43798 w 290212"/>
                      <a:gd name="connsiteY30" fmla="*/ 51803 h 260549"/>
                      <a:gd name="connsiteX31" fmla="*/ 22196 w 290212"/>
                      <a:gd name="connsiteY31" fmla="*/ 67723 h 260549"/>
                      <a:gd name="connsiteX32" fmla="*/ 10991 w 290212"/>
                      <a:gd name="connsiteY32" fmla="*/ 92761 h 260549"/>
                      <a:gd name="connsiteX33" fmla="*/ 4165 w 290212"/>
                      <a:gd name="connsiteY33" fmla="*/ 95051 h 260549"/>
                      <a:gd name="connsiteX34" fmla="*/ 1246 w 290212"/>
                      <a:gd name="connsiteY34" fmla="*/ 95119 h 260549"/>
                      <a:gd name="connsiteX35" fmla="*/ 56 w 290212"/>
                      <a:gd name="connsiteY35" fmla="*/ 94849 h 260549"/>
                      <a:gd name="connsiteX36" fmla="*/ 13619 w 290212"/>
                      <a:gd name="connsiteY36" fmla="*/ 100148 h 260549"/>
                      <a:gd name="connsiteX37" fmla="*/ 21208 w 290212"/>
                      <a:gd name="connsiteY37" fmla="*/ 100014 h 260549"/>
                      <a:gd name="connsiteX38" fmla="*/ 19142 w 290212"/>
                      <a:gd name="connsiteY38" fmla="*/ 100934 h 260549"/>
                      <a:gd name="connsiteX39" fmla="*/ 11643 w 290212"/>
                      <a:gd name="connsiteY39" fmla="*/ 102169 h 260549"/>
                      <a:gd name="connsiteX40" fmla="*/ 9330 w 290212"/>
                      <a:gd name="connsiteY40" fmla="*/ 102372 h 260549"/>
                      <a:gd name="connsiteX41" fmla="*/ 8566 w 290212"/>
                      <a:gd name="connsiteY41" fmla="*/ 102439 h 260549"/>
                      <a:gd name="connsiteX42" fmla="*/ 16111 w 290212"/>
                      <a:gd name="connsiteY42" fmla="*/ 108277 h 260549"/>
                      <a:gd name="connsiteX43" fmla="*/ 36949 w 290212"/>
                      <a:gd name="connsiteY43" fmla="*/ 112162 h 260549"/>
                      <a:gd name="connsiteX44" fmla="*/ 43866 w 290212"/>
                      <a:gd name="connsiteY44" fmla="*/ 110972 h 260549"/>
                      <a:gd name="connsiteX45" fmla="*/ 46134 w 290212"/>
                      <a:gd name="connsiteY45" fmla="*/ 110455 h 260549"/>
                      <a:gd name="connsiteX46" fmla="*/ 47818 w 290212"/>
                      <a:gd name="connsiteY46" fmla="*/ 109984 h 260549"/>
                      <a:gd name="connsiteX47" fmla="*/ 36568 w 290212"/>
                      <a:gd name="connsiteY47" fmla="*/ 117125 h 260549"/>
                      <a:gd name="connsiteX48" fmla="*/ 31358 w 290212"/>
                      <a:gd name="connsiteY48" fmla="*/ 118449 h 260549"/>
                      <a:gd name="connsiteX49" fmla="*/ 29382 w 290212"/>
                      <a:gd name="connsiteY49" fmla="*/ 118494 h 260549"/>
                      <a:gd name="connsiteX50" fmla="*/ 36433 w 290212"/>
                      <a:gd name="connsiteY50" fmla="*/ 121728 h 260549"/>
                      <a:gd name="connsiteX51" fmla="*/ 47211 w 290212"/>
                      <a:gd name="connsiteY51" fmla="*/ 124984 h 260549"/>
                      <a:gd name="connsiteX52" fmla="*/ 53746 w 290212"/>
                      <a:gd name="connsiteY52" fmla="*/ 128532 h 260549"/>
                      <a:gd name="connsiteX53" fmla="*/ 60258 w 290212"/>
                      <a:gd name="connsiteY53" fmla="*/ 129452 h 260549"/>
                      <a:gd name="connsiteX54" fmla="*/ 79457 w 290212"/>
                      <a:gd name="connsiteY54" fmla="*/ 130328 h 260549"/>
                      <a:gd name="connsiteX55" fmla="*/ 102047 w 290212"/>
                      <a:gd name="connsiteY55" fmla="*/ 125343 h 260549"/>
                      <a:gd name="connsiteX56" fmla="*/ 145071 w 290212"/>
                      <a:gd name="connsiteY56" fmla="*/ 113958 h 260549"/>
                      <a:gd name="connsiteX57" fmla="*/ 159419 w 290212"/>
                      <a:gd name="connsiteY57" fmla="*/ 127184 h 260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290212" h="260549">
                        <a:moveTo>
                          <a:pt x="159487" y="127252"/>
                        </a:moveTo>
                        <a:cubicBezTo>
                          <a:pt x="161620" y="131361"/>
                          <a:pt x="163012" y="135987"/>
                          <a:pt x="163686" y="140500"/>
                        </a:cubicBezTo>
                        <a:cubicBezTo>
                          <a:pt x="165348" y="151728"/>
                          <a:pt x="163753" y="163202"/>
                          <a:pt x="164831" y="174497"/>
                        </a:cubicBezTo>
                        <a:cubicBezTo>
                          <a:pt x="165235" y="178786"/>
                          <a:pt x="167391" y="184198"/>
                          <a:pt x="171702" y="183906"/>
                        </a:cubicBezTo>
                        <a:cubicBezTo>
                          <a:pt x="173499" y="183794"/>
                          <a:pt x="175026" y="182604"/>
                          <a:pt x="176306" y="181368"/>
                        </a:cubicBezTo>
                        <a:cubicBezTo>
                          <a:pt x="180550" y="177282"/>
                          <a:pt x="183469" y="172027"/>
                          <a:pt x="187196" y="167491"/>
                        </a:cubicBezTo>
                        <a:cubicBezTo>
                          <a:pt x="190946" y="162933"/>
                          <a:pt x="196021" y="158891"/>
                          <a:pt x="201927" y="158734"/>
                        </a:cubicBezTo>
                        <a:cubicBezTo>
                          <a:pt x="209382" y="158554"/>
                          <a:pt x="215557" y="164662"/>
                          <a:pt x="219105" y="171196"/>
                        </a:cubicBezTo>
                        <a:cubicBezTo>
                          <a:pt x="224158" y="180493"/>
                          <a:pt x="225213" y="193494"/>
                          <a:pt x="217286" y="200500"/>
                        </a:cubicBezTo>
                        <a:cubicBezTo>
                          <a:pt x="214614" y="202858"/>
                          <a:pt x="211178" y="204295"/>
                          <a:pt x="208776" y="206922"/>
                        </a:cubicBezTo>
                        <a:cubicBezTo>
                          <a:pt x="205116" y="210919"/>
                          <a:pt x="204554" y="216870"/>
                          <a:pt x="205116" y="222259"/>
                        </a:cubicBezTo>
                        <a:cubicBezTo>
                          <a:pt x="206508" y="235620"/>
                          <a:pt x="218140" y="258120"/>
                          <a:pt x="233387" y="260433"/>
                        </a:cubicBezTo>
                        <a:cubicBezTo>
                          <a:pt x="241089" y="261600"/>
                          <a:pt x="240392" y="253764"/>
                          <a:pt x="242009" y="247813"/>
                        </a:cubicBezTo>
                        <a:cubicBezTo>
                          <a:pt x="244367" y="239190"/>
                          <a:pt x="247893" y="230972"/>
                          <a:pt x="252743" y="223449"/>
                        </a:cubicBezTo>
                        <a:cubicBezTo>
                          <a:pt x="263229" y="207124"/>
                          <a:pt x="279487" y="181795"/>
                          <a:pt x="285976" y="163921"/>
                        </a:cubicBezTo>
                        <a:cubicBezTo>
                          <a:pt x="291523" y="148651"/>
                          <a:pt x="291747" y="126039"/>
                          <a:pt x="285909" y="107738"/>
                        </a:cubicBezTo>
                        <a:cubicBezTo>
                          <a:pt x="279644" y="88157"/>
                          <a:pt x="264038" y="83038"/>
                          <a:pt x="251059" y="73045"/>
                        </a:cubicBezTo>
                        <a:cubicBezTo>
                          <a:pt x="249599" y="71922"/>
                          <a:pt x="249846" y="59684"/>
                          <a:pt x="250071" y="57843"/>
                        </a:cubicBezTo>
                        <a:cubicBezTo>
                          <a:pt x="251059" y="49804"/>
                          <a:pt x="243716" y="38599"/>
                          <a:pt x="238753" y="32896"/>
                        </a:cubicBezTo>
                        <a:cubicBezTo>
                          <a:pt x="233072" y="26339"/>
                          <a:pt x="223978" y="20411"/>
                          <a:pt x="213761" y="15021"/>
                        </a:cubicBezTo>
                        <a:cubicBezTo>
                          <a:pt x="208304" y="12147"/>
                          <a:pt x="202309" y="8375"/>
                          <a:pt x="196066" y="7342"/>
                        </a:cubicBezTo>
                        <a:cubicBezTo>
                          <a:pt x="193282" y="6893"/>
                          <a:pt x="190205" y="8240"/>
                          <a:pt x="187533" y="7342"/>
                        </a:cubicBezTo>
                        <a:cubicBezTo>
                          <a:pt x="181785" y="5366"/>
                          <a:pt x="174689" y="1503"/>
                          <a:pt x="168559" y="1189"/>
                        </a:cubicBezTo>
                        <a:cubicBezTo>
                          <a:pt x="165056" y="1009"/>
                          <a:pt x="154120" y="-1595"/>
                          <a:pt x="139996" y="1526"/>
                        </a:cubicBezTo>
                        <a:cubicBezTo>
                          <a:pt x="131418" y="3412"/>
                          <a:pt x="118506" y="10575"/>
                          <a:pt x="114420" y="12596"/>
                        </a:cubicBezTo>
                        <a:cubicBezTo>
                          <a:pt x="112062" y="13764"/>
                          <a:pt x="110175" y="16571"/>
                          <a:pt x="107638" y="17132"/>
                        </a:cubicBezTo>
                        <a:cubicBezTo>
                          <a:pt x="103731" y="18030"/>
                          <a:pt x="86553" y="15134"/>
                          <a:pt x="66747" y="26675"/>
                        </a:cubicBezTo>
                        <a:cubicBezTo>
                          <a:pt x="60101" y="30560"/>
                          <a:pt x="57069" y="36241"/>
                          <a:pt x="52219" y="42372"/>
                        </a:cubicBezTo>
                        <a:cubicBezTo>
                          <a:pt x="52174" y="42327"/>
                          <a:pt x="52488" y="42955"/>
                          <a:pt x="52241" y="43584"/>
                        </a:cubicBezTo>
                        <a:cubicBezTo>
                          <a:pt x="52017" y="44190"/>
                          <a:pt x="51455" y="45066"/>
                          <a:pt x="51051" y="45560"/>
                        </a:cubicBezTo>
                        <a:cubicBezTo>
                          <a:pt x="49030" y="48098"/>
                          <a:pt x="46875" y="50410"/>
                          <a:pt x="43798" y="51803"/>
                        </a:cubicBezTo>
                        <a:cubicBezTo>
                          <a:pt x="34569" y="55979"/>
                          <a:pt x="26822" y="58629"/>
                          <a:pt x="22196" y="67723"/>
                        </a:cubicBezTo>
                        <a:cubicBezTo>
                          <a:pt x="18267" y="75448"/>
                          <a:pt x="19749" y="87910"/>
                          <a:pt x="10991" y="92761"/>
                        </a:cubicBezTo>
                        <a:cubicBezTo>
                          <a:pt x="9015" y="93839"/>
                          <a:pt x="6388" y="94647"/>
                          <a:pt x="4165" y="95051"/>
                        </a:cubicBezTo>
                        <a:cubicBezTo>
                          <a:pt x="3357" y="95186"/>
                          <a:pt x="2077" y="95253"/>
                          <a:pt x="1246" y="95119"/>
                        </a:cubicBezTo>
                        <a:cubicBezTo>
                          <a:pt x="842" y="95051"/>
                          <a:pt x="-259" y="94602"/>
                          <a:pt x="56" y="94849"/>
                        </a:cubicBezTo>
                        <a:cubicBezTo>
                          <a:pt x="3626" y="97701"/>
                          <a:pt x="8970" y="99744"/>
                          <a:pt x="13619" y="100148"/>
                        </a:cubicBezTo>
                        <a:cubicBezTo>
                          <a:pt x="15101" y="100283"/>
                          <a:pt x="20041" y="99093"/>
                          <a:pt x="21208" y="100014"/>
                        </a:cubicBezTo>
                        <a:cubicBezTo>
                          <a:pt x="21792" y="100485"/>
                          <a:pt x="19884" y="100755"/>
                          <a:pt x="19142" y="100934"/>
                        </a:cubicBezTo>
                        <a:cubicBezTo>
                          <a:pt x="16695" y="101563"/>
                          <a:pt x="14158" y="101945"/>
                          <a:pt x="11643" y="102169"/>
                        </a:cubicBezTo>
                        <a:cubicBezTo>
                          <a:pt x="10857" y="102237"/>
                          <a:pt x="10093" y="102304"/>
                          <a:pt x="9330" y="102372"/>
                        </a:cubicBezTo>
                        <a:cubicBezTo>
                          <a:pt x="9083" y="102394"/>
                          <a:pt x="8297" y="102461"/>
                          <a:pt x="8566" y="102439"/>
                        </a:cubicBezTo>
                        <a:cubicBezTo>
                          <a:pt x="10565" y="102259"/>
                          <a:pt x="14158" y="107334"/>
                          <a:pt x="16111" y="108277"/>
                        </a:cubicBezTo>
                        <a:cubicBezTo>
                          <a:pt x="22107" y="111151"/>
                          <a:pt x="30280" y="112364"/>
                          <a:pt x="36949" y="112162"/>
                        </a:cubicBezTo>
                        <a:cubicBezTo>
                          <a:pt x="39330" y="112095"/>
                          <a:pt x="41575" y="111533"/>
                          <a:pt x="43866" y="110972"/>
                        </a:cubicBezTo>
                        <a:cubicBezTo>
                          <a:pt x="44629" y="110792"/>
                          <a:pt x="45370" y="110657"/>
                          <a:pt x="46134" y="110455"/>
                        </a:cubicBezTo>
                        <a:cubicBezTo>
                          <a:pt x="46695" y="110321"/>
                          <a:pt x="48042" y="109467"/>
                          <a:pt x="47818" y="109984"/>
                        </a:cubicBezTo>
                        <a:cubicBezTo>
                          <a:pt x="46605" y="112903"/>
                          <a:pt x="39375" y="116204"/>
                          <a:pt x="36568" y="117125"/>
                        </a:cubicBezTo>
                        <a:cubicBezTo>
                          <a:pt x="34951" y="117663"/>
                          <a:pt x="33042" y="118090"/>
                          <a:pt x="31358" y="118449"/>
                        </a:cubicBezTo>
                        <a:cubicBezTo>
                          <a:pt x="31246" y="118449"/>
                          <a:pt x="29180" y="118719"/>
                          <a:pt x="29382" y="118494"/>
                        </a:cubicBezTo>
                        <a:cubicBezTo>
                          <a:pt x="30550" y="117192"/>
                          <a:pt x="35602" y="121279"/>
                          <a:pt x="36433" y="121728"/>
                        </a:cubicBezTo>
                        <a:cubicBezTo>
                          <a:pt x="39666" y="123389"/>
                          <a:pt x="43753" y="123771"/>
                          <a:pt x="47211" y="124984"/>
                        </a:cubicBezTo>
                        <a:cubicBezTo>
                          <a:pt x="49592" y="125815"/>
                          <a:pt x="51388" y="127768"/>
                          <a:pt x="53746" y="128532"/>
                        </a:cubicBezTo>
                        <a:cubicBezTo>
                          <a:pt x="54756" y="128869"/>
                          <a:pt x="59360" y="130485"/>
                          <a:pt x="60258" y="129452"/>
                        </a:cubicBezTo>
                        <a:cubicBezTo>
                          <a:pt x="60370" y="129340"/>
                          <a:pt x="77548" y="130553"/>
                          <a:pt x="79457" y="130328"/>
                        </a:cubicBezTo>
                        <a:cubicBezTo>
                          <a:pt x="87114" y="129385"/>
                          <a:pt x="94659" y="127454"/>
                          <a:pt x="102047" y="125343"/>
                        </a:cubicBezTo>
                        <a:cubicBezTo>
                          <a:pt x="115902" y="121369"/>
                          <a:pt x="129936" y="108996"/>
                          <a:pt x="145071" y="113958"/>
                        </a:cubicBezTo>
                        <a:cubicBezTo>
                          <a:pt x="151493" y="116069"/>
                          <a:pt x="156253" y="121099"/>
                          <a:pt x="159419" y="127184"/>
                        </a:cubicBezTo>
                        <a:close/>
                      </a:path>
                    </a:pathLst>
                  </a:custGeom>
                  <a:solidFill>
                    <a:srgbClr val="09112C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5" name="图形 14">
                    <a:extLst>
                      <a:ext uri="{FF2B5EF4-FFF2-40B4-BE49-F238E27FC236}">
                        <a16:creationId xmlns:a16="http://schemas.microsoft.com/office/drawing/2014/main" id="{F468C775-DE73-6B17-802A-48A8AB882426}"/>
                      </a:ext>
                    </a:extLst>
                  </p:cNvPr>
                  <p:cNvGrpSpPr/>
                  <p:nvPr/>
                </p:nvGrpSpPr>
                <p:grpSpPr>
                  <a:xfrm>
                    <a:off x="9684785" y="3947168"/>
                    <a:ext cx="55193" cy="34586"/>
                    <a:chOff x="9684785" y="3947168"/>
                    <a:chExt cx="55193" cy="34586"/>
                  </a:xfrm>
                  <a:solidFill>
                    <a:srgbClr val="040000"/>
                  </a:solidFill>
                </p:grpSpPr>
                <p:sp>
                  <p:nvSpPr>
                    <p:cNvPr id="36" name="任意多边形: 形状 35">
                      <a:extLst>
                        <a:ext uri="{FF2B5EF4-FFF2-40B4-BE49-F238E27FC236}">
                          <a16:creationId xmlns:a16="http://schemas.microsoft.com/office/drawing/2014/main" id="{32F6EAE3-7CA7-9708-297B-233D1FA87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2791" y="3972459"/>
                      <a:ext cx="35818" cy="9295"/>
                    </a:xfrm>
                    <a:custGeom>
                      <a:avLst/>
                      <a:gdLst>
                        <a:gd name="connsiteX0" fmla="*/ 34850 w 35818"/>
                        <a:gd name="connsiteY0" fmla="*/ 291 h 9295"/>
                        <a:gd name="connsiteX1" fmla="*/ 14753 w 35818"/>
                        <a:gd name="connsiteY1" fmla="*/ 4872 h 9295"/>
                        <a:gd name="connsiteX2" fmla="*/ 2403 w 35818"/>
                        <a:gd name="connsiteY2" fmla="*/ 2963 h 9295"/>
                        <a:gd name="connsiteX3" fmla="*/ 1280 w 35818"/>
                        <a:gd name="connsiteY3" fmla="*/ 2716 h 9295"/>
                        <a:gd name="connsiteX4" fmla="*/ 943 w 35818"/>
                        <a:gd name="connsiteY4" fmla="*/ 2626 h 9295"/>
                        <a:gd name="connsiteX5" fmla="*/ 0 w 35818"/>
                        <a:gd name="connsiteY5" fmla="*/ 2671 h 9295"/>
                        <a:gd name="connsiteX6" fmla="*/ 135 w 35818"/>
                        <a:gd name="connsiteY6" fmla="*/ 3502 h 9295"/>
                        <a:gd name="connsiteX7" fmla="*/ 1594 w 35818"/>
                        <a:gd name="connsiteY7" fmla="*/ 4984 h 9295"/>
                        <a:gd name="connsiteX8" fmla="*/ 3256 w 35818"/>
                        <a:gd name="connsiteY8" fmla="*/ 5702 h 9295"/>
                        <a:gd name="connsiteX9" fmla="*/ 4042 w 35818"/>
                        <a:gd name="connsiteY9" fmla="*/ 5949 h 9295"/>
                        <a:gd name="connsiteX10" fmla="*/ 13967 w 35818"/>
                        <a:gd name="connsiteY10" fmla="*/ 8172 h 9295"/>
                        <a:gd name="connsiteX11" fmla="*/ 14214 w 35818"/>
                        <a:gd name="connsiteY11" fmla="*/ 8128 h 9295"/>
                        <a:gd name="connsiteX12" fmla="*/ 15292 w 35818"/>
                        <a:gd name="connsiteY12" fmla="*/ 7544 h 9295"/>
                        <a:gd name="connsiteX13" fmla="*/ 34109 w 35818"/>
                        <a:gd name="connsiteY13" fmla="*/ 2312 h 9295"/>
                        <a:gd name="connsiteX14" fmla="*/ 35569 w 35818"/>
                        <a:gd name="connsiteY14" fmla="*/ 875 h 9295"/>
                        <a:gd name="connsiteX15" fmla="*/ 35816 w 35818"/>
                        <a:gd name="connsiteY15" fmla="*/ 268 h 9295"/>
                        <a:gd name="connsiteX16" fmla="*/ 34873 w 35818"/>
                        <a:gd name="connsiteY16" fmla="*/ 313 h 9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5818" h="9295">
                          <a:moveTo>
                            <a:pt x="34850" y="291"/>
                          </a:moveTo>
                          <a:cubicBezTo>
                            <a:pt x="30382" y="3884"/>
                            <a:pt x="22904" y="4512"/>
                            <a:pt x="14753" y="4872"/>
                          </a:cubicBezTo>
                          <a:cubicBezTo>
                            <a:pt x="10486" y="5051"/>
                            <a:pt x="5995" y="4916"/>
                            <a:pt x="2403" y="2963"/>
                          </a:cubicBezTo>
                          <a:lnTo>
                            <a:pt x="1280" y="2716"/>
                          </a:lnTo>
                          <a:cubicBezTo>
                            <a:pt x="1174" y="2686"/>
                            <a:pt x="1062" y="2656"/>
                            <a:pt x="943" y="2626"/>
                          </a:cubicBezTo>
                          <a:lnTo>
                            <a:pt x="0" y="2671"/>
                          </a:lnTo>
                          <a:cubicBezTo>
                            <a:pt x="0" y="2671"/>
                            <a:pt x="90" y="3210"/>
                            <a:pt x="135" y="3502"/>
                          </a:cubicBezTo>
                          <a:cubicBezTo>
                            <a:pt x="1482" y="5590"/>
                            <a:pt x="314" y="4333"/>
                            <a:pt x="1594" y="4984"/>
                          </a:cubicBezTo>
                          <a:cubicBezTo>
                            <a:pt x="2133" y="5253"/>
                            <a:pt x="2672" y="5478"/>
                            <a:pt x="3256" y="5702"/>
                          </a:cubicBezTo>
                          <a:cubicBezTo>
                            <a:pt x="3503" y="5792"/>
                            <a:pt x="3795" y="5860"/>
                            <a:pt x="4042" y="5949"/>
                          </a:cubicBezTo>
                          <a:cubicBezTo>
                            <a:pt x="5007" y="7095"/>
                            <a:pt x="8960" y="11271"/>
                            <a:pt x="13967" y="8172"/>
                          </a:cubicBezTo>
                          <a:cubicBezTo>
                            <a:pt x="14057" y="8172"/>
                            <a:pt x="14147" y="8128"/>
                            <a:pt x="14214" y="8128"/>
                          </a:cubicBezTo>
                          <a:cubicBezTo>
                            <a:pt x="14596" y="8038"/>
                            <a:pt x="14955" y="7813"/>
                            <a:pt x="15292" y="7544"/>
                          </a:cubicBezTo>
                          <a:cubicBezTo>
                            <a:pt x="23039" y="7499"/>
                            <a:pt x="30651" y="5410"/>
                            <a:pt x="34109" y="2312"/>
                          </a:cubicBezTo>
                          <a:cubicBezTo>
                            <a:pt x="34716" y="1750"/>
                            <a:pt x="35569" y="875"/>
                            <a:pt x="35569" y="875"/>
                          </a:cubicBezTo>
                          <a:cubicBezTo>
                            <a:pt x="35726" y="291"/>
                            <a:pt x="35838" y="628"/>
                            <a:pt x="35816" y="268"/>
                          </a:cubicBezTo>
                          <a:cubicBezTo>
                            <a:pt x="35748" y="-360"/>
                            <a:pt x="34873" y="313"/>
                            <a:pt x="34873" y="313"/>
                          </a:cubicBezTo>
                          <a:close/>
                        </a:path>
                      </a:pathLst>
                    </a:custGeom>
                    <a:solidFill>
                      <a:srgbClr val="040000"/>
                    </a:solidFill>
                    <a:ln w="223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" name="任意多边形: 形状 36">
                      <a:extLst>
                        <a:ext uri="{FF2B5EF4-FFF2-40B4-BE49-F238E27FC236}">
                          <a16:creationId xmlns:a16="http://schemas.microsoft.com/office/drawing/2014/main" id="{4B39928E-F6B9-37BD-530A-7E1FFB4E43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4785" y="3947168"/>
                      <a:ext cx="55193" cy="13478"/>
                    </a:xfrm>
                    <a:custGeom>
                      <a:avLst/>
                      <a:gdLst>
                        <a:gd name="connsiteX0" fmla="*/ 54152 w 55193"/>
                        <a:gd name="connsiteY0" fmla="*/ 5237 h 13478"/>
                        <a:gd name="connsiteX1" fmla="*/ 55095 w 55193"/>
                        <a:gd name="connsiteY1" fmla="*/ 4294 h 13478"/>
                        <a:gd name="connsiteX2" fmla="*/ 53141 w 55193"/>
                        <a:gd name="connsiteY2" fmla="*/ 2857 h 13478"/>
                        <a:gd name="connsiteX3" fmla="*/ 52760 w 55193"/>
                        <a:gd name="connsiteY3" fmla="*/ 2925 h 13478"/>
                        <a:gd name="connsiteX4" fmla="*/ 52760 w 55193"/>
                        <a:gd name="connsiteY4" fmla="*/ 2925 h 13478"/>
                        <a:gd name="connsiteX5" fmla="*/ 52041 w 55193"/>
                        <a:gd name="connsiteY5" fmla="*/ 2678 h 13478"/>
                        <a:gd name="connsiteX6" fmla="*/ 45529 w 55193"/>
                        <a:gd name="connsiteY6" fmla="*/ 1128 h 13478"/>
                        <a:gd name="connsiteX7" fmla="*/ 39152 w 55193"/>
                        <a:gd name="connsiteY7" fmla="*/ 432 h 13478"/>
                        <a:gd name="connsiteX8" fmla="*/ 10656 w 55193"/>
                        <a:gd name="connsiteY8" fmla="*/ 3800 h 13478"/>
                        <a:gd name="connsiteX9" fmla="*/ 2528 w 55193"/>
                        <a:gd name="connsiteY9" fmla="*/ 7348 h 13478"/>
                        <a:gd name="connsiteX10" fmla="*/ 641 w 55193"/>
                        <a:gd name="connsiteY10" fmla="*/ 8673 h 13478"/>
                        <a:gd name="connsiteX11" fmla="*/ 260 w 55193"/>
                        <a:gd name="connsiteY11" fmla="*/ 9818 h 13478"/>
                        <a:gd name="connsiteX12" fmla="*/ 35 w 55193"/>
                        <a:gd name="connsiteY12" fmla="*/ 11300 h 13478"/>
                        <a:gd name="connsiteX13" fmla="*/ 5334 w 55193"/>
                        <a:gd name="connsiteY13" fmla="*/ 11166 h 13478"/>
                        <a:gd name="connsiteX14" fmla="*/ 5110 w 55193"/>
                        <a:gd name="connsiteY14" fmla="*/ 13478 h 13478"/>
                        <a:gd name="connsiteX15" fmla="*/ 34234 w 55193"/>
                        <a:gd name="connsiteY15" fmla="*/ 6517 h 13478"/>
                        <a:gd name="connsiteX16" fmla="*/ 48403 w 55193"/>
                        <a:gd name="connsiteY16" fmla="*/ 7011 h 13478"/>
                        <a:gd name="connsiteX17" fmla="*/ 52715 w 55193"/>
                        <a:gd name="connsiteY17" fmla="*/ 6607 h 13478"/>
                        <a:gd name="connsiteX18" fmla="*/ 54152 w 55193"/>
                        <a:gd name="connsiteY18" fmla="*/ 6203 h 13478"/>
                        <a:gd name="connsiteX19" fmla="*/ 54242 w 55193"/>
                        <a:gd name="connsiteY19" fmla="*/ 6091 h 13478"/>
                        <a:gd name="connsiteX20" fmla="*/ 54107 w 55193"/>
                        <a:gd name="connsiteY20" fmla="*/ 5237 h 134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55193" h="13478">
                          <a:moveTo>
                            <a:pt x="54152" y="5237"/>
                          </a:moveTo>
                          <a:lnTo>
                            <a:pt x="55095" y="4294"/>
                          </a:lnTo>
                          <a:cubicBezTo>
                            <a:pt x="55724" y="2296"/>
                            <a:pt x="53141" y="2857"/>
                            <a:pt x="53141" y="2857"/>
                          </a:cubicBezTo>
                          <a:cubicBezTo>
                            <a:pt x="52984" y="2880"/>
                            <a:pt x="52872" y="2902"/>
                            <a:pt x="52760" y="2925"/>
                          </a:cubicBezTo>
                          <a:cubicBezTo>
                            <a:pt x="53074" y="3194"/>
                            <a:pt x="51345" y="3239"/>
                            <a:pt x="52760" y="2925"/>
                          </a:cubicBezTo>
                          <a:cubicBezTo>
                            <a:pt x="52670" y="2857"/>
                            <a:pt x="52468" y="2767"/>
                            <a:pt x="52041" y="2678"/>
                          </a:cubicBezTo>
                          <a:cubicBezTo>
                            <a:pt x="49885" y="2161"/>
                            <a:pt x="47775" y="1600"/>
                            <a:pt x="45529" y="1128"/>
                          </a:cubicBezTo>
                          <a:cubicBezTo>
                            <a:pt x="45484" y="1128"/>
                            <a:pt x="41959" y="724"/>
                            <a:pt x="39152" y="432"/>
                          </a:cubicBezTo>
                          <a:cubicBezTo>
                            <a:pt x="29541" y="-511"/>
                            <a:pt x="19526" y="-129"/>
                            <a:pt x="10656" y="3800"/>
                          </a:cubicBezTo>
                          <a:cubicBezTo>
                            <a:pt x="7962" y="4968"/>
                            <a:pt x="5222" y="6046"/>
                            <a:pt x="2528" y="7348"/>
                          </a:cubicBezTo>
                          <a:cubicBezTo>
                            <a:pt x="1472" y="7865"/>
                            <a:pt x="641" y="8673"/>
                            <a:pt x="641" y="8673"/>
                          </a:cubicBezTo>
                          <a:cubicBezTo>
                            <a:pt x="417" y="9414"/>
                            <a:pt x="372" y="9504"/>
                            <a:pt x="260" y="9818"/>
                          </a:cubicBezTo>
                          <a:cubicBezTo>
                            <a:pt x="102" y="10290"/>
                            <a:pt x="-77" y="10761"/>
                            <a:pt x="35" y="11300"/>
                          </a:cubicBezTo>
                          <a:lnTo>
                            <a:pt x="5334" y="11166"/>
                          </a:lnTo>
                          <a:lnTo>
                            <a:pt x="5110" y="13478"/>
                          </a:lnTo>
                          <a:cubicBezTo>
                            <a:pt x="13980" y="9392"/>
                            <a:pt x="22984" y="6023"/>
                            <a:pt x="34234" y="6517"/>
                          </a:cubicBezTo>
                          <a:cubicBezTo>
                            <a:pt x="38927" y="6742"/>
                            <a:pt x="43531" y="7393"/>
                            <a:pt x="48403" y="7011"/>
                          </a:cubicBezTo>
                          <a:cubicBezTo>
                            <a:pt x="50177" y="6877"/>
                            <a:pt x="52715" y="6607"/>
                            <a:pt x="52715" y="6607"/>
                          </a:cubicBezTo>
                          <a:cubicBezTo>
                            <a:pt x="53074" y="6607"/>
                            <a:pt x="52355" y="7124"/>
                            <a:pt x="54152" y="6203"/>
                          </a:cubicBezTo>
                          <a:cubicBezTo>
                            <a:pt x="54152" y="6203"/>
                            <a:pt x="54197" y="6158"/>
                            <a:pt x="54242" y="6091"/>
                          </a:cubicBezTo>
                          <a:cubicBezTo>
                            <a:pt x="54242" y="6091"/>
                            <a:pt x="52760" y="5956"/>
                            <a:pt x="54107" y="5237"/>
                          </a:cubicBezTo>
                          <a:close/>
                        </a:path>
                      </a:pathLst>
                    </a:custGeom>
                    <a:solidFill>
                      <a:srgbClr val="040000"/>
                    </a:solidFill>
                    <a:ln w="223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A36DF202-D2CE-B2A4-62F7-8DD4BA7611BC}"/>
                      </a:ext>
                    </a:extLst>
                  </p:cNvPr>
                  <p:cNvSpPr/>
                  <p:nvPr/>
                </p:nvSpPr>
                <p:spPr>
                  <a:xfrm>
                    <a:off x="9817910" y="3956232"/>
                    <a:ext cx="8920" cy="29272"/>
                  </a:xfrm>
                  <a:custGeom>
                    <a:avLst/>
                    <a:gdLst>
                      <a:gd name="connsiteX0" fmla="*/ 3077 w 8920"/>
                      <a:gd name="connsiteY0" fmla="*/ 25545 h 29272"/>
                      <a:gd name="connsiteX1" fmla="*/ 8893 w 8920"/>
                      <a:gd name="connsiteY1" fmla="*/ 14160 h 29272"/>
                      <a:gd name="connsiteX2" fmla="*/ 1865 w 8920"/>
                      <a:gd name="connsiteY2" fmla="*/ 2933 h 29272"/>
                      <a:gd name="connsiteX3" fmla="*/ 3279 w 8920"/>
                      <a:gd name="connsiteY3" fmla="*/ 553 h 29272"/>
                      <a:gd name="connsiteX4" fmla="*/ 3437 w 8920"/>
                      <a:gd name="connsiteY4" fmla="*/ 238 h 29272"/>
                      <a:gd name="connsiteX5" fmla="*/ 540 w 8920"/>
                      <a:gd name="connsiteY5" fmla="*/ 2888 h 29272"/>
                      <a:gd name="connsiteX6" fmla="*/ 540 w 8920"/>
                      <a:gd name="connsiteY6" fmla="*/ 2978 h 29272"/>
                      <a:gd name="connsiteX7" fmla="*/ 6266 w 8920"/>
                      <a:gd name="connsiteY7" fmla="*/ 13509 h 29272"/>
                      <a:gd name="connsiteX8" fmla="*/ 181 w 8920"/>
                      <a:gd name="connsiteY8" fmla="*/ 25837 h 29272"/>
                      <a:gd name="connsiteX9" fmla="*/ 1483 w 8920"/>
                      <a:gd name="connsiteY9" fmla="*/ 28285 h 29272"/>
                      <a:gd name="connsiteX10" fmla="*/ 2651 w 8920"/>
                      <a:gd name="connsiteY10" fmla="*/ 29273 h 29272"/>
                      <a:gd name="connsiteX11" fmla="*/ 3571 w 8920"/>
                      <a:gd name="connsiteY11" fmla="*/ 28083 h 29272"/>
                      <a:gd name="connsiteX12" fmla="*/ 3257 w 8920"/>
                      <a:gd name="connsiteY12" fmla="*/ 25994 h 29272"/>
                      <a:gd name="connsiteX13" fmla="*/ 3077 w 8920"/>
                      <a:gd name="connsiteY13" fmla="*/ 25545 h 29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920" h="29272">
                        <a:moveTo>
                          <a:pt x="3077" y="25545"/>
                        </a:moveTo>
                        <a:cubicBezTo>
                          <a:pt x="1910" y="22312"/>
                          <a:pt x="9432" y="19595"/>
                          <a:pt x="8893" y="14160"/>
                        </a:cubicBezTo>
                        <a:cubicBezTo>
                          <a:pt x="8444" y="9512"/>
                          <a:pt x="3773" y="6683"/>
                          <a:pt x="1865" y="2933"/>
                        </a:cubicBezTo>
                        <a:cubicBezTo>
                          <a:pt x="1865" y="2933"/>
                          <a:pt x="3279" y="553"/>
                          <a:pt x="3279" y="553"/>
                        </a:cubicBezTo>
                        <a:cubicBezTo>
                          <a:pt x="3414" y="238"/>
                          <a:pt x="3414" y="553"/>
                          <a:pt x="3437" y="238"/>
                        </a:cubicBezTo>
                        <a:cubicBezTo>
                          <a:pt x="3549" y="-682"/>
                          <a:pt x="697" y="1249"/>
                          <a:pt x="540" y="2888"/>
                        </a:cubicBezTo>
                        <a:cubicBezTo>
                          <a:pt x="540" y="2888"/>
                          <a:pt x="540" y="2910"/>
                          <a:pt x="540" y="2978"/>
                        </a:cubicBezTo>
                        <a:cubicBezTo>
                          <a:pt x="585" y="6436"/>
                          <a:pt x="5345" y="9243"/>
                          <a:pt x="6266" y="13509"/>
                        </a:cubicBezTo>
                        <a:cubicBezTo>
                          <a:pt x="7344" y="18472"/>
                          <a:pt x="-1346" y="21189"/>
                          <a:pt x="181" y="25837"/>
                        </a:cubicBezTo>
                        <a:cubicBezTo>
                          <a:pt x="495" y="26825"/>
                          <a:pt x="1011" y="27229"/>
                          <a:pt x="1483" y="28285"/>
                        </a:cubicBezTo>
                        <a:lnTo>
                          <a:pt x="2651" y="29273"/>
                        </a:lnTo>
                        <a:lnTo>
                          <a:pt x="3571" y="28083"/>
                        </a:lnTo>
                        <a:cubicBezTo>
                          <a:pt x="3571" y="27162"/>
                          <a:pt x="3257" y="25994"/>
                          <a:pt x="3257" y="25994"/>
                        </a:cubicBezTo>
                        <a:cubicBezTo>
                          <a:pt x="3190" y="25837"/>
                          <a:pt x="3145" y="25680"/>
                          <a:pt x="3077" y="25545"/>
                        </a:cubicBezTo>
                        <a:close/>
                      </a:path>
                    </a:pathLst>
                  </a:custGeom>
                  <a:solidFill>
                    <a:srgbClr val="C76059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: 形状 38">
                    <a:extLst>
                      <a:ext uri="{FF2B5EF4-FFF2-40B4-BE49-F238E27FC236}">
                        <a16:creationId xmlns:a16="http://schemas.microsoft.com/office/drawing/2014/main" id="{33BAC7DE-1887-DE4C-A75F-DB78F8741EA3}"/>
                      </a:ext>
                    </a:extLst>
                  </p:cNvPr>
                  <p:cNvSpPr/>
                  <p:nvPr/>
                </p:nvSpPr>
                <p:spPr>
                  <a:xfrm>
                    <a:off x="9688839" y="4042528"/>
                    <a:ext cx="33080" cy="12179"/>
                  </a:xfrm>
                  <a:custGeom>
                    <a:avLst/>
                    <a:gdLst>
                      <a:gd name="connsiteX0" fmla="*/ 135 w 33080"/>
                      <a:gd name="connsiteY0" fmla="*/ 9713 h 12179"/>
                      <a:gd name="connsiteX1" fmla="*/ 0 w 33080"/>
                      <a:gd name="connsiteY1" fmla="*/ 8343 h 12179"/>
                      <a:gd name="connsiteX2" fmla="*/ 1437 w 33080"/>
                      <a:gd name="connsiteY2" fmla="*/ 8208 h 12179"/>
                      <a:gd name="connsiteX3" fmla="*/ 5995 w 33080"/>
                      <a:gd name="connsiteY3" fmla="*/ 9556 h 12179"/>
                      <a:gd name="connsiteX4" fmla="*/ 25734 w 33080"/>
                      <a:gd name="connsiteY4" fmla="*/ 5065 h 12179"/>
                      <a:gd name="connsiteX5" fmla="*/ 31370 w 33080"/>
                      <a:gd name="connsiteY5" fmla="*/ 1292 h 12179"/>
                      <a:gd name="connsiteX6" fmla="*/ 30741 w 33080"/>
                      <a:gd name="connsiteY6" fmla="*/ 1045 h 12179"/>
                      <a:gd name="connsiteX7" fmla="*/ 32785 w 33080"/>
                      <a:gd name="connsiteY7" fmla="*/ 2303 h 12179"/>
                      <a:gd name="connsiteX8" fmla="*/ 31123 w 33080"/>
                      <a:gd name="connsiteY8" fmla="*/ 4077 h 12179"/>
                      <a:gd name="connsiteX9" fmla="*/ 23668 w 33080"/>
                      <a:gd name="connsiteY9" fmla="*/ 8455 h 12179"/>
                      <a:gd name="connsiteX10" fmla="*/ 157 w 33080"/>
                      <a:gd name="connsiteY10" fmla="*/ 9690 h 12179"/>
                      <a:gd name="connsiteX11" fmla="*/ 157 w 33080"/>
                      <a:gd name="connsiteY11" fmla="*/ 9690 h 12179"/>
                      <a:gd name="connsiteX12" fmla="*/ 30561 w 33080"/>
                      <a:gd name="connsiteY12" fmla="*/ 1405 h 12179"/>
                      <a:gd name="connsiteX13" fmla="*/ 30561 w 33080"/>
                      <a:gd name="connsiteY13" fmla="*/ 1405 h 12179"/>
                      <a:gd name="connsiteX14" fmla="*/ 30561 w 33080"/>
                      <a:gd name="connsiteY14" fmla="*/ 1405 h 12179"/>
                      <a:gd name="connsiteX15" fmla="*/ 30561 w 33080"/>
                      <a:gd name="connsiteY15" fmla="*/ 1405 h 12179"/>
                      <a:gd name="connsiteX16" fmla="*/ 30561 w 33080"/>
                      <a:gd name="connsiteY16" fmla="*/ 1405 h 12179"/>
                      <a:gd name="connsiteX17" fmla="*/ 30561 w 33080"/>
                      <a:gd name="connsiteY17" fmla="*/ 1405 h 12179"/>
                      <a:gd name="connsiteX18" fmla="*/ 30561 w 33080"/>
                      <a:gd name="connsiteY18" fmla="*/ 1405 h 12179"/>
                      <a:gd name="connsiteX19" fmla="*/ 30561 w 33080"/>
                      <a:gd name="connsiteY19" fmla="*/ 1405 h 12179"/>
                      <a:gd name="connsiteX20" fmla="*/ 30561 w 33080"/>
                      <a:gd name="connsiteY20" fmla="*/ 1405 h 12179"/>
                      <a:gd name="connsiteX21" fmla="*/ 30561 w 33080"/>
                      <a:gd name="connsiteY21" fmla="*/ 1405 h 12179"/>
                      <a:gd name="connsiteX22" fmla="*/ 30561 w 33080"/>
                      <a:gd name="connsiteY22" fmla="*/ 1405 h 12179"/>
                      <a:gd name="connsiteX23" fmla="*/ 30561 w 33080"/>
                      <a:gd name="connsiteY23" fmla="*/ 1405 h 12179"/>
                      <a:gd name="connsiteX24" fmla="*/ 32201 w 33080"/>
                      <a:gd name="connsiteY24" fmla="*/ 843 h 12179"/>
                      <a:gd name="connsiteX25" fmla="*/ 32201 w 33080"/>
                      <a:gd name="connsiteY25" fmla="*/ 843 h 12179"/>
                      <a:gd name="connsiteX26" fmla="*/ 32201 w 33080"/>
                      <a:gd name="connsiteY26" fmla="*/ 843 h 12179"/>
                      <a:gd name="connsiteX27" fmla="*/ 32201 w 33080"/>
                      <a:gd name="connsiteY27" fmla="*/ 843 h 12179"/>
                      <a:gd name="connsiteX28" fmla="*/ 32201 w 33080"/>
                      <a:gd name="connsiteY28" fmla="*/ 843 h 12179"/>
                      <a:gd name="connsiteX29" fmla="*/ 32201 w 33080"/>
                      <a:gd name="connsiteY29" fmla="*/ 843 h 12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3080" h="12179">
                        <a:moveTo>
                          <a:pt x="135" y="9713"/>
                        </a:moveTo>
                        <a:cubicBezTo>
                          <a:pt x="90" y="9264"/>
                          <a:pt x="45" y="8792"/>
                          <a:pt x="0" y="8343"/>
                        </a:cubicBezTo>
                        <a:lnTo>
                          <a:pt x="1437" y="8208"/>
                        </a:lnTo>
                        <a:cubicBezTo>
                          <a:pt x="2695" y="9152"/>
                          <a:pt x="4356" y="9443"/>
                          <a:pt x="5995" y="9556"/>
                        </a:cubicBezTo>
                        <a:cubicBezTo>
                          <a:pt x="12350" y="9982"/>
                          <a:pt x="19536" y="8343"/>
                          <a:pt x="25734" y="5065"/>
                        </a:cubicBezTo>
                        <a:cubicBezTo>
                          <a:pt x="28091" y="3785"/>
                          <a:pt x="31370" y="1292"/>
                          <a:pt x="31370" y="1292"/>
                        </a:cubicBezTo>
                        <a:cubicBezTo>
                          <a:pt x="33031" y="237"/>
                          <a:pt x="29439" y="2280"/>
                          <a:pt x="30741" y="1045"/>
                        </a:cubicBezTo>
                        <a:cubicBezTo>
                          <a:pt x="33278" y="-1380"/>
                          <a:pt x="33368" y="1000"/>
                          <a:pt x="32785" y="2303"/>
                        </a:cubicBezTo>
                        <a:cubicBezTo>
                          <a:pt x="32785" y="2303"/>
                          <a:pt x="31302" y="3942"/>
                          <a:pt x="31123" y="4077"/>
                        </a:cubicBezTo>
                        <a:cubicBezTo>
                          <a:pt x="28855" y="5851"/>
                          <a:pt x="26340" y="7355"/>
                          <a:pt x="23668" y="8455"/>
                        </a:cubicBezTo>
                        <a:cubicBezTo>
                          <a:pt x="17762" y="10903"/>
                          <a:pt x="6445" y="14765"/>
                          <a:pt x="157" y="9690"/>
                        </a:cubicBezTo>
                        <a:lnTo>
                          <a:pt x="157" y="9690"/>
                        </a:lnTo>
                        <a:close/>
                        <a:moveTo>
                          <a:pt x="30561" y="1405"/>
                        </a:moveTo>
                        <a:cubicBezTo>
                          <a:pt x="30561" y="1405"/>
                          <a:pt x="30561" y="1405"/>
                          <a:pt x="30561" y="1405"/>
                        </a:cubicBezTo>
                        <a:lnTo>
                          <a:pt x="30561" y="1405"/>
                        </a:lnTo>
                        <a:close/>
                        <a:moveTo>
                          <a:pt x="30561" y="1405"/>
                        </a:moveTo>
                        <a:cubicBezTo>
                          <a:pt x="30561" y="1405"/>
                          <a:pt x="30561" y="1405"/>
                          <a:pt x="30561" y="1405"/>
                        </a:cubicBezTo>
                        <a:lnTo>
                          <a:pt x="30561" y="1405"/>
                        </a:lnTo>
                        <a:close/>
                        <a:moveTo>
                          <a:pt x="30561" y="1405"/>
                        </a:moveTo>
                        <a:cubicBezTo>
                          <a:pt x="30561" y="1405"/>
                          <a:pt x="30561" y="1405"/>
                          <a:pt x="30561" y="1405"/>
                        </a:cubicBezTo>
                        <a:lnTo>
                          <a:pt x="30561" y="1405"/>
                        </a:lnTo>
                        <a:close/>
                        <a:moveTo>
                          <a:pt x="30561" y="1405"/>
                        </a:moveTo>
                        <a:cubicBezTo>
                          <a:pt x="30561" y="1405"/>
                          <a:pt x="30561" y="1405"/>
                          <a:pt x="30561" y="1405"/>
                        </a:cubicBezTo>
                        <a:lnTo>
                          <a:pt x="30561" y="1405"/>
                        </a:lnTo>
                        <a:close/>
                        <a:moveTo>
                          <a:pt x="32201" y="843"/>
                        </a:moveTo>
                        <a:cubicBezTo>
                          <a:pt x="32201" y="843"/>
                          <a:pt x="32201" y="843"/>
                          <a:pt x="32201" y="843"/>
                        </a:cubicBezTo>
                        <a:lnTo>
                          <a:pt x="32201" y="843"/>
                        </a:lnTo>
                        <a:close/>
                        <a:moveTo>
                          <a:pt x="32201" y="843"/>
                        </a:moveTo>
                        <a:cubicBezTo>
                          <a:pt x="32201" y="843"/>
                          <a:pt x="32201" y="843"/>
                          <a:pt x="32201" y="843"/>
                        </a:cubicBezTo>
                        <a:lnTo>
                          <a:pt x="32201" y="843"/>
                        </a:lnTo>
                        <a:close/>
                      </a:path>
                    </a:pathLst>
                  </a:custGeom>
                  <a:solidFill>
                    <a:srgbClr val="C76059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任意多边形: 形状 39">
                    <a:extLst>
                      <a:ext uri="{FF2B5EF4-FFF2-40B4-BE49-F238E27FC236}">
                        <a16:creationId xmlns:a16="http://schemas.microsoft.com/office/drawing/2014/main" id="{92CB40C9-F8B1-3931-EDDB-0268A125386B}"/>
                      </a:ext>
                    </a:extLst>
                  </p:cNvPr>
                  <p:cNvSpPr/>
                  <p:nvPr/>
                </p:nvSpPr>
                <p:spPr>
                  <a:xfrm>
                    <a:off x="9690142" y="4059997"/>
                    <a:ext cx="14223" cy="2087"/>
                  </a:xfrm>
                  <a:custGeom>
                    <a:avLst/>
                    <a:gdLst>
                      <a:gd name="connsiteX0" fmla="*/ 13136 w 14223"/>
                      <a:gd name="connsiteY0" fmla="*/ 13 h 2087"/>
                      <a:gd name="connsiteX1" fmla="*/ 1055 w 14223"/>
                      <a:gd name="connsiteY1" fmla="*/ 620 h 2087"/>
                      <a:gd name="connsiteX2" fmla="*/ 0 w 14223"/>
                      <a:gd name="connsiteY2" fmla="*/ 1046 h 2087"/>
                      <a:gd name="connsiteX3" fmla="*/ 494 w 14223"/>
                      <a:gd name="connsiteY3" fmla="*/ 1765 h 2087"/>
                      <a:gd name="connsiteX4" fmla="*/ 12665 w 14223"/>
                      <a:gd name="connsiteY4" fmla="*/ 642 h 2087"/>
                      <a:gd name="connsiteX5" fmla="*/ 14057 w 14223"/>
                      <a:gd name="connsiteY5" fmla="*/ 283 h 2087"/>
                      <a:gd name="connsiteX6" fmla="*/ 13159 w 14223"/>
                      <a:gd name="connsiteY6" fmla="*/ 36 h 2087"/>
                      <a:gd name="connsiteX7" fmla="*/ 13159 w 14223"/>
                      <a:gd name="connsiteY7" fmla="*/ 36 h 2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223" h="2087">
                        <a:moveTo>
                          <a:pt x="13136" y="13"/>
                        </a:moveTo>
                        <a:cubicBezTo>
                          <a:pt x="9858" y="440"/>
                          <a:pt x="6692" y="1742"/>
                          <a:pt x="1055" y="620"/>
                        </a:cubicBezTo>
                        <a:lnTo>
                          <a:pt x="0" y="1046"/>
                        </a:lnTo>
                        <a:lnTo>
                          <a:pt x="494" y="1765"/>
                        </a:lnTo>
                        <a:cubicBezTo>
                          <a:pt x="4536" y="2416"/>
                          <a:pt x="8263" y="2102"/>
                          <a:pt x="12665" y="642"/>
                        </a:cubicBezTo>
                        <a:cubicBezTo>
                          <a:pt x="14933" y="-99"/>
                          <a:pt x="14057" y="283"/>
                          <a:pt x="14057" y="283"/>
                        </a:cubicBezTo>
                        <a:cubicBezTo>
                          <a:pt x="13922" y="-31"/>
                          <a:pt x="13608" y="-31"/>
                          <a:pt x="13159" y="36"/>
                        </a:cubicBezTo>
                        <a:lnTo>
                          <a:pt x="13159" y="36"/>
                        </a:lnTo>
                        <a:close/>
                      </a:path>
                    </a:pathLst>
                  </a:custGeom>
                  <a:solidFill>
                    <a:srgbClr val="C76059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8A610819-24D4-7235-728E-01718433C023}"/>
                      </a:ext>
                    </a:extLst>
                  </p:cNvPr>
                  <p:cNvSpPr/>
                  <p:nvPr/>
                </p:nvSpPr>
                <p:spPr>
                  <a:xfrm>
                    <a:off x="9677477" y="4021156"/>
                    <a:ext cx="10320" cy="4498"/>
                  </a:xfrm>
                  <a:custGeom>
                    <a:avLst/>
                    <a:gdLst>
                      <a:gd name="connsiteX0" fmla="*/ 9162 w 10320"/>
                      <a:gd name="connsiteY0" fmla="*/ 187 h 4498"/>
                      <a:gd name="connsiteX1" fmla="*/ 9229 w 10320"/>
                      <a:gd name="connsiteY1" fmla="*/ 210 h 4498"/>
                      <a:gd name="connsiteX2" fmla="*/ 5861 w 10320"/>
                      <a:gd name="connsiteY2" fmla="*/ 3757 h 4498"/>
                      <a:gd name="connsiteX3" fmla="*/ 0 w 10320"/>
                      <a:gd name="connsiteY3" fmla="*/ 4498 h 4498"/>
                      <a:gd name="connsiteX4" fmla="*/ 180 w 10320"/>
                      <a:gd name="connsiteY4" fmla="*/ 3533 h 4498"/>
                      <a:gd name="connsiteX5" fmla="*/ 3750 w 10320"/>
                      <a:gd name="connsiteY5" fmla="*/ 2298 h 4498"/>
                      <a:gd name="connsiteX6" fmla="*/ 4536 w 10320"/>
                      <a:gd name="connsiteY6" fmla="*/ 1804 h 4498"/>
                      <a:gd name="connsiteX7" fmla="*/ 9139 w 10320"/>
                      <a:gd name="connsiteY7" fmla="*/ 187 h 4498"/>
                      <a:gd name="connsiteX8" fmla="*/ 9139 w 10320"/>
                      <a:gd name="connsiteY8" fmla="*/ 187 h 4498"/>
                      <a:gd name="connsiteX9" fmla="*/ 8510 w 10320"/>
                      <a:gd name="connsiteY9" fmla="*/ 1736 h 4498"/>
                      <a:gd name="connsiteX10" fmla="*/ 8510 w 10320"/>
                      <a:gd name="connsiteY10" fmla="*/ 1736 h 4498"/>
                      <a:gd name="connsiteX11" fmla="*/ 8510 w 10320"/>
                      <a:gd name="connsiteY11" fmla="*/ 1736 h 4498"/>
                      <a:gd name="connsiteX12" fmla="*/ 8510 w 10320"/>
                      <a:gd name="connsiteY12" fmla="*/ 1736 h 4498"/>
                      <a:gd name="connsiteX13" fmla="*/ 8510 w 10320"/>
                      <a:gd name="connsiteY13" fmla="*/ 1736 h 4498"/>
                      <a:gd name="connsiteX14" fmla="*/ 8510 w 10320"/>
                      <a:gd name="connsiteY14" fmla="*/ 1736 h 4498"/>
                      <a:gd name="connsiteX15" fmla="*/ 8510 w 10320"/>
                      <a:gd name="connsiteY15" fmla="*/ 1736 h 4498"/>
                      <a:gd name="connsiteX16" fmla="*/ 8510 w 10320"/>
                      <a:gd name="connsiteY16" fmla="*/ 1736 h 4498"/>
                      <a:gd name="connsiteX17" fmla="*/ 8510 w 10320"/>
                      <a:gd name="connsiteY17" fmla="*/ 1736 h 4498"/>
                      <a:gd name="connsiteX18" fmla="*/ 8510 w 10320"/>
                      <a:gd name="connsiteY18" fmla="*/ 1736 h 4498"/>
                      <a:gd name="connsiteX19" fmla="*/ 8510 w 10320"/>
                      <a:gd name="connsiteY19" fmla="*/ 1736 h 4498"/>
                      <a:gd name="connsiteX20" fmla="*/ 8510 w 10320"/>
                      <a:gd name="connsiteY20" fmla="*/ 1736 h 4498"/>
                      <a:gd name="connsiteX21" fmla="*/ 8510 w 10320"/>
                      <a:gd name="connsiteY21" fmla="*/ 1736 h 4498"/>
                      <a:gd name="connsiteX22" fmla="*/ 8510 w 10320"/>
                      <a:gd name="connsiteY22" fmla="*/ 1736 h 4498"/>
                      <a:gd name="connsiteX23" fmla="*/ 8510 w 10320"/>
                      <a:gd name="connsiteY23" fmla="*/ 1736 h 4498"/>
                      <a:gd name="connsiteX24" fmla="*/ 8510 w 10320"/>
                      <a:gd name="connsiteY24" fmla="*/ 1736 h 4498"/>
                      <a:gd name="connsiteX25" fmla="*/ 8510 w 10320"/>
                      <a:gd name="connsiteY25" fmla="*/ 1736 h 4498"/>
                      <a:gd name="connsiteX26" fmla="*/ 8510 w 10320"/>
                      <a:gd name="connsiteY26" fmla="*/ 1736 h 4498"/>
                      <a:gd name="connsiteX27" fmla="*/ 8510 w 10320"/>
                      <a:gd name="connsiteY27" fmla="*/ 1736 h 4498"/>
                      <a:gd name="connsiteX28" fmla="*/ 8510 w 10320"/>
                      <a:gd name="connsiteY28" fmla="*/ 1736 h 4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20" h="4498">
                        <a:moveTo>
                          <a:pt x="9162" y="187"/>
                        </a:moveTo>
                        <a:cubicBezTo>
                          <a:pt x="9162" y="187"/>
                          <a:pt x="9229" y="210"/>
                          <a:pt x="9229" y="210"/>
                        </a:cubicBezTo>
                        <a:cubicBezTo>
                          <a:pt x="12261" y="1781"/>
                          <a:pt x="8263" y="3241"/>
                          <a:pt x="5861" y="3757"/>
                        </a:cubicBezTo>
                        <a:cubicBezTo>
                          <a:pt x="3391" y="4296"/>
                          <a:pt x="0" y="4498"/>
                          <a:pt x="0" y="4498"/>
                        </a:cubicBezTo>
                        <a:lnTo>
                          <a:pt x="180" y="3533"/>
                        </a:lnTo>
                        <a:cubicBezTo>
                          <a:pt x="1437" y="2590"/>
                          <a:pt x="3750" y="2298"/>
                          <a:pt x="3750" y="2298"/>
                        </a:cubicBezTo>
                        <a:cubicBezTo>
                          <a:pt x="4603" y="1759"/>
                          <a:pt x="4311" y="1939"/>
                          <a:pt x="4536" y="1804"/>
                        </a:cubicBezTo>
                        <a:cubicBezTo>
                          <a:pt x="5793" y="995"/>
                          <a:pt x="7410" y="-531"/>
                          <a:pt x="9139" y="187"/>
                        </a:cubicBezTo>
                        <a:lnTo>
                          <a:pt x="9139" y="187"/>
                        </a:lnTo>
                        <a:close/>
                        <a:moveTo>
                          <a:pt x="8510" y="1736"/>
                        </a:moveTo>
                        <a:cubicBezTo>
                          <a:pt x="8510" y="1736"/>
                          <a:pt x="8510" y="1759"/>
                          <a:pt x="8510" y="1736"/>
                        </a:cubicBezTo>
                        <a:lnTo>
                          <a:pt x="8510" y="1736"/>
                        </a:lnTo>
                        <a:close/>
                        <a:moveTo>
                          <a:pt x="8510" y="1736"/>
                        </a:moveTo>
                        <a:cubicBezTo>
                          <a:pt x="8510" y="1736"/>
                          <a:pt x="8510" y="1736"/>
                          <a:pt x="8510" y="1736"/>
                        </a:cubicBezTo>
                        <a:lnTo>
                          <a:pt x="8510" y="1736"/>
                        </a:lnTo>
                        <a:close/>
                        <a:moveTo>
                          <a:pt x="8510" y="1736"/>
                        </a:moveTo>
                        <a:cubicBezTo>
                          <a:pt x="8510" y="1736"/>
                          <a:pt x="8510" y="1736"/>
                          <a:pt x="8510" y="1736"/>
                        </a:cubicBezTo>
                        <a:lnTo>
                          <a:pt x="8510" y="1736"/>
                        </a:lnTo>
                        <a:close/>
                        <a:moveTo>
                          <a:pt x="8510" y="1736"/>
                        </a:moveTo>
                        <a:cubicBezTo>
                          <a:pt x="8510" y="1736"/>
                          <a:pt x="8510" y="1736"/>
                          <a:pt x="8510" y="1736"/>
                        </a:cubicBezTo>
                        <a:lnTo>
                          <a:pt x="8510" y="1736"/>
                        </a:lnTo>
                        <a:close/>
                        <a:moveTo>
                          <a:pt x="8510" y="1736"/>
                        </a:moveTo>
                        <a:lnTo>
                          <a:pt x="8510" y="1736"/>
                        </a:lnTo>
                        <a:close/>
                        <a:moveTo>
                          <a:pt x="8510" y="1736"/>
                        </a:moveTo>
                        <a:cubicBezTo>
                          <a:pt x="8510" y="1736"/>
                          <a:pt x="8510" y="1736"/>
                          <a:pt x="8510" y="1736"/>
                        </a:cubicBezTo>
                        <a:lnTo>
                          <a:pt x="8510" y="1736"/>
                        </a:lnTo>
                        <a:close/>
                        <a:moveTo>
                          <a:pt x="8510" y="1736"/>
                        </a:moveTo>
                        <a:cubicBezTo>
                          <a:pt x="8510" y="1736"/>
                          <a:pt x="8510" y="1736"/>
                          <a:pt x="8510" y="1736"/>
                        </a:cubicBezTo>
                        <a:lnTo>
                          <a:pt x="8510" y="1736"/>
                        </a:lnTo>
                        <a:close/>
                      </a:path>
                    </a:pathLst>
                  </a:custGeom>
                  <a:solidFill>
                    <a:srgbClr val="C76059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任意多边形: 形状 41">
                    <a:extLst>
                      <a:ext uri="{FF2B5EF4-FFF2-40B4-BE49-F238E27FC236}">
                        <a16:creationId xmlns:a16="http://schemas.microsoft.com/office/drawing/2014/main" id="{58B3CB57-88CF-F332-6E69-34B51A88252C}"/>
                      </a:ext>
                    </a:extLst>
                  </p:cNvPr>
                  <p:cNvSpPr/>
                  <p:nvPr/>
                </p:nvSpPr>
                <p:spPr>
                  <a:xfrm>
                    <a:off x="9802799" y="4046829"/>
                    <a:ext cx="336" cy="314"/>
                  </a:xfrm>
                  <a:custGeom>
                    <a:avLst/>
                    <a:gdLst>
                      <a:gd name="connsiteX0" fmla="*/ 0 w 336"/>
                      <a:gd name="connsiteY0" fmla="*/ 67 h 314"/>
                      <a:gd name="connsiteX1" fmla="*/ 67 w 336"/>
                      <a:gd name="connsiteY1" fmla="*/ 269 h 314"/>
                      <a:gd name="connsiteX2" fmla="*/ 135 w 336"/>
                      <a:gd name="connsiteY2" fmla="*/ 314 h 314"/>
                      <a:gd name="connsiteX3" fmla="*/ 337 w 336"/>
                      <a:gd name="connsiteY3" fmla="*/ 269 h 314"/>
                      <a:gd name="connsiteX4" fmla="*/ 292 w 336"/>
                      <a:gd name="connsiteY4" fmla="*/ 45 h 314"/>
                      <a:gd name="connsiteX5" fmla="*/ 202 w 336"/>
                      <a:gd name="connsiteY5" fmla="*/ 0 h 314"/>
                      <a:gd name="connsiteX6" fmla="*/ 0 w 336"/>
                      <a:gd name="connsiteY6" fmla="*/ 67 h 314"/>
                      <a:gd name="connsiteX7" fmla="*/ 0 w 336"/>
                      <a:gd name="connsiteY7" fmla="*/ 67 h 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36" h="314">
                        <a:moveTo>
                          <a:pt x="0" y="67"/>
                        </a:moveTo>
                        <a:lnTo>
                          <a:pt x="67" y="269"/>
                        </a:lnTo>
                        <a:lnTo>
                          <a:pt x="135" y="314"/>
                        </a:lnTo>
                        <a:lnTo>
                          <a:pt x="337" y="269"/>
                        </a:lnTo>
                        <a:lnTo>
                          <a:pt x="292" y="45"/>
                        </a:lnTo>
                        <a:lnTo>
                          <a:pt x="202" y="0"/>
                        </a:lnTo>
                        <a:lnTo>
                          <a:pt x="0" y="67"/>
                        </a:lnTo>
                        <a:lnTo>
                          <a:pt x="0" y="67"/>
                        </a:lnTo>
                        <a:close/>
                      </a:path>
                    </a:pathLst>
                  </a:custGeom>
                  <a:solidFill>
                    <a:srgbClr val="ECECE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66A1A13-E3DB-5E87-DE43-A844E86DE833}"/>
                      </a:ext>
                    </a:extLst>
                  </p:cNvPr>
                  <p:cNvSpPr/>
                  <p:nvPr/>
                </p:nvSpPr>
                <p:spPr>
                  <a:xfrm>
                    <a:off x="9733076" y="4061662"/>
                    <a:ext cx="71901" cy="47614"/>
                  </a:xfrm>
                  <a:custGeom>
                    <a:avLst/>
                    <a:gdLst>
                      <a:gd name="connsiteX0" fmla="*/ 71901 w 71901"/>
                      <a:gd name="connsiteY0" fmla="*/ 100 h 47614"/>
                      <a:gd name="connsiteX1" fmla="*/ 71879 w 71901"/>
                      <a:gd name="connsiteY1" fmla="*/ 257 h 47614"/>
                      <a:gd name="connsiteX2" fmla="*/ 69903 w 71901"/>
                      <a:gd name="connsiteY2" fmla="*/ 2525 h 47614"/>
                      <a:gd name="connsiteX3" fmla="*/ 67365 w 71901"/>
                      <a:gd name="connsiteY3" fmla="*/ 5444 h 47614"/>
                      <a:gd name="connsiteX4" fmla="*/ 52994 w 71901"/>
                      <a:gd name="connsiteY4" fmla="*/ 20781 h 47614"/>
                      <a:gd name="connsiteX5" fmla="*/ 52612 w 71901"/>
                      <a:gd name="connsiteY5" fmla="*/ 21230 h 47614"/>
                      <a:gd name="connsiteX6" fmla="*/ 20075 w 71901"/>
                      <a:gd name="connsiteY6" fmla="*/ 43079 h 47614"/>
                      <a:gd name="connsiteX7" fmla="*/ 3391 w 71901"/>
                      <a:gd name="connsiteY7" fmla="*/ 47009 h 47614"/>
                      <a:gd name="connsiteX8" fmla="*/ 1123 w 71901"/>
                      <a:gd name="connsiteY8" fmla="*/ 47615 h 47614"/>
                      <a:gd name="connsiteX9" fmla="*/ 0 w 71901"/>
                      <a:gd name="connsiteY9" fmla="*/ 47143 h 47614"/>
                      <a:gd name="connsiteX10" fmla="*/ 516 w 71901"/>
                      <a:gd name="connsiteY10" fmla="*/ 46088 h 47614"/>
                      <a:gd name="connsiteX11" fmla="*/ 2582 w 71901"/>
                      <a:gd name="connsiteY11" fmla="*/ 45279 h 47614"/>
                      <a:gd name="connsiteX12" fmla="*/ 7298 w 71901"/>
                      <a:gd name="connsiteY12" fmla="*/ 43887 h 47614"/>
                      <a:gd name="connsiteX13" fmla="*/ 19558 w 71901"/>
                      <a:gd name="connsiteY13" fmla="*/ 40250 h 47614"/>
                      <a:gd name="connsiteX14" fmla="*/ 47425 w 71901"/>
                      <a:gd name="connsiteY14" fmla="*/ 22869 h 47614"/>
                      <a:gd name="connsiteX15" fmla="*/ 49850 w 71901"/>
                      <a:gd name="connsiteY15" fmla="*/ 20467 h 47614"/>
                      <a:gd name="connsiteX16" fmla="*/ 56654 w 71901"/>
                      <a:gd name="connsiteY16" fmla="*/ 13955 h 47614"/>
                      <a:gd name="connsiteX17" fmla="*/ 69252 w 71901"/>
                      <a:gd name="connsiteY17" fmla="*/ 1829 h 47614"/>
                      <a:gd name="connsiteX18" fmla="*/ 71385 w 71901"/>
                      <a:gd name="connsiteY18" fmla="*/ 392 h 47614"/>
                      <a:gd name="connsiteX19" fmla="*/ 71901 w 71901"/>
                      <a:gd name="connsiteY19" fmla="*/ 100 h 47614"/>
                      <a:gd name="connsiteX20" fmla="*/ 71901 w 71901"/>
                      <a:gd name="connsiteY20" fmla="*/ 100 h 47614"/>
                      <a:gd name="connsiteX21" fmla="*/ 71766 w 71901"/>
                      <a:gd name="connsiteY21" fmla="*/ 235 h 47614"/>
                      <a:gd name="connsiteX22" fmla="*/ 71766 w 71901"/>
                      <a:gd name="connsiteY22" fmla="*/ 235 h 47614"/>
                      <a:gd name="connsiteX23" fmla="*/ 71766 w 71901"/>
                      <a:gd name="connsiteY23" fmla="*/ 235 h 47614"/>
                      <a:gd name="connsiteX24" fmla="*/ 71766 w 71901"/>
                      <a:gd name="connsiteY24" fmla="*/ 235 h 47614"/>
                      <a:gd name="connsiteX25" fmla="*/ 71766 w 71901"/>
                      <a:gd name="connsiteY25" fmla="*/ 235 h 47614"/>
                      <a:gd name="connsiteX26" fmla="*/ 71766 w 71901"/>
                      <a:gd name="connsiteY26" fmla="*/ 235 h 47614"/>
                      <a:gd name="connsiteX27" fmla="*/ 71766 w 71901"/>
                      <a:gd name="connsiteY27" fmla="*/ 235 h 47614"/>
                      <a:gd name="connsiteX28" fmla="*/ 71766 w 71901"/>
                      <a:gd name="connsiteY28" fmla="*/ 235 h 47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71901" h="47614">
                        <a:moveTo>
                          <a:pt x="71901" y="100"/>
                        </a:moveTo>
                        <a:cubicBezTo>
                          <a:pt x="71901" y="100"/>
                          <a:pt x="71901" y="212"/>
                          <a:pt x="71879" y="257"/>
                        </a:cubicBezTo>
                        <a:cubicBezTo>
                          <a:pt x="71295" y="1290"/>
                          <a:pt x="70913" y="1312"/>
                          <a:pt x="69903" y="2525"/>
                        </a:cubicBezTo>
                        <a:cubicBezTo>
                          <a:pt x="68960" y="3423"/>
                          <a:pt x="68151" y="4434"/>
                          <a:pt x="67365" y="5444"/>
                        </a:cubicBezTo>
                        <a:cubicBezTo>
                          <a:pt x="63166" y="11103"/>
                          <a:pt x="57597" y="15527"/>
                          <a:pt x="52994" y="20781"/>
                        </a:cubicBezTo>
                        <a:cubicBezTo>
                          <a:pt x="52859" y="20931"/>
                          <a:pt x="52731" y="21080"/>
                          <a:pt x="52612" y="21230"/>
                        </a:cubicBezTo>
                        <a:cubicBezTo>
                          <a:pt x="44596" y="30796"/>
                          <a:pt x="32537" y="38184"/>
                          <a:pt x="20075" y="43079"/>
                        </a:cubicBezTo>
                        <a:cubicBezTo>
                          <a:pt x="14528" y="45257"/>
                          <a:pt x="8937" y="45751"/>
                          <a:pt x="3391" y="47009"/>
                        </a:cubicBezTo>
                        <a:cubicBezTo>
                          <a:pt x="2650" y="47166"/>
                          <a:pt x="2425" y="47211"/>
                          <a:pt x="1123" y="47615"/>
                        </a:cubicBezTo>
                        <a:lnTo>
                          <a:pt x="0" y="47143"/>
                        </a:lnTo>
                        <a:lnTo>
                          <a:pt x="516" y="46088"/>
                        </a:lnTo>
                        <a:cubicBezTo>
                          <a:pt x="1190" y="45796"/>
                          <a:pt x="1886" y="45526"/>
                          <a:pt x="2582" y="45279"/>
                        </a:cubicBezTo>
                        <a:cubicBezTo>
                          <a:pt x="4558" y="44583"/>
                          <a:pt x="7298" y="43887"/>
                          <a:pt x="7298" y="43887"/>
                        </a:cubicBezTo>
                        <a:cubicBezTo>
                          <a:pt x="11519" y="42944"/>
                          <a:pt x="15674" y="41911"/>
                          <a:pt x="19558" y="40250"/>
                        </a:cubicBezTo>
                        <a:cubicBezTo>
                          <a:pt x="29708" y="35916"/>
                          <a:pt x="39431" y="30235"/>
                          <a:pt x="47425" y="22869"/>
                        </a:cubicBezTo>
                        <a:cubicBezTo>
                          <a:pt x="48166" y="22196"/>
                          <a:pt x="48436" y="22016"/>
                          <a:pt x="49850" y="20467"/>
                        </a:cubicBezTo>
                        <a:cubicBezTo>
                          <a:pt x="51961" y="18154"/>
                          <a:pt x="54274" y="16021"/>
                          <a:pt x="56654" y="13955"/>
                        </a:cubicBezTo>
                        <a:cubicBezTo>
                          <a:pt x="61370" y="9890"/>
                          <a:pt x="64805" y="5399"/>
                          <a:pt x="69252" y="1829"/>
                        </a:cubicBezTo>
                        <a:cubicBezTo>
                          <a:pt x="69252" y="1829"/>
                          <a:pt x="70554" y="1043"/>
                          <a:pt x="71385" y="392"/>
                        </a:cubicBezTo>
                        <a:cubicBezTo>
                          <a:pt x="71654" y="167"/>
                          <a:pt x="71789" y="-170"/>
                          <a:pt x="71901" y="100"/>
                        </a:cubicBezTo>
                        <a:lnTo>
                          <a:pt x="71901" y="100"/>
                        </a:lnTo>
                        <a:close/>
                        <a:moveTo>
                          <a:pt x="71766" y="235"/>
                        </a:moveTo>
                        <a:cubicBezTo>
                          <a:pt x="71766" y="235"/>
                          <a:pt x="71766" y="235"/>
                          <a:pt x="71766" y="235"/>
                        </a:cubicBezTo>
                        <a:lnTo>
                          <a:pt x="71766" y="235"/>
                        </a:lnTo>
                        <a:close/>
                        <a:moveTo>
                          <a:pt x="71766" y="235"/>
                        </a:moveTo>
                        <a:cubicBezTo>
                          <a:pt x="71766" y="235"/>
                          <a:pt x="71766" y="235"/>
                          <a:pt x="71766" y="235"/>
                        </a:cubicBezTo>
                        <a:lnTo>
                          <a:pt x="71766" y="235"/>
                        </a:lnTo>
                        <a:close/>
                        <a:moveTo>
                          <a:pt x="71766" y="235"/>
                        </a:moveTo>
                        <a:lnTo>
                          <a:pt x="71766" y="235"/>
                        </a:lnTo>
                        <a:close/>
                      </a:path>
                    </a:pathLst>
                  </a:custGeom>
                  <a:solidFill>
                    <a:srgbClr val="C76059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任意多边形: 形状 43">
                    <a:extLst>
                      <a:ext uri="{FF2B5EF4-FFF2-40B4-BE49-F238E27FC236}">
                        <a16:creationId xmlns:a16="http://schemas.microsoft.com/office/drawing/2014/main" id="{44EC2D11-CEC0-65FF-57F9-6229B89EED7D}"/>
                      </a:ext>
                    </a:extLst>
                  </p:cNvPr>
                  <p:cNvSpPr/>
                  <p:nvPr/>
                </p:nvSpPr>
                <p:spPr>
                  <a:xfrm>
                    <a:off x="9875778" y="3898109"/>
                    <a:ext cx="11025" cy="57844"/>
                  </a:xfrm>
                  <a:custGeom>
                    <a:avLst/>
                    <a:gdLst>
                      <a:gd name="connsiteX0" fmla="*/ 3458 w 11025"/>
                      <a:gd name="connsiteY0" fmla="*/ 4783 h 57844"/>
                      <a:gd name="connsiteX1" fmla="*/ 3660 w 11025"/>
                      <a:gd name="connsiteY1" fmla="*/ 5120 h 57844"/>
                      <a:gd name="connsiteX2" fmla="*/ 3817 w 11025"/>
                      <a:gd name="connsiteY2" fmla="*/ 5434 h 57844"/>
                      <a:gd name="connsiteX3" fmla="*/ 3907 w 11025"/>
                      <a:gd name="connsiteY3" fmla="*/ 5591 h 57844"/>
                      <a:gd name="connsiteX4" fmla="*/ 3997 w 11025"/>
                      <a:gd name="connsiteY4" fmla="*/ 5749 h 57844"/>
                      <a:gd name="connsiteX5" fmla="*/ 4087 w 11025"/>
                      <a:gd name="connsiteY5" fmla="*/ 5906 h 57844"/>
                      <a:gd name="connsiteX6" fmla="*/ 4154 w 11025"/>
                      <a:gd name="connsiteY6" fmla="*/ 6063 h 57844"/>
                      <a:gd name="connsiteX7" fmla="*/ 4222 w 11025"/>
                      <a:gd name="connsiteY7" fmla="*/ 6198 h 57844"/>
                      <a:gd name="connsiteX8" fmla="*/ 4311 w 11025"/>
                      <a:gd name="connsiteY8" fmla="*/ 6355 h 57844"/>
                      <a:gd name="connsiteX9" fmla="*/ 4379 w 11025"/>
                      <a:gd name="connsiteY9" fmla="*/ 6490 h 57844"/>
                      <a:gd name="connsiteX10" fmla="*/ 4424 w 11025"/>
                      <a:gd name="connsiteY10" fmla="*/ 6647 h 57844"/>
                      <a:gd name="connsiteX11" fmla="*/ 4491 w 11025"/>
                      <a:gd name="connsiteY11" fmla="*/ 6781 h 57844"/>
                      <a:gd name="connsiteX12" fmla="*/ 4558 w 11025"/>
                      <a:gd name="connsiteY12" fmla="*/ 6916 h 57844"/>
                      <a:gd name="connsiteX13" fmla="*/ 4603 w 11025"/>
                      <a:gd name="connsiteY13" fmla="*/ 7051 h 57844"/>
                      <a:gd name="connsiteX14" fmla="*/ 4648 w 11025"/>
                      <a:gd name="connsiteY14" fmla="*/ 7163 h 57844"/>
                      <a:gd name="connsiteX15" fmla="*/ 4648 w 11025"/>
                      <a:gd name="connsiteY15" fmla="*/ 7163 h 57844"/>
                      <a:gd name="connsiteX16" fmla="*/ 4693 w 11025"/>
                      <a:gd name="connsiteY16" fmla="*/ 7298 h 57844"/>
                      <a:gd name="connsiteX17" fmla="*/ 4716 w 11025"/>
                      <a:gd name="connsiteY17" fmla="*/ 7410 h 57844"/>
                      <a:gd name="connsiteX18" fmla="*/ 4760 w 11025"/>
                      <a:gd name="connsiteY18" fmla="*/ 7522 h 57844"/>
                      <a:gd name="connsiteX19" fmla="*/ 4760 w 11025"/>
                      <a:gd name="connsiteY19" fmla="*/ 7590 h 57844"/>
                      <a:gd name="connsiteX20" fmla="*/ 4760 w 11025"/>
                      <a:gd name="connsiteY20" fmla="*/ 7567 h 57844"/>
                      <a:gd name="connsiteX21" fmla="*/ 4783 w 11025"/>
                      <a:gd name="connsiteY21" fmla="*/ 7635 h 57844"/>
                      <a:gd name="connsiteX22" fmla="*/ 4828 w 11025"/>
                      <a:gd name="connsiteY22" fmla="*/ 7837 h 57844"/>
                      <a:gd name="connsiteX23" fmla="*/ 4873 w 11025"/>
                      <a:gd name="connsiteY23" fmla="*/ 8016 h 57844"/>
                      <a:gd name="connsiteX24" fmla="*/ 4963 w 11025"/>
                      <a:gd name="connsiteY24" fmla="*/ 8421 h 57844"/>
                      <a:gd name="connsiteX25" fmla="*/ 5052 w 11025"/>
                      <a:gd name="connsiteY25" fmla="*/ 8802 h 57844"/>
                      <a:gd name="connsiteX26" fmla="*/ 5142 w 11025"/>
                      <a:gd name="connsiteY26" fmla="*/ 9207 h 57844"/>
                      <a:gd name="connsiteX27" fmla="*/ 5255 w 11025"/>
                      <a:gd name="connsiteY27" fmla="*/ 9588 h 57844"/>
                      <a:gd name="connsiteX28" fmla="*/ 5344 w 11025"/>
                      <a:gd name="connsiteY28" fmla="*/ 9970 h 57844"/>
                      <a:gd name="connsiteX29" fmla="*/ 5457 w 11025"/>
                      <a:gd name="connsiteY29" fmla="*/ 10352 h 57844"/>
                      <a:gd name="connsiteX30" fmla="*/ 5569 w 11025"/>
                      <a:gd name="connsiteY30" fmla="*/ 10734 h 57844"/>
                      <a:gd name="connsiteX31" fmla="*/ 5681 w 11025"/>
                      <a:gd name="connsiteY31" fmla="*/ 11115 h 57844"/>
                      <a:gd name="connsiteX32" fmla="*/ 5793 w 11025"/>
                      <a:gd name="connsiteY32" fmla="*/ 11475 h 57844"/>
                      <a:gd name="connsiteX33" fmla="*/ 5883 w 11025"/>
                      <a:gd name="connsiteY33" fmla="*/ 11856 h 57844"/>
                      <a:gd name="connsiteX34" fmla="*/ 5995 w 11025"/>
                      <a:gd name="connsiteY34" fmla="*/ 12238 h 57844"/>
                      <a:gd name="connsiteX35" fmla="*/ 6243 w 11025"/>
                      <a:gd name="connsiteY35" fmla="*/ 12979 h 57844"/>
                      <a:gd name="connsiteX36" fmla="*/ 6287 w 11025"/>
                      <a:gd name="connsiteY36" fmla="*/ 13181 h 57844"/>
                      <a:gd name="connsiteX37" fmla="*/ 6467 w 11025"/>
                      <a:gd name="connsiteY37" fmla="*/ 13720 h 57844"/>
                      <a:gd name="connsiteX38" fmla="*/ 6692 w 11025"/>
                      <a:gd name="connsiteY38" fmla="*/ 14461 h 57844"/>
                      <a:gd name="connsiteX39" fmla="*/ 6804 w 11025"/>
                      <a:gd name="connsiteY39" fmla="*/ 14820 h 57844"/>
                      <a:gd name="connsiteX40" fmla="*/ 6916 w 11025"/>
                      <a:gd name="connsiteY40" fmla="*/ 15202 h 57844"/>
                      <a:gd name="connsiteX41" fmla="*/ 7028 w 11025"/>
                      <a:gd name="connsiteY41" fmla="*/ 15561 h 57844"/>
                      <a:gd name="connsiteX42" fmla="*/ 7141 w 11025"/>
                      <a:gd name="connsiteY42" fmla="*/ 15921 h 57844"/>
                      <a:gd name="connsiteX43" fmla="*/ 7253 w 11025"/>
                      <a:gd name="connsiteY43" fmla="*/ 16302 h 57844"/>
                      <a:gd name="connsiteX44" fmla="*/ 7253 w 11025"/>
                      <a:gd name="connsiteY44" fmla="*/ 16302 h 57844"/>
                      <a:gd name="connsiteX45" fmla="*/ 7343 w 11025"/>
                      <a:gd name="connsiteY45" fmla="*/ 16662 h 57844"/>
                      <a:gd name="connsiteX46" fmla="*/ 7455 w 11025"/>
                      <a:gd name="connsiteY46" fmla="*/ 17043 h 57844"/>
                      <a:gd name="connsiteX47" fmla="*/ 7567 w 11025"/>
                      <a:gd name="connsiteY47" fmla="*/ 17403 h 57844"/>
                      <a:gd name="connsiteX48" fmla="*/ 7657 w 11025"/>
                      <a:gd name="connsiteY48" fmla="*/ 17784 h 57844"/>
                      <a:gd name="connsiteX49" fmla="*/ 7747 w 11025"/>
                      <a:gd name="connsiteY49" fmla="*/ 18144 h 57844"/>
                      <a:gd name="connsiteX50" fmla="*/ 7837 w 11025"/>
                      <a:gd name="connsiteY50" fmla="*/ 18525 h 57844"/>
                      <a:gd name="connsiteX51" fmla="*/ 7927 w 11025"/>
                      <a:gd name="connsiteY51" fmla="*/ 18907 h 57844"/>
                      <a:gd name="connsiteX52" fmla="*/ 7972 w 11025"/>
                      <a:gd name="connsiteY52" fmla="*/ 19087 h 57844"/>
                      <a:gd name="connsiteX53" fmla="*/ 8016 w 11025"/>
                      <a:gd name="connsiteY53" fmla="*/ 19266 h 57844"/>
                      <a:gd name="connsiteX54" fmla="*/ 8039 w 11025"/>
                      <a:gd name="connsiteY54" fmla="*/ 19401 h 57844"/>
                      <a:gd name="connsiteX55" fmla="*/ 8039 w 11025"/>
                      <a:gd name="connsiteY55" fmla="*/ 19469 h 57844"/>
                      <a:gd name="connsiteX56" fmla="*/ 8084 w 11025"/>
                      <a:gd name="connsiteY56" fmla="*/ 19648 h 57844"/>
                      <a:gd name="connsiteX57" fmla="*/ 8151 w 11025"/>
                      <a:gd name="connsiteY57" fmla="*/ 19940 h 57844"/>
                      <a:gd name="connsiteX58" fmla="*/ 8196 w 11025"/>
                      <a:gd name="connsiteY58" fmla="*/ 20210 h 57844"/>
                      <a:gd name="connsiteX59" fmla="*/ 8263 w 11025"/>
                      <a:gd name="connsiteY59" fmla="*/ 20479 h 57844"/>
                      <a:gd name="connsiteX60" fmla="*/ 8308 w 11025"/>
                      <a:gd name="connsiteY60" fmla="*/ 20771 h 57844"/>
                      <a:gd name="connsiteX61" fmla="*/ 8353 w 11025"/>
                      <a:gd name="connsiteY61" fmla="*/ 21040 h 57844"/>
                      <a:gd name="connsiteX62" fmla="*/ 8398 w 11025"/>
                      <a:gd name="connsiteY62" fmla="*/ 21332 h 57844"/>
                      <a:gd name="connsiteX63" fmla="*/ 8443 w 11025"/>
                      <a:gd name="connsiteY63" fmla="*/ 21624 h 57844"/>
                      <a:gd name="connsiteX64" fmla="*/ 8488 w 11025"/>
                      <a:gd name="connsiteY64" fmla="*/ 21894 h 57844"/>
                      <a:gd name="connsiteX65" fmla="*/ 8533 w 11025"/>
                      <a:gd name="connsiteY65" fmla="*/ 22186 h 57844"/>
                      <a:gd name="connsiteX66" fmla="*/ 8578 w 11025"/>
                      <a:gd name="connsiteY66" fmla="*/ 22478 h 57844"/>
                      <a:gd name="connsiteX67" fmla="*/ 8600 w 11025"/>
                      <a:gd name="connsiteY67" fmla="*/ 22769 h 57844"/>
                      <a:gd name="connsiteX68" fmla="*/ 8645 w 11025"/>
                      <a:gd name="connsiteY68" fmla="*/ 23061 h 57844"/>
                      <a:gd name="connsiteX69" fmla="*/ 8690 w 11025"/>
                      <a:gd name="connsiteY69" fmla="*/ 23353 h 57844"/>
                      <a:gd name="connsiteX70" fmla="*/ 8713 w 11025"/>
                      <a:gd name="connsiteY70" fmla="*/ 23645 h 57844"/>
                      <a:gd name="connsiteX71" fmla="*/ 8735 w 11025"/>
                      <a:gd name="connsiteY71" fmla="*/ 23937 h 57844"/>
                      <a:gd name="connsiteX72" fmla="*/ 8758 w 11025"/>
                      <a:gd name="connsiteY72" fmla="*/ 24229 h 57844"/>
                      <a:gd name="connsiteX73" fmla="*/ 8802 w 11025"/>
                      <a:gd name="connsiteY73" fmla="*/ 24543 h 57844"/>
                      <a:gd name="connsiteX74" fmla="*/ 8802 w 11025"/>
                      <a:gd name="connsiteY74" fmla="*/ 24835 h 57844"/>
                      <a:gd name="connsiteX75" fmla="*/ 8825 w 11025"/>
                      <a:gd name="connsiteY75" fmla="*/ 25127 h 57844"/>
                      <a:gd name="connsiteX76" fmla="*/ 8847 w 11025"/>
                      <a:gd name="connsiteY76" fmla="*/ 25419 h 57844"/>
                      <a:gd name="connsiteX77" fmla="*/ 8870 w 11025"/>
                      <a:gd name="connsiteY77" fmla="*/ 25734 h 57844"/>
                      <a:gd name="connsiteX78" fmla="*/ 8892 w 11025"/>
                      <a:gd name="connsiteY78" fmla="*/ 26025 h 57844"/>
                      <a:gd name="connsiteX79" fmla="*/ 8892 w 11025"/>
                      <a:gd name="connsiteY79" fmla="*/ 26340 h 57844"/>
                      <a:gd name="connsiteX80" fmla="*/ 8915 w 11025"/>
                      <a:gd name="connsiteY80" fmla="*/ 26632 h 57844"/>
                      <a:gd name="connsiteX81" fmla="*/ 8915 w 11025"/>
                      <a:gd name="connsiteY81" fmla="*/ 26946 h 57844"/>
                      <a:gd name="connsiteX82" fmla="*/ 8915 w 11025"/>
                      <a:gd name="connsiteY82" fmla="*/ 27238 h 57844"/>
                      <a:gd name="connsiteX83" fmla="*/ 8915 w 11025"/>
                      <a:gd name="connsiteY83" fmla="*/ 27260 h 57844"/>
                      <a:gd name="connsiteX84" fmla="*/ 8937 w 11025"/>
                      <a:gd name="connsiteY84" fmla="*/ 27552 h 57844"/>
                      <a:gd name="connsiteX85" fmla="*/ 8937 w 11025"/>
                      <a:gd name="connsiteY85" fmla="*/ 27867 h 57844"/>
                      <a:gd name="connsiteX86" fmla="*/ 8937 w 11025"/>
                      <a:gd name="connsiteY86" fmla="*/ 28159 h 57844"/>
                      <a:gd name="connsiteX87" fmla="*/ 8937 w 11025"/>
                      <a:gd name="connsiteY87" fmla="*/ 28473 h 57844"/>
                      <a:gd name="connsiteX88" fmla="*/ 8937 w 11025"/>
                      <a:gd name="connsiteY88" fmla="*/ 28787 h 57844"/>
                      <a:gd name="connsiteX89" fmla="*/ 8937 w 11025"/>
                      <a:gd name="connsiteY89" fmla="*/ 29079 h 57844"/>
                      <a:gd name="connsiteX90" fmla="*/ 8937 w 11025"/>
                      <a:gd name="connsiteY90" fmla="*/ 29394 h 57844"/>
                      <a:gd name="connsiteX91" fmla="*/ 8915 w 11025"/>
                      <a:gd name="connsiteY91" fmla="*/ 29708 h 57844"/>
                      <a:gd name="connsiteX92" fmla="*/ 8915 w 11025"/>
                      <a:gd name="connsiteY92" fmla="*/ 30022 h 57844"/>
                      <a:gd name="connsiteX93" fmla="*/ 8892 w 11025"/>
                      <a:gd name="connsiteY93" fmla="*/ 30337 h 57844"/>
                      <a:gd name="connsiteX94" fmla="*/ 8892 w 11025"/>
                      <a:gd name="connsiteY94" fmla="*/ 30629 h 57844"/>
                      <a:gd name="connsiteX95" fmla="*/ 8870 w 11025"/>
                      <a:gd name="connsiteY95" fmla="*/ 30943 h 57844"/>
                      <a:gd name="connsiteX96" fmla="*/ 8847 w 11025"/>
                      <a:gd name="connsiteY96" fmla="*/ 31257 h 57844"/>
                      <a:gd name="connsiteX97" fmla="*/ 8847 w 11025"/>
                      <a:gd name="connsiteY97" fmla="*/ 31572 h 57844"/>
                      <a:gd name="connsiteX98" fmla="*/ 8802 w 11025"/>
                      <a:gd name="connsiteY98" fmla="*/ 31886 h 57844"/>
                      <a:gd name="connsiteX99" fmla="*/ 8802 w 11025"/>
                      <a:gd name="connsiteY99" fmla="*/ 32201 h 57844"/>
                      <a:gd name="connsiteX100" fmla="*/ 8758 w 11025"/>
                      <a:gd name="connsiteY100" fmla="*/ 32515 h 57844"/>
                      <a:gd name="connsiteX101" fmla="*/ 8735 w 11025"/>
                      <a:gd name="connsiteY101" fmla="*/ 32829 h 57844"/>
                      <a:gd name="connsiteX102" fmla="*/ 8713 w 11025"/>
                      <a:gd name="connsiteY102" fmla="*/ 33144 h 57844"/>
                      <a:gd name="connsiteX103" fmla="*/ 8690 w 11025"/>
                      <a:gd name="connsiteY103" fmla="*/ 33458 h 57844"/>
                      <a:gd name="connsiteX104" fmla="*/ 8645 w 11025"/>
                      <a:gd name="connsiteY104" fmla="*/ 33750 h 57844"/>
                      <a:gd name="connsiteX105" fmla="*/ 8600 w 11025"/>
                      <a:gd name="connsiteY105" fmla="*/ 34064 h 57844"/>
                      <a:gd name="connsiteX106" fmla="*/ 8578 w 11025"/>
                      <a:gd name="connsiteY106" fmla="*/ 34379 h 57844"/>
                      <a:gd name="connsiteX107" fmla="*/ 8533 w 11025"/>
                      <a:gd name="connsiteY107" fmla="*/ 34693 h 57844"/>
                      <a:gd name="connsiteX108" fmla="*/ 8488 w 11025"/>
                      <a:gd name="connsiteY108" fmla="*/ 35007 h 57844"/>
                      <a:gd name="connsiteX109" fmla="*/ 8443 w 11025"/>
                      <a:gd name="connsiteY109" fmla="*/ 35322 h 57844"/>
                      <a:gd name="connsiteX110" fmla="*/ 8398 w 11025"/>
                      <a:gd name="connsiteY110" fmla="*/ 35636 h 57844"/>
                      <a:gd name="connsiteX111" fmla="*/ 8353 w 11025"/>
                      <a:gd name="connsiteY111" fmla="*/ 35951 h 57844"/>
                      <a:gd name="connsiteX112" fmla="*/ 8308 w 11025"/>
                      <a:gd name="connsiteY112" fmla="*/ 36265 h 57844"/>
                      <a:gd name="connsiteX113" fmla="*/ 8263 w 11025"/>
                      <a:gd name="connsiteY113" fmla="*/ 36512 h 57844"/>
                      <a:gd name="connsiteX114" fmla="*/ 8263 w 11025"/>
                      <a:gd name="connsiteY114" fmla="*/ 36579 h 57844"/>
                      <a:gd name="connsiteX115" fmla="*/ 8219 w 11025"/>
                      <a:gd name="connsiteY115" fmla="*/ 36894 h 57844"/>
                      <a:gd name="connsiteX116" fmla="*/ 8151 w 11025"/>
                      <a:gd name="connsiteY116" fmla="*/ 37186 h 57844"/>
                      <a:gd name="connsiteX117" fmla="*/ 8106 w 11025"/>
                      <a:gd name="connsiteY117" fmla="*/ 37500 h 57844"/>
                      <a:gd name="connsiteX118" fmla="*/ 8039 w 11025"/>
                      <a:gd name="connsiteY118" fmla="*/ 37814 h 57844"/>
                      <a:gd name="connsiteX119" fmla="*/ 7972 w 11025"/>
                      <a:gd name="connsiteY119" fmla="*/ 38129 h 57844"/>
                      <a:gd name="connsiteX120" fmla="*/ 7927 w 11025"/>
                      <a:gd name="connsiteY120" fmla="*/ 38443 h 57844"/>
                      <a:gd name="connsiteX121" fmla="*/ 7859 w 11025"/>
                      <a:gd name="connsiteY121" fmla="*/ 38735 h 57844"/>
                      <a:gd name="connsiteX122" fmla="*/ 7792 w 11025"/>
                      <a:gd name="connsiteY122" fmla="*/ 39049 h 57844"/>
                      <a:gd name="connsiteX123" fmla="*/ 7725 w 11025"/>
                      <a:gd name="connsiteY123" fmla="*/ 39364 h 57844"/>
                      <a:gd name="connsiteX124" fmla="*/ 7657 w 11025"/>
                      <a:gd name="connsiteY124" fmla="*/ 39678 h 57844"/>
                      <a:gd name="connsiteX125" fmla="*/ 7590 w 11025"/>
                      <a:gd name="connsiteY125" fmla="*/ 39970 h 57844"/>
                      <a:gd name="connsiteX126" fmla="*/ 7523 w 11025"/>
                      <a:gd name="connsiteY126" fmla="*/ 40284 h 57844"/>
                      <a:gd name="connsiteX127" fmla="*/ 7433 w 11025"/>
                      <a:gd name="connsiteY127" fmla="*/ 40599 h 57844"/>
                      <a:gd name="connsiteX128" fmla="*/ 7365 w 11025"/>
                      <a:gd name="connsiteY128" fmla="*/ 40891 h 57844"/>
                      <a:gd name="connsiteX129" fmla="*/ 7275 w 11025"/>
                      <a:gd name="connsiteY129" fmla="*/ 41205 h 57844"/>
                      <a:gd name="connsiteX130" fmla="*/ 7208 w 11025"/>
                      <a:gd name="connsiteY130" fmla="*/ 41497 h 57844"/>
                      <a:gd name="connsiteX131" fmla="*/ 7118 w 11025"/>
                      <a:gd name="connsiteY131" fmla="*/ 41811 h 57844"/>
                      <a:gd name="connsiteX132" fmla="*/ 7028 w 11025"/>
                      <a:gd name="connsiteY132" fmla="*/ 42103 h 57844"/>
                      <a:gd name="connsiteX133" fmla="*/ 6961 w 11025"/>
                      <a:gd name="connsiteY133" fmla="*/ 42395 h 57844"/>
                      <a:gd name="connsiteX134" fmla="*/ 6871 w 11025"/>
                      <a:gd name="connsiteY134" fmla="*/ 42710 h 57844"/>
                      <a:gd name="connsiteX135" fmla="*/ 6781 w 11025"/>
                      <a:gd name="connsiteY135" fmla="*/ 43001 h 57844"/>
                      <a:gd name="connsiteX136" fmla="*/ 6692 w 11025"/>
                      <a:gd name="connsiteY136" fmla="*/ 43293 h 57844"/>
                      <a:gd name="connsiteX137" fmla="*/ 6579 w 11025"/>
                      <a:gd name="connsiteY137" fmla="*/ 43608 h 57844"/>
                      <a:gd name="connsiteX138" fmla="*/ 6490 w 11025"/>
                      <a:gd name="connsiteY138" fmla="*/ 43900 h 57844"/>
                      <a:gd name="connsiteX139" fmla="*/ 6400 w 11025"/>
                      <a:gd name="connsiteY139" fmla="*/ 44192 h 57844"/>
                      <a:gd name="connsiteX140" fmla="*/ 6287 w 11025"/>
                      <a:gd name="connsiteY140" fmla="*/ 44483 h 57844"/>
                      <a:gd name="connsiteX141" fmla="*/ 6198 w 11025"/>
                      <a:gd name="connsiteY141" fmla="*/ 44775 h 57844"/>
                      <a:gd name="connsiteX142" fmla="*/ 6085 w 11025"/>
                      <a:gd name="connsiteY142" fmla="*/ 45067 h 57844"/>
                      <a:gd name="connsiteX143" fmla="*/ 5995 w 11025"/>
                      <a:gd name="connsiteY143" fmla="*/ 45359 h 57844"/>
                      <a:gd name="connsiteX144" fmla="*/ 5883 w 11025"/>
                      <a:gd name="connsiteY144" fmla="*/ 45651 h 57844"/>
                      <a:gd name="connsiteX145" fmla="*/ 5771 w 11025"/>
                      <a:gd name="connsiteY145" fmla="*/ 45921 h 57844"/>
                      <a:gd name="connsiteX146" fmla="*/ 5659 w 11025"/>
                      <a:gd name="connsiteY146" fmla="*/ 46213 h 57844"/>
                      <a:gd name="connsiteX147" fmla="*/ 5546 w 11025"/>
                      <a:gd name="connsiteY147" fmla="*/ 46504 h 57844"/>
                      <a:gd name="connsiteX148" fmla="*/ 5434 w 11025"/>
                      <a:gd name="connsiteY148" fmla="*/ 46774 h 57844"/>
                      <a:gd name="connsiteX149" fmla="*/ 5322 w 11025"/>
                      <a:gd name="connsiteY149" fmla="*/ 47066 h 57844"/>
                      <a:gd name="connsiteX150" fmla="*/ 5210 w 11025"/>
                      <a:gd name="connsiteY150" fmla="*/ 47335 h 57844"/>
                      <a:gd name="connsiteX151" fmla="*/ 5075 w 11025"/>
                      <a:gd name="connsiteY151" fmla="*/ 47627 h 57844"/>
                      <a:gd name="connsiteX152" fmla="*/ 4963 w 11025"/>
                      <a:gd name="connsiteY152" fmla="*/ 47897 h 57844"/>
                      <a:gd name="connsiteX153" fmla="*/ 4828 w 11025"/>
                      <a:gd name="connsiteY153" fmla="*/ 48166 h 57844"/>
                      <a:gd name="connsiteX154" fmla="*/ 4716 w 11025"/>
                      <a:gd name="connsiteY154" fmla="*/ 48436 h 57844"/>
                      <a:gd name="connsiteX155" fmla="*/ 4581 w 11025"/>
                      <a:gd name="connsiteY155" fmla="*/ 48705 h 57844"/>
                      <a:gd name="connsiteX156" fmla="*/ 4446 w 11025"/>
                      <a:gd name="connsiteY156" fmla="*/ 48975 h 57844"/>
                      <a:gd name="connsiteX157" fmla="*/ 4334 w 11025"/>
                      <a:gd name="connsiteY157" fmla="*/ 49244 h 57844"/>
                      <a:gd name="connsiteX158" fmla="*/ 4199 w 11025"/>
                      <a:gd name="connsiteY158" fmla="*/ 49513 h 57844"/>
                      <a:gd name="connsiteX159" fmla="*/ 4064 w 11025"/>
                      <a:gd name="connsiteY159" fmla="*/ 49783 h 57844"/>
                      <a:gd name="connsiteX160" fmla="*/ 3930 w 11025"/>
                      <a:gd name="connsiteY160" fmla="*/ 50052 h 57844"/>
                      <a:gd name="connsiteX161" fmla="*/ 3795 w 11025"/>
                      <a:gd name="connsiteY161" fmla="*/ 50299 h 57844"/>
                      <a:gd name="connsiteX162" fmla="*/ 3638 w 11025"/>
                      <a:gd name="connsiteY162" fmla="*/ 50569 h 57844"/>
                      <a:gd name="connsiteX163" fmla="*/ 3503 w 11025"/>
                      <a:gd name="connsiteY163" fmla="*/ 50816 h 57844"/>
                      <a:gd name="connsiteX164" fmla="*/ 3503 w 11025"/>
                      <a:gd name="connsiteY164" fmla="*/ 50838 h 57844"/>
                      <a:gd name="connsiteX165" fmla="*/ 3368 w 11025"/>
                      <a:gd name="connsiteY165" fmla="*/ 51085 h 57844"/>
                      <a:gd name="connsiteX166" fmla="*/ 3234 w 11025"/>
                      <a:gd name="connsiteY166" fmla="*/ 51332 h 57844"/>
                      <a:gd name="connsiteX167" fmla="*/ 3076 w 11025"/>
                      <a:gd name="connsiteY167" fmla="*/ 51579 h 57844"/>
                      <a:gd name="connsiteX168" fmla="*/ 2942 w 11025"/>
                      <a:gd name="connsiteY168" fmla="*/ 51849 h 57844"/>
                      <a:gd name="connsiteX169" fmla="*/ 2784 w 11025"/>
                      <a:gd name="connsiteY169" fmla="*/ 52096 h 57844"/>
                      <a:gd name="connsiteX170" fmla="*/ 2650 w 11025"/>
                      <a:gd name="connsiteY170" fmla="*/ 52343 h 57844"/>
                      <a:gd name="connsiteX171" fmla="*/ 2492 w 11025"/>
                      <a:gd name="connsiteY171" fmla="*/ 52590 h 57844"/>
                      <a:gd name="connsiteX172" fmla="*/ 2335 w 11025"/>
                      <a:gd name="connsiteY172" fmla="*/ 52814 h 57844"/>
                      <a:gd name="connsiteX173" fmla="*/ 2178 w 11025"/>
                      <a:gd name="connsiteY173" fmla="*/ 53061 h 57844"/>
                      <a:gd name="connsiteX174" fmla="*/ 2021 w 11025"/>
                      <a:gd name="connsiteY174" fmla="*/ 53308 h 57844"/>
                      <a:gd name="connsiteX175" fmla="*/ 1864 w 11025"/>
                      <a:gd name="connsiteY175" fmla="*/ 53533 h 57844"/>
                      <a:gd name="connsiteX176" fmla="*/ 1707 w 11025"/>
                      <a:gd name="connsiteY176" fmla="*/ 53780 h 57844"/>
                      <a:gd name="connsiteX177" fmla="*/ 1549 w 11025"/>
                      <a:gd name="connsiteY177" fmla="*/ 54004 h 57844"/>
                      <a:gd name="connsiteX178" fmla="*/ 1392 w 11025"/>
                      <a:gd name="connsiteY178" fmla="*/ 54229 h 57844"/>
                      <a:gd name="connsiteX179" fmla="*/ 1213 w 11025"/>
                      <a:gd name="connsiteY179" fmla="*/ 54454 h 57844"/>
                      <a:gd name="connsiteX180" fmla="*/ 1055 w 11025"/>
                      <a:gd name="connsiteY180" fmla="*/ 54678 h 57844"/>
                      <a:gd name="connsiteX181" fmla="*/ 921 w 11025"/>
                      <a:gd name="connsiteY181" fmla="*/ 54858 h 57844"/>
                      <a:gd name="connsiteX182" fmla="*/ 898 w 11025"/>
                      <a:gd name="connsiteY182" fmla="*/ 54903 h 57844"/>
                      <a:gd name="connsiteX183" fmla="*/ 741 w 11025"/>
                      <a:gd name="connsiteY183" fmla="*/ 55150 h 57844"/>
                      <a:gd name="connsiteX184" fmla="*/ 606 w 11025"/>
                      <a:gd name="connsiteY184" fmla="*/ 55374 h 57844"/>
                      <a:gd name="connsiteX185" fmla="*/ 449 w 11025"/>
                      <a:gd name="connsiteY185" fmla="*/ 55621 h 57844"/>
                      <a:gd name="connsiteX186" fmla="*/ 314 w 11025"/>
                      <a:gd name="connsiteY186" fmla="*/ 55846 h 57844"/>
                      <a:gd name="connsiteX187" fmla="*/ 157 w 11025"/>
                      <a:gd name="connsiteY187" fmla="*/ 56070 h 57844"/>
                      <a:gd name="connsiteX188" fmla="*/ 0 w 11025"/>
                      <a:gd name="connsiteY188" fmla="*/ 56317 h 57844"/>
                      <a:gd name="connsiteX189" fmla="*/ 90 w 11025"/>
                      <a:gd name="connsiteY189" fmla="*/ 57844 h 57844"/>
                      <a:gd name="connsiteX190" fmla="*/ 1617 w 11025"/>
                      <a:gd name="connsiteY190" fmla="*/ 57710 h 57844"/>
                      <a:gd name="connsiteX191" fmla="*/ 1819 w 11025"/>
                      <a:gd name="connsiteY191" fmla="*/ 57507 h 57844"/>
                      <a:gd name="connsiteX192" fmla="*/ 2043 w 11025"/>
                      <a:gd name="connsiteY192" fmla="*/ 57305 h 57844"/>
                      <a:gd name="connsiteX193" fmla="*/ 2268 w 11025"/>
                      <a:gd name="connsiteY193" fmla="*/ 57081 h 57844"/>
                      <a:gd name="connsiteX194" fmla="*/ 2470 w 11025"/>
                      <a:gd name="connsiteY194" fmla="*/ 56879 h 57844"/>
                      <a:gd name="connsiteX195" fmla="*/ 2695 w 11025"/>
                      <a:gd name="connsiteY195" fmla="*/ 56654 h 57844"/>
                      <a:gd name="connsiteX196" fmla="*/ 2897 w 11025"/>
                      <a:gd name="connsiteY196" fmla="*/ 56452 h 57844"/>
                      <a:gd name="connsiteX197" fmla="*/ 2942 w 11025"/>
                      <a:gd name="connsiteY197" fmla="*/ 56407 h 57844"/>
                      <a:gd name="connsiteX198" fmla="*/ 3076 w 11025"/>
                      <a:gd name="connsiteY198" fmla="*/ 56205 h 57844"/>
                      <a:gd name="connsiteX199" fmla="*/ 3278 w 11025"/>
                      <a:gd name="connsiteY199" fmla="*/ 55958 h 57844"/>
                      <a:gd name="connsiteX200" fmla="*/ 3458 w 11025"/>
                      <a:gd name="connsiteY200" fmla="*/ 55711 h 57844"/>
                      <a:gd name="connsiteX201" fmla="*/ 3638 w 11025"/>
                      <a:gd name="connsiteY201" fmla="*/ 55464 h 57844"/>
                      <a:gd name="connsiteX202" fmla="*/ 3795 w 11025"/>
                      <a:gd name="connsiteY202" fmla="*/ 55217 h 57844"/>
                      <a:gd name="connsiteX203" fmla="*/ 3975 w 11025"/>
                      <a:gd name="connsiteY203" fmla="*/ 54970 h 57844"/>
                      <a:gd name="connsiteX204" fmla="*/ 4154 w 11025"/>
                      <a:gd name="connsiteY204" fmla="*/ 54701 h 57844"/>
                      <a:gd name="connsiteX205" fmla="*/ 4311 w 11025"/>
                      <a:gd name="connsiteY205" fmla="*/ 54454 h 57844"/>
                      <a:gd name="connsiteX206" fmla="*/ 4491 w 11025"/>
                      <a:gd name="connsiteY206" fmla="*/ 54184 h 57844"/>
                      <a:gd name="connsiteX207" fmla="*/ 4648 w 11025"/>
                      <a:gd name="connsiteY207" fmla="*/ 53937 h 57844"/>
                      <a:gd name="connsiteX208" fmla="*/ 4805 w 11025"/>
                      <a:gd name="connsiteY208" fmla="*/ 53668 h 57844"/>
                      <a:gd name="connsiteX209" fmla="*/ 4985 w 11025"/>
                      <a:gd name="connsiteY209" fmla="*/ 53398 h 57844"/>
                      <a:gd name="connsiteX210" fmla="*/ 5142 w 11025"/>
                      <a:gd name="connsiteY210" fmla="*/ 53129 h 57844"/>
                      <a:gd name="connsiteX211" fmla="*/ 5299 w 11025"/>
                      <a:gd name="connsiteY211" fmla="*/ 52859 h 57844"/>
                      <a:gd name="connsiteX212" fmla="*/ 5457 w 11025"/>
                      <a:gd name="connsiteY212" fmla="*/ 52590 h 57844"/>
                      <a:gd name="connsiteX213" fmla="*/ 5591 w 11025"/>
                      <a:gd name="connsiteY213" fmla="*/ 52320 h 57844"/>
                      <a:gd name="connsiteX214" fmla="*/ 5748 w 11025"/>
                      <a:gd name="connsiteY214" fmla="*/ 52051 h 57844"/>
                      <a:gd name="connsiteX215" fmla="*/ 5748 w 11025"/>
                      <a:gd name="connsiteY215" fmla="*/ 52051 h 57844"/>
                      <a:gd name="connsiteX216" fmla="*/ 5906 w 11025"/>
                      <a:gd name="connsiteY216" fmla="*/ 51759 h 57844"/>
                      <a:gd name="connsiteX217" fmla="*/ 6040 w 11025"/>
                      <a:gd name="connsiteY217" fmla="*/ 51489 h 57844"/>
                      <a:gd name="connsiteX218" fmla="*/ 6175 w 11025"/>
                      <a:gd name="connsiteY218" fmla="*/ 51198 h 57844"/>
                      <a:gd name="connsiteX219" fmla="*/ 6332 w 11025"/>
                      <a:gd name="connsiteY219" fmla="*/ 50928 h 57844"/>
                      <a:gd name="connsiteX220" fmla="*/ 6467 w 11025"/>
                      <a:gd name="connsiteY220" fmla="*/ 50636 h 57844"/>
                      <a:gd name="connsiteX221" fmla="*/ 6602 w 11025"/>
                      <a:gd name="connsiteY221" fmla="*/ 50344 h 57844"/>
                      <a:gd name="connsiteX222" fmla="*/ 6737 w 11025"/>
                      <a:gd name="connsiteY222" fmla="*/ 50052 h 57844"/>
                      <a:gd name="connsiteX223" fmla="*/ 6871 w 11025"/>
                      <a:gd name="connsiteY223" fmla="*/ 49760 h 57844"/>
                      <a:gd name="connsiteX224" fmla="*/ 6983 w 11025"/>
                      <a:gd name="connsiteY224" fmla="*/ 49469 h 57844"/>
                      <a:gd name="connsiteX225" fmla="*/ 7118 w 11025"/>
                      <a:gd name="connsiteY225" fmla="*/ 49177 h 57844"/>
                      <a:gd name="connsiteX226" fmla="*/ 7253 w 11025"/>
                      <a:gd name="connsiteY226" fmla="*/ 48885 h 57844"/>
                      <a:gd name="connsiteX227" fmla="*/ 7365 w 11025"/>
                      <a:gd name="connsiteY227" fmla="*/ 48593 h 57844"/>
                      <a:gd name="connsiteX228" fmla="*/ 7500 w 11025"/>
                      <a:gd name="connsiteY228" fmla="*/ 48301 h 57844"/>
                      <a:gd name="connsiteX229" fmla="*/ 7612 w 11025"/>
                      <a:gd name="connsiteY229" fmla="*/ 47987 h 57844"/>
                      <a:gd name="connsiteX230" fmla="*/ 7725 w 11025"/>
                      <a:gd name="connsiteY230" fmla="*/ 47695 h 57844"/>
                      <a:gd name="connsiteX231" fmla="*/ 7837 w 11025"/>
                      <a:gd name="connsiteY231" fmla="*/ 47380 h 57844"/>
                      <a:gd name="connsiteX232" fmla="*/ 7949 w 11025"/>
                      <a:gd name="connsiteY232" fmla="*/ 47088 h 57844"/>
                      <a:gd name="connsiteX233" fmla="*/ 8061 w 11025"/>
                      <a:gd name="connsiteY233" fmla="*/ 46774 h 57844"/>
                      <a:gd name="connsiteX234" fmla="*/ 8174 w 11025"/>
                      <a:gd name="connsiteY234" fmla="*/ 46482 h 57844"/>
                      <a:gd name="connsiteX235" fmla="*/ 8286 w 11025"/>
                      <a:gd name="connsiteY235" fmla="*/ 46168 h 57844"/>
                      <a:gd name="connsiteX236" fmla="*/ 8398 w 11025"/>
                      <a:gd name="connsiteY236" fmla="*/ 45853 h 57844"/>
                      <a:gd name="connsiteX237" fmla="*/ 8488 w 11025"/>
                      <a:gd name="connsiteY237" fmla="*/ 45561 h 57844"/>
                      <a:gd name="connsiteX238" fmla="*/ 8600 w 11025"/>
                      <a:gd name="connsiteY238" fmla="*/ 45247 h 57844"/>
                      <a:gd name="connsiteX239" fmla="*/ 8690 w 11025"/>
                      <a:gd name="connsiteY239" fmla="*/ 44933 h 57844"/>
                      <a:gd name="connsiteX240" fmla="*/ 8802 w 11025"/>
                      <a:gd name="connsiteY240" fmla="*/ 44618 h 57844"/>
                      <a:gd name="connsiteX241" fmla="*/ 8892 w 11025"/>
                      <a:gd name="connsiteY241" fmla="*/ 44304 h 57844"/>
                      <a:gd name="connsiteX242" fmla="*/ 8982 w 11025"/>
                      <a:gd name="connsiteY242" fmla="*/ 43989 h 57844"/>
                      <a:gd name="connsiteX243" fmla="*/ 9072 w 11025"/>
                      <a:gd name="connsiteY243" fmla="*/ 43675 h 57844"/>
                      <a:gd name="connsiteX244" fmla="*/ 9162 w 11025"/>
                      <a:gd name="connsiteY244" fmla="*/ 43361 h 57844"/>
                      <a:gd name="connsiteX245" fmla="*/ 9251 w 11025"/>
                      <a:gd name="connsiteY245" fmla="*/ 43046 h 57844"/>
                      <a:gd name="connsiteX246" fmla="*/ 9341 w 11025"/>
                      <a:gd name="connsiteY246" fmla="*/ 42732 h 57844"/>
                      <a:gd name="connsiteX247" fmla="*/ 9409 w 11025"/>
                      <a:gd name="connsiteY247" fmla="*/ 42418 h 57844"/>
                      <a:gd name="connsiteX248" fmla="*/ 9498 w 11025"/>
                      <a:gd name="connsiteY248" fmla="*/ 42103 h 57844"/>
                      <a:gd name="connsiteX249" fmla="*/ 9566 w 11025"/>
                      <a:gd name="connsiteY249" fmla="*/ 41766 h 57844"/>
                      <a:gd name="connsiteX250" fmla="*/ 9656 w 11025"/>
                      <a:gd name="connsiteY250" fmla="*/ 41452 h 57844"/>
                      <a:gd name="connsiteX251" fmla="*/ 9723 w 11025"/>
                      <a:gd name="connsiteY251" fmla="*/ 41138 h 57844"/>
                      <a:gd name="connsiteX252" fmla="*/ 9790 w 11025"/>
                      <a:gd name="connsiteY252" fmla="*/ 40823 h 57844"/>
                      <a:gd name="connsiteX253" fmla="*/ 9880 w 11025"/>
                      <a:gd name="connsiteY253" fmla="*/ 40486 h 57844"/>
                      <a:gd name="connsiteX254" fmla="*/ 9948 w 11025"/>
                      <a:gd name="connsiteY254" fmla="*/ 40172 h 57844"/>
                      <a:gd name="connsiteX255" fmla="*/ 10015 w 11025"/>
                      <a:gd name="connsiteY255" fmla="*/ 39835 h 57844"/>
                      <a:gd name="connsiteX256" fmla="*/ 10060 w 11025"/>
                      <a:gd name="connsiteY256" fmla="*/ 39521 h 57844"/>
                      <a:gd name="connsiteX257" fmla="*/ 10127 w 11025"/>
                      <a:gd name="connsiteY257" fmla="*/ 39207 h 57844"/>
                      <a:gd name="connsiteX258" fmla="*/ 10195 w 11025"/>
                      <a:gd name="connsiteY258" fmla="*/ 38870 h 57844"/>
                      <a:gd name="connsiteX259" fmla="*/ 10262 w 11025"/>
                      <a:gd name="connsiteY259" fmla="*/ 38555 h 57844"/>
                      <a:gd name="connsiteX260" fmla="*/ 10307 w 11025"/>
                      <a:gd name="connsiteY260" fmla="*/ 38219 h 57844"/>
                      <a:gd name="connsiteX261" fmla="*/ 10352 w 11025"/>
                      <a:gd name="connsiteY261" fmla="*/ 37904 h 57844"/>
                      <a:gd name="connsiteX262" fmla="*/ 10419 w 11025"/>
                      <a:gd name="connsiteY262" fmla="*/ 37567 h 57844"/>
                      <a:gd name="connsiteX263" fmla="*/ 10464 w 11025"/>
                      <a:gd name="connsiteY263" fmla="*/ 37253 h 57844"/>
                      <a:gd name="connsiteX264" fmla="*/ 10509 w 11025"/>
                      <a:gd name="connsiteY264" fmla="*/ 36916 h 57844"/>
                      <a:gd name="connsiteX265" fmla="*/ 10531 w 11025"/>
                      <a:gd name="connsiteY265" fmla="*/ 36849 h 57844"/>
                      <a:gd name="connsiteX266" fmla="*/ 10554 w 11025"/>
                      <a:gd name="connsiteY266" fmla="*/ 36602 h 57844"/>
                      <a:gd name="connsiteX267" fmla="*/ 10599 w 11025"/>
                      <a:gd name="connsiteY267" fmla="*/ 36265 h 57844"/>
                      <a:gd name="connsiteX268" fmla="*/ 10644 w 11025"/>
                      <a:gd name="connsiteY268" fmla="*/ 35928 h 57844"/>
                      <a:gd name="connsiteX269" fmla="*/ 10689 w 11025"/>
                      <a:gd name="connsiteY269" fmla="*/ 35614 h 57844"/>
                      <a:gd name="connsiteX270" fmla="*/ 10711 w 11025"/>
                      <a:gd name="connsiteY270" fmla="*/ 35277 h 57844"/>
                      <a:gd name="connsiteX271" fmla="*/ 10756 w 11025"/>
                      <a:gd name="connsiteY271" fmla="*/ 34963 h 57844"/>
                      <a:gd name="connsiteX272" fmla="*/ 10778 w 11025"/>
                      <a:gd name="connsiteY272" fmla="*/ 34626 h 57844"/>
                      <a:gd name="connsiteX273" fmla="*/ 10823 w 11025"/>
                      <a:gd name="connsiteY273" fmla="*/ 34289 h 57844"/>
                      <a:gd name="connsiteX274" fmla="*/ 10846 w 11025"/>
                      <a:gd name="connsiteY274" fmla="*/ 33975 h 57844"/>
                      <a:gd name="connsiteX275" fmla="*/ 10868 w 11025"/>
                      <a:gd name="connsiteY275" fmla="*/ 33638 h 57844"/>
                      <a:gd name="connsiteX276" fmla="*/ 10891 w 11025"/>
                      <a:gd name="connsiteY276" fmla="*/ 33323 h 57844"/>
                      <a:gd name="connsiteX277" fmla="*/ 10913 w 11025"/>
                      <a:gd name="connsiteY277" fmla="*/ 32987 h 57844"/>
                      <a:gd name="connsiteX278" fmla="*/ 10936 w 11025"/>
                      <a:gd name="connsiteY278" fmla="*/ 32672 h 57844"/>
                      <a:gd name="connsiteX279" fmla="*/ 10958 w 11025"/>
                      <a:gd name="connsiteY279" fmla="*/ 32335 h 57844"/>
                      <a:gd name="connsiteX280" fmla="*/ 10981 w 11025"/>
                      <a:gd name="connsiteY280" fmla="*/ 32021 h 57844"/>
                      <a:gd name="connsiteX281" fmla="*/ 10981 w 11025"/>
                      <a:gd name="connsiteY281" fmla="*/ 31684 h 57844"/>
                      <a:gd name="connsiteX282" fmla="*/ 11003 w 11025"/>
                      <a:gd name="connsiteY282" fmla="*/ 31370 h 57844"/>
                      <a:gd name="connsiteX283" fmla="*/ 11003 w 11025"/>
                      <a:gd name="connsiteY283" fmla="*/ 31033 h 57844"/>
                      <a:gd name="connsiteX284" fmla="*/ 11026 w 11025"/>
                      <a:gd name="connsiteY284" fmla="*/ 30719 h 57844"/>
                      <a:gd name="connsiteX285" fmla="*/ 11026 w 11025"/>
                      <a:gd name="connsiteY285" fmla="*/ 30382 h 57844"/>
                      <a:gd name="connsiteX286" fmla="*/ 11026 w 11025"/>
                      <a:gd name="connsiteY286" fmla="*/ 30067 h 57844"/>
                      <a:gd name="connsiteX287" fmla="*/ 11026 w 11025"/>
                      <a:gd name="connsiteY287" fmla="*/ 29731 h 57844"/>
                      <a:gd name="connsiteX288" fmla="*/ 11026 w 11025"/>
                      <a:gd name="connsiteY288" fmla="*/ 29416 h 57844"/>
                      <a:gd name="connsiteX289" fmla="*/ 11026 w 11025"/>
                      <a:gd name="connsiteY289" fmla="*/ 29102 h 57844"/>
                      <a:gd name="connsiteX290" fmla="*/ 11026 w 11025"/>
                      <a:gd name="connsiteY290" fmla="*/ 28765 h 57844"/>
                      <a:gd name="connsiteX291" fmla="*/ 11026 w 11025"/>
                      <a:gd name="connsiteY291" fmla="*/ 28451 h 57844"/>
                      <a:gd name="connsiteX292" fmla="*/ 11003 w 11025"/>
                      <a:gd name="connsiteY292" fmla="*/ 28136 h 57844"/>
                      <a:gd name="connsiteX293" fmla="*/ 11003 w 11025"/>
                      <a:gd name="connsiteY293" fmla="*/ 27799 h 57844"/>
                      <a:gd name="connsiteX294" fmla="*/ 10981 w 11025"/>
                      <a:gd name="connsiteY294" fmla="*/ 27485 h 57844"/>
                      <a:gd name="connsiteX295" fmla="*/ 10981 w 11025"/>
                      <a:gd name="connsiteY295" fmla="*/ 27193 h 57844"/>
                      <a:gd name="connsiteX296" fmla="*/ 10981 w 11025"/>
                      <a:gd name="connsiteY296" fmla="*/ 27171 h 57844"/>
                      <a:gd name="connsiteX297" fmla="*/ 10958 w 11025"/>
                      <a:gd name="connsiteY297" fmla="*/ 26856 h 57844"/>
                      <a:gd name="connsiteX298" fmla="*/ 10936 w 11025"/>
                      <a:gd name="connsiteY298" fmla="*/ 26542 h 57844"/>
                      <a:gd name="connsiteX299" fmla="*/ 10913 w 11025"/>
                      <a:gd name="connsiteY299" fmla="*/ 26228 h 57844"/>
                      <a:gd name="connsiteX300" fmla="*/ 10891 w 11025"/>
                      <a:gd name="connsiteY300" fmla="*/ 25913 h 57844"/>
                      <a:gd name="connsiteX301" fmla="*/ 10868 w 11025"/>
                      <a:gd name="connsiteY301" fmla="*/ 25576 h 57844"/>
                      <a:gd name="connsiteX302" fmla="*/ 10823 w 11025"/>
                      <a:gd name="connsiteY302" fmla="*/ 25284 h 57844"/>
                      <a:gd name="connsiteX303" fmla="*/ 10801 w 11025"/>
                      <a:gd name="connsiteY303" fmla="*/ 24970 h 57844"/>
                      <a:gd name="connsiteX304" fmla="*/ 10756 w 11025"/>
                      <a:gd name="connsiteY304" fmla="*/ 24656 h 57844"/>
                      <a:gd name="connsiteX305" fmla="*/ 10734 w 11025"/>
                      <a:gd name="connsiteY305" fmla="*/ 24341 h 57844"/>
                      <a:gd name="connsiteX306" fmla="*/ 10689 w 11025"/>
                      <a:gd name="connsiteY306" fmla="*/ 24027 h 57844"/>
                      <a:gd name="connsiteX307" fmla="*/ 10644 w 11025"/>
                      <a:gd name="connsiteY307" fmla="*/ 23713 h 57844"/>
                      <a:gd name="connsiteX308" fmla="*/ 10621 w 11025"/>
                      <a:gd name="connsiteY308" fmla="*/ 23421 h 57844"/>
                      <a:gd name="connsiteX309" fmla="*/ 10576 w 11025"/>
                      <a:gd name="connsiteY309" fmla="*/ 23106 h 57844"/>
                      <a:gd name="connsiteX310" fmla="*/ 10531 w 11025"/>
                      <a:gd name="connsiteY310" fmla="*/ 22814 h 57844"/>
                      <a:gd name="connsiteX311" fmla="*/ 10464 w 11025"/>
                      <a:gd name="connsiteY311" fmla="*/ 22500 h 57844"/>
                      <a:gd name="connsiteX312" fmla="*/ 10419 w 11025"/>
                      <a:gd name="connsiteY312" fmla="*/ 22208 h 57844"/>
                      <a:gd name="connsiteX313" fmla="*/ 10374 w 11025"/>
                      <a:gd name="connsiteY313" fmla="*/ 21894 h 57844"/>
                      <a:gd name="connsiteX314" fmla="*/ 10307 w 11025"/>
                      <a:gd name="connsiteY314" fmla="*/ 21602 h 57844"/>
                      <a:gd name="connsiteX315" fmla="*/ 10262 w 11025"/>
                      <a:gd name="connsiteY315" fmla="*/ 21310 h 57844"/>
                      <a:gd name="connsiteX316" fmla="*/ 10195 w 11025"/>
                      <a:gd name="connsiteY316" fmla="*/ 20995 h 57844"/>
                      <a:gd name="connsiteX317" fmla="*/ 10150 w 11025"/>
                      <a:gd name="connsiteY317" fmla="*/ 20704 h 57844"/>
                      <a:gd name="connsiteX318" fmla="*/ 10082 w 11025"/>
                      <a:gd name="connsiteY318" fmla="*/ 20412 h 57844"/>
                      <a:gd name="connsiteX319" fmla="*/ 10015 w 11025"/>
                      <a:gd name="connsiteY319" fmla="*/ 20120 h 57844"/>
                      <a:gd name="connsiteX320" fmla="*/ 9948 w 11025"/>
                      <a:gd name="connsiteY320" fmla="*/ 19828 h 57844"/>
                      <a:gd name="connsiteX321" fmla="*/ 9880 w 11025"/>
                      <a:gd name="connsiteY321" fmla="*/ 19536 h 57844"/>
                      <a:gd name="connsiteX322" fmla="*/ 9813 w 11025"/>
                      <a:gd name="connsiteY322" fmla="*/ 19266 h 57844"/>
                      <a:gd name="connsiteX323" fmla="*/ 9746 w 11025"/>
                      <a:gd name="connsiteY323" fmla="*/ 19064 h 57844"/>
                      <a:gd name="connsiteX324" fmla="*/ 9746 w 11025"/>
                      <a:gd name="connsiteY324" fmla="*/ 18975 h 57844"/>
                      <a:gd name="connsiteX325" fmla="*/ 9701 w 11025"/>
                      <a:gd name="connsiteY325" fmla="*/ 18862 h 57844"/>
                      <a:gd name="connsiteX326" fmla="*/ 9656 w 11025"/>
                      <a:gd name="connsiteY326" fmla="*/ 18660 h 57844"/>
                      <a:gd name="connsiteX327" fmla="*/ 9588 w 11025"/>
                      <a:gd name="connsiteY327" fmla="*/ 18481 h 57844"/>
                      <a:gd name="connsiteX328" fmla="*/ 9476 w 11025"/>
                      <a:gd name="connsiteY328" fmla="*/ 18076 h 57844"/>
                      <a:gd name="connsiteX329" fmla="*/ 9364 w 11025"/>
                      <a:gd name="connsiteY329" fmla="*/ 17695 h 57844"/>
                      <a:gd name="connsiteX330" fmla="*/ 9229 w 11025"/>
                      <a:gd name="connsiteY330" fmla="*/ 17313 h 57844"/>
                      <a:gd name="connsiteX331" fmla="*/ 9117 w 11025"/>
                      <a:gd name="connsiteY331" fmla="*/ 16931 h 57844"/>
                      <a:gd name="connsiteX332" fmla="*/ 8982 w 11025"/>
                      <a:gd name="connsiteY332" fmla="*/ 16572 h 57844"/>
                      <a:gd name="connsiteX333" fmla="*/ 8870 w 11025"/>
                      <a:gd name="connsiteY333" fmla="*/ 16190 h 57844"/>
                      <a:gd name="connsiteX334" fmla="*/ 8735 w 11025"/>
                      <a:gd name="connsiteY334" fmla="*/ 15831 h 57844"/>
                      <a:gd name="connsiteX335" fmla="*/ 8735 w 11025"/>
                      <a:gd name="connsiteY335" fmla="*/ 15808 h 57844"/>
                      <a:gd name="connsiteX336" fmla="*/ 8600 w 11025"/>
                      <a:gd name="connsiteY336" fmla="*/ 15449 h 57844"/>
                      <a:gd name="connsiteX337" fmla="*/ 8443 w 11025"/>
                      <a:gd name="connsiteY337" fmla="*/ 15090 h 57844"/>
                      <a:gd name="connsiteX338" fmla="*/ 8308 w 11025"/>
                      <a:gd name="connsiteY338" fmla="*/ 14708 h 57844"/>
                      <a:gd name="connsiteX339" fmla="*/ 8174 w 11025"/>
                      <a:gd name="connsiteY339" fmla="*/ 14349 h 57844"/>
                      <a:gd name="connsiteX340" fmla="*/ 8039 w 11025"/>
                      <a:gd name="connsiteY340" fmla="*/ 13990 h 57844"/>
                      <a:gd name="connsiteX341" fmla="*/ 7747 w 11025"/>
                      <a:gd name="connsiteY341" fmla="*/ 13271 h 57844"/>
                      <a:gd name="connsiteX342" fmla="*/ 7545 w 11025"/>
                      <a:gd name="connsiteY342" fmla="*/ 12754 h 57844"/>
                      <a:gd name="connsiteX343" fmla="*/ 7478 w 11025"/>
                      <a:gd name="connsiteY343" fmla="*/ 12552 h 57844"/>
                      <a:gd name="connsiteX344" fmla="*/ 7186 w 11025"/>
                      <a:gd name="connsiteY344" fmla="*/ 11834 h 57844"/>
                      <a:gd name="connsiteX345" fmla="*/ 7051 w 11025"/>
                      <a:gd name="connsiteY345" fmla="*/ 11475 h 57844"/>
                      <a:gd name="connsiteX346" fmla="*/ 6916 w 11025"/>
                      <a:gd name="connsiteY346" fmla="*/ 11093 h 57844"/>
                      <a:gd name="connsiteX347" fmla="*/ 6759 w 11025"/>
                      <a:gd name="connsiteY347" fmla="*/ 10734 h 57844"/>
                      <a:gd name="connsiteX348" fmla="*/ 6624 w 11025"/>
                      <a:gd name="connsiteY348" fmla="*/ 10374 h 57844"/>
                      <a:gd name="connsiteX349" fmla="*/ 6490 w 11025"/>
                      <a:gd name="connsiteY349" fmla="*/ 10015 h 57844"/>
                      <a:gd name="connsiteX350" fmla="*/ 6377 w 11025"/>
                      <a:gd name="connsiteY350" fmla="*/ 9656 h 57844"/>
                      <a:gd name="connsiteX351" fmla="*/ 6243 w 11025"/>
                      <a:gd name="connsiteY351" fmla="*/ 9274 h 57844"/>
                      <a:gd name="connsiteX352" fmla="*/ 6108 w 11025"/>
                      <a:gd name="connsiteY352" fmla="*/ 8915 h 57844"/>
                      <a:gd name="connsiteX353" fmla="*/ 5995 w 11025"/>
                      <a:gd name="connsiteY353" fmla="*/ 8533 h 57844"/>
                      <a:gd name="connsiteX354" fmla="*/ 5861 w 11025"/>
                      <a:gd name="connsiteY354" fmla="*/ 8174 h 57844"/>
                      <a:gd name="connsiteX355" fmla="*/ 5748 w 11025"/>
                      <a:gd name="connsiteY355" fmla="*/ 7792 h 57844"/>
                      <a:gd name="connsiteX356" fmla="*/ 5704 w 11025"/>
                      <a:gd name="connsiteY356" fmla="*/ 7590 h 57844"/>
                      <a:gd name="connsiteX357" fmla="*/ 5636 w 11025"/>
                      <a:gd name="connsiteY357" fmla="*/ 7410 h 57844"/>
                      <a:gd name="connsiteX358" fmla="*/ 5614 w 11025"/>
                      <a:gd name="connsiteY358" fmla="*/ 7343 h 57844"/>
                      <a:gd name="connsiteX359" fmla="*/ 5614 w 11025"/>
                      <a:gd name="connsiteY359" fmla="*/ 7275 h 57844"/>
                      <a:gd name="connsiteX360" fmla="*/ 5546 w 11025"/>
                      <a:gd name="connsiteY360" fmla="*/ 7141 h 57844"/>
                      <a:gd name="connsiteX361" fmla="*/ 5502 w 11025"/>
                      <a:gd name="connsiteY361" fmla="*/ 7006 h 57844"/>
                      <a:gd name="connsiteX362" fmla="*/ 5434 w 11025"/>
                      <a:gd name="connsiteY362" fmla="*/ 6849 h 57844"/>
                      <a:gd name="connsiteX363" fmla="*/ 5434 w 11025"/>
                      <a:gd name="connsiteY363" fmla="*/ 6849 h 57844"/>
                      <a:gd name="connsiteX364" fmla="*/ 5389 w 11025"/>
                      <a:gd name="connsiteY364" fmla="*/ 6714 h 57844"/>
                      <a:gd name="connsiteX365" fmla="*/ 5322 w 11025"/>
                      <a:gd name="connsiteY365" fmla="*/ 6579 h 57844"/>
                      <a:gd name="connsiteX366" fmla="*/ 5232 w 11025"/>
                      <a:gd name="connsiteY366" fmla="*/ 6422 h 57844"/>
                      <a:gd name="connsiteX367" fmla="*/ 5165 w 11025"/>
                      <a:gd name="connsiteY367" fmla="*/ 6287 h 57844"/>
                      <a:gd name="connsiteX368" fmla="*/ 5075 w 11025"/>
                      <a:gd name="connsiteY368" fmla="*/ 6130 h 57844"/>
                      <a:gd name="connsiteX369" fmla="*/ 5007 w 11025"/>
                      <a:gd name="connsiteY369" fmla="*/ 5996 h 57844"/>
                      <a:gd name="connsiteX370" fmla="*/ 4918 w 11025"/>
                      <a:gd name="connsiteY370" fmla="*/ 5838 h 57844"/>
                      <a:gd name="connsiteX371" fmla="*/ 4828 w 11025"/>
                      <a:gd name="connsiteY371" fmla="*/ 5681 h 57844"/>
                      <a:gd name="connsiteX372" fmla="*/ 4716 w 11025"/>
                      <a:gd name="connsiteY372" fmla="*/ 5524 h 57844"/>
                      <a:gd name="connsiteX373" fmla="*/ 4626 w 11025"/>
                      <a:gd name="connsiteY373" fmla="*/ 5389 h 57844"/>
                      <a:gd name="connsiteX374" fmla="*/ 4536 w 11025"/>
                      <a:gd name="connsiteY374" fmla="*/ 5232 h 57844"/>
                      <a:gd name="connsiteX375" fmla="*/ 4424 w 11025"/>
                      <a:gd name="connsiteY375" fmla="*/ 5075 h 57844"/>
                      <a:gd name="connsiteX376" fmla="*/ 4222 w 11025"/>
                      <a:gd name="connsiteY376" fmla="*/ 4760 h 57844"/>
                      <a:gd name="connsiteX377" fmla="*/ 4020 w 11025"/>
                      <a:gd name="connsiteY377" fmla="*/ 4446 h 57844"/>
                      <a:gd name="connsiteX378" fmla="*/ 3817 w 11025"/>
                      <a:gd name="connsiteY378" fmla="*/ 4132 h 57844"/>
                      <a:gd name="connsiteX379" fmla="*/ 3593 w 11025"/>
                      <a:gd name="connsiteY379" fmla="*/ 3817 h 57844"/>
                      <a:gd name="connsiteX380" fmla="*/ 3189 w 11025"/>
                      <a:gd name="connsiteY380" fmla="*/ 3211 h 57844"/>
                      <a:gd name="connsiteX381" fmla="*/ 2987 w 11025"/>
                      <a:gd name="connsiteY381" fmla="*/ 2919 h 57844"/>
                      <a:gd name="connsiteX382" fmla="*/ 2784 w 11025"/>
                      <a:gd name="connsiteY382" fmla="*/ 2627 h 57844"/>
                      <a:gd name="connsiteX383" fmla="*/ 2695 w 11025"/>
                      <a:gd name="connsiteY383" fmla="*/ 2493 h 57844"/>
                      <a:gd name="connsiteX384" fmla="*/ 2605 w 11025"/>
                      <a:gd name="connsiteY384" fmla="*/ 2335 h 57844"/>
                      <a:gd name="connsiteX385" fmla="*/ 2537 w 11025"/>
                      <a:gd name="connsiteY385" fmla="*/ 2201 h 57844"/>
                      <a:gd name="connsiteX386" fmla="*/ 2448 w 11025"/>
                      <a:gd name="connsiteY386" fmla="*/ 2066 h 57844"/>
                      <a:gd name="connsiteX387" fmla="*/ 2358 w 11025"/>
                      <a:gd name="connsiteY387" fmla="*/ 1931 h 57844"/>
                      <a:gd name="connsiteX388" fmla="*/ 2290 w 11025"/>
                      <a:gd name="connsiteY388" fmla="*/ 1819 h 57844"/>
                      <a:gd name="connsiteX389" fmla="*/ 2223 w 11025"/>
                      <a:gd name="connsiteY389" fmla="*/ 1684 h 57844"/>
                      <a:gd name="connsiteX390" fmla="*/ 2156 w 11025"/>
                      <a:gd name="connsiteY390" fmla="*/ 1572 h 57844"/>
                      <a:gd name="connsiteX391" fmla="*/ 2088 w 11025"/>
                      <a:gd name="connsiteY391" fmla="*/ 1460 h 57844"/>
                      <a:gd name="connsiteX392" fmla="*/ 2043 w 11025"/>
                      <a:gd name="connsiteY392" fmla="*/ 1347 h 57844"/>
                      <a:gd name="connsiteX393" fmla="*/ 1999 w 11025"/>
                      <a:gd name="connsiteY393" fmla="*/ 1235 h 57844"/>
                      <a:gd name="connsiteX394" fmla="*/ 1954 w 11025"/>
                      <a:gd name="connsiteY394" fmla="*/ 1123 h 57844"/>
                      <a:gd name="connsiteX395" fmla="*/ 1909 w 11025"/>
                      <a:gd name="connsiteY395" fmla="*/ 1033 h 57844"/>
                      <a:gd name="connsiteX396" fmla="*/ 1886 w 11025"/>
                      <a:gd name="connsiteY396" fmla="*/ 943 h 57844"/>
                      <a:gd name="connsiteX397" fmla="*/ 1886 w 11025"/>
                      <a:gd name="connsiteY397" fmla="*/ 943 h 57844"/>
                      <a:gd name="connsiteX398" fmla="*/ 1864 w 11025"/>
                      <a:gd name="connsiteY398" fmla="*/ 898 h 57844"/>
                      <a:gd name="connsiteX399" fmla="*/ 1864 w 11025"/>
                      <a:gd name="connsiteY399" fmla="*/ 853 h 57844"/>
                      <a:gd name="connsiteX400" fmla="*/ 1864 w 11025"/>
                      <a:gd name="connsiteY400" fmla="*/ 853 h 57844"/>
                      <a:gd name="connsiteX401" fmla="*/ 1841 w 11025"/>
                      <a:gd name="connsiteY401" fmla="*/ 808 h 57844"/>
                      <a:gd name="connsiteX402" fmla="*/ 1841 w 11025"/>
                      <a:gd name="connsiteY402" fmla="*/ 763 h 57844"/>
                      <a:gd name="connsiteX403" fmla="*/ 1841 w 11025"/>
                      <a:gd name="connsiteY403" fmla="*/ 786 h 57844"/>
                      <a:gd name="connsiteX404" fmla="*/ 1819 w 11025"/>
                      <a:gd name="connsiteY404" fmla="*/ 741 h 57844"/>
                      <a:gd name="connsiteX405" fmla="*/ 1819 w 11025"/>
                      <a:gd name="connsiteY405" fmla="*/ 741 h 57844"/>
                      <a:gd name="connsiteX406" fmla="*/ 1819 w 11025"/>
                      <a:gd name="connsiteY406" fmla="*/ 696 h 57844"/>
                      <a:gd name="connsiteX407" fmla="*/ 1819 w 11025"/>
                      <a:gd name="connsiteY407" fmla="*/ 696 h 57844"/>
                      <a:gd name="connsiteX408" fmla="*/ 1819 w 11025"/>
                      <a:gd name="connsiteY408" fmla="*/ 674 h 57844"/>
                      <a:gd name="connsiteX409" fmla="*/ 1819 w 11025"/>
                      <a:gd name="connsiteY409" fmla="*/ 674 h 57844"/>
                      <a:gd name="connsiteX410" fmla="*/ 1819 w 11025"/>
                      <a:gd name="connsiteY410" fmla="*/ 629 h 57844"/>
                      <a:gd name="connsiteX411" fmla="*/ 1819 w 11025"/>
                      <a:gd name="connsiteY411" fmla="*/ 629 h 57844"/>
                      <a:gd name="connsiteX412" fmla="*/ 1819 w 11025"/>
                      <a:gd name="connsiteY412" fmla="*/ 606 h 57844"/>
                      <a:gd name="connsiteX413" fmla="*/ 1819 w 11025"/>
                      <a:gd name="connsiteY413" fmla="*/ 606 h 57844"/>
                      <a:gd name="connsiteX414" fmla="*/ 1819 w 11025"/>
                      <a:gd name="connsiteY414" fmla="*/ 584 h 57844"/>
                      <a:gd name="connsiteX415" fmla="*/ 1819 w 11025"/>
                      <a:gd name="connsiteY415" fmla="*/ 539 h 57844"/>
                      <a:gd name="connsiteX416" fmla="*/ 1819 w 11025"/>
                      <a:gd name="connsiteY416" fmla="*/ 516 h 57844"/>
                      <a:gd name="connsiteX417" fmla="*/ 1819 w 11025"/>
                      <a:gd name="connsiteY417" fmla="*/ 494 h 57844"/>
                      <a:gd name="connsiteX418" fmla="*/ 1841 w 11025"/>
                      <a:gd name="connsiteY418" fmla="*/ 494 h 57844"/>
                      <a:gd name="connsiteX419" fmla="*/ 1841 w 11025"/>
                      <a:gd name="connsiteY419" fmla="*/ 472 h 57844"/>
                      <a:gd name="connsiteX420" fmla="*/ 1841 w 11025"/>
                      <a:gd name="connsiteY420" fmla="*/ 449 h 57844"/>
                      <a:gd name="connsiteX421" fmla="*/ 1841 w 11025"/>
                      <a:gd name="connsiteY421" fmla="*/ 449 h 57844"/>
                      <a:gd name="connsiteX422" fmla="*/ 1864 w 11025"/>
                      <a:gd name="connsiteY422" fmla="*/ 427 h 57844"/>
                      <a:gd name="connsiteX423" fmla="*/ 1864 w 11025"/>
                      <a:gd name="connsiteY423" fmla="*/ 427 h 57844"/>
                      <a:gd name="connsiteX424" fmla="*/ 1886 w 11025"/>
                      <a:gd name="connsiteY424" fmla="*/ 404 h 57844"/>
                      <a:gd name="connsiteX425" fmla="*/ 1886 w 11025"/>
                      <a:gd name="connsiteY425" fmla="*/ 404 h 57844"/>
                      <a:gd name="connsiteX426" fmla="*/ 1909 w 11025"/>
                      <a:gd name="connsiteY426" fmla="*/ 382 h 57844"/>
                      <a:gd name="connsiteX427" fmla="*/ 1931 w 11025"/>
                      <a:gd name="connsiteY427" fmla="*/ 382 h 57844"/>
                      <a:gd name="connsiteX428" fmla="*/ 1954 w 11025"/>
                      <a:gd name="connsiteY428" fmla="*/ 359 h 57844"/>
                      <a:gd name="connsiteX429" fmla="*/ 1976 w 11025"/>
                      <a:gd name="connsiteY429" fmla="*/ 359 h 57844"/>
                      <a:gd name="connsiteX430" fmla="*/ 1999 w 11025"/>
                      <a:gd name="connsiteY430" fmla="*/ 337 h 57844"/>
                      <a:gd name="connsiteX431" fmla="*/ 2021 w 11025"/>
                      <a:gd name="connsiteY431" fmla="*/ 337 h 57844"/>
                      <a:gd name="connsiteX432" fmla="*/ 2043 w 11025"/>
                      <a:gd name="connsiteY432" fmla="*/ 337 h 57844"/>
                      <a:gd name="connsiteX433" fmla="*/ 2088 w 11025"/>
                      <a:gd name="connsiteY433" fmla="*/ 337 h 57844"/>
                      <a:gd name="connsiteX434" fmla="*/ 2088 w 11025"/>
                      <a:gd name="connsiteY434" fmla="*/ 337 h 57844"/>
                      <a:gd name="connsiteX435" fmla="*/ 2133 w 11025"/>
                      <a:gd name="connsiteY435" fmla="*/ 314 h 57844"/>
                      <a:gd name="connsiteX436" fmla="*/ 2111 w 11025"/>
                      <a:gd name="connsiteY436" fmla="*/ 314 h 57844"/>
                      <a:gd name="connsiteX437" fmla="*/ 2178 w 11025"/>
                      <a:gd name="connsiteY437" fmla="*/ 314 h 57844"/>
                      <a:gd name="connsiteX438" fmla="*/ 2156 w 11025"/>
                      <a:gd name="connsiteY438" fmla="*/ 314 h 57844"/>
                      <a:gd name="connsiteX439" fmla="*/ 2223 w 11025"/>
                      <a:gd name="connsiteY439" fmla="*/ 314 h 57844"/>
                      <a:gd name="connsiteX440" fmla="*/ 2201 w 11025"/>
                      <a:gd name="connsiteY440" fmla="*/ 314 h 57844"/>
                      <a:gd name="connsiteX441" fmla="*/ 2246 w 11025"/>
                      <a:gd name="connsiteY441" fmla="*/ 314 h 57844"/>
                      <a:gd name="connsiteX442" fmla="*/ 2268 w 11025"/>
                      <a:gd name="connsiteY442" fmla="*/ 314 h 57844"/>
                      <a:gd name="connsiteX443" fmla="*/ 2313 w 11025"/>
                      <a:gd name="connsiteY443" fmla="*/ 314 h 57844"/>
                      <a:gd name="connsiteX444" fmla="*/ 2313 w 11025"/>
                      <a:gd name="connsiteY444" fmla="*/ 314 h 57844"/>
                      <a:gd name="connsiteX445" fmla="*/ 2358 w 11025"/>
                      <a:gd name="connsiteY445" fmla="*/ 337 h 57844"/>
                      <a:gd name="connsiteX446" fmla="*/ 2425 w 11025"/>
                      <a:gd name="connsiteY446" fmla="*/ 337 h 57844"/>
                      <a:gd name="connsiteX447" fmla="*/ 2605 w 11025"/>
                      <a:gd name="connsiteY447" fmla="*/ 202 h 57844"/>
                      <a:gd name="connsiteX448" fmla="*/ 2470 w 11025"/>
                      <a:gd name="connsiteY448" fmla="*/ 22 h 57844"/>
                      <a:gd name="connsiteX449" fmla="*/ 2403 w 11025"/>
                      <a:gd name="connsiteY449" fmla="*/ 22 h 57844"/>
                      <a:gd name="connsiteX450" fmla="*/ 2335 w 11025"/>
                      <a:gd name="connsiteY450" fmla="*/ 0 h 57844"/>
                      <a:gd name="connsiteX451" fmla="*/ 2268 w 11025"/>
                      <a:gd name="connsiteY451" fmla="*/ 0 h 57844"/>
                      <a:gd name="connsiteX452" fmla="*/ 2223 w 11025"/>
                      <a:gd name="connsiteY452" fmla="*/ 0 h 57844"/>
                      <a:gd name="connsiteX453" fmla="*/ 2156 w 11025"/>
                      <a:gd name="connsiteY453" fmla="*/ 0 h 57844"/>
                      <a:gd name="connsiteX454" fmla="*/ 2111 w 11025"/>
                      <a:gd name="connsiteY454" fmla="*/ 0 h 57844"/>
                      <a:gd name="connsiteX455" fmla="*/ 2043 w 11025"/>
                      <a:gd name="connsiteY455" fmla="*/ 0 h 57844"/>
                      <a:gd name="connsiteX456" fmla="*/ 1999 w 11025"/>
                      <a:gd name="connsiteY456" fmla="*/ 0 h 57844"/>
                      <a:gd name="connsiteX457" fmla="*/ 1954 w 11025"/>
                      <a:gd name="connsiteY457" fmla="*/ 22 h 57844"/>
                      <a:gd name="connsiteX458" fmla="*/ 1909 w 11025"/>
                      <a:gd name="connsiteY458" fmla="*/ 22 h 57844"/>
                      <a:gd name="connsiteX459" fmla="*/ 1864 w 11025"/>
                      <a:gd name="connsiteY459" fmla="*/ 45 h 57844"/>
                      <a:gd name="connsiteX460" fmla="*/ 1819 w 11025"/>
                      <a:gd name="connsiteY460" fmla="*/ 45 h 57844"/>
                      <a:gd name="connsiteX461" fmla="*/ 1774 w 11025"/>
                      <a:gd name="connsiteY461" fmla="*/ 67 h 57844"/>
                      <a:gd name="connsiteX462" fmla="*/ 1729 w 11025"/>
                      <a:gd name="connsiteY462" fmla="*/ 90 h 57844"/>
                      <a:gd name="connsiteX463" fmla="*/ 1684 w 11025"/>
                      <a:gd name="connsiteY463" fmla="*/ 112 h 57844"/>
                      <a:gd name="connsiteX464" fmla="*/ 1639 w 11025"/>
                      <a:gd name="connsiteY464" fmla="*/ 157 h 57844"/>
                      <a:gd name="connsiteX465" fmla="*/ 1617 w 11025"/>
                      <a:gd name="connsiteY465" fmla="*/ 180 h 57844"/>
                      <a:gd name="connsiteX466" fmla="*/ 1572 w 11025"/>
                      <a:gd name="connsiteY466" fmla="*/ 202 h 57844"/>
                      <a:gd name="connsiteX467" fmla="*/ 1549 w 11025"/>
                      <a:gd name="connsiteY467" fmla="*/ 247 h 57844"/>
                      <a:gd name="connsiteX468" fmla="*/ 1527 w 11025"/>
                      <a:gd name="connsiteY468" fmla="*/ 292 h 57844"/>
                      <a:gd name="connsiteX469" fmla="*/ 1504 w 11025"/>
                      <a:gd name="connsiteY469" fmla="*/ 337 h 57844"/>
                      <a:gd name="connsiteX470" fmla="*/ 1482 w 11025"/>
                      <a:gd name="connsiteY470" fmla="*/ 382 h 57844"/>
                      <a:gd name="connsiteX471" fmla="*/ 1482 w 11025"/>
                      <a:gd name="connsiteY471" fmla="*/ 404 h 57844"/>
                      <a:gd name="connsiteX472" fmla="*/ 1460 w 11025"/>
                      <a:gd name="connsiteY472" fmla="*/ 449 h 57844"/>
                      <a:gd name="connsiteX473" fmla="*/ 1460 w 11025"/>
                      <a:gd name="connsiteY473" fmla="*/ 494 h 57844"/>
                      <a:gd name="connsiteX474" fmla="*/ 1460 w 11025"/>
                      <a:gd name="connsiteY474" fmla="*/ 539 h 57844"/>
                      <a:gd name="connsiteX475" fmla="*/ 1437 w 11025"/>
                      <a:gd name="connsiteY475" fmla="*/ 584 h 57844"/>
                      <a:gd name="connsiteX476" fmla="*/ 1437 w 11025"/>
                      <a:gd name="connsiteY476" fmla="*/ 651 h 57844"/>
                      <a:gd name="connsiteX477" fmla="*/ 1437 w 11025"/>
                      <a:gd name="connsiteY477" fmla="*/ 696 h 57844"/>
                      <a:gd name="connsiteX478" fmla="*/ 1460 w 11025"/>
                      <a:gd name="connsiteY478" fmla="*/ 741 h 57844"/>
                      <a:gd name="connsiteX479" fmla="*/ 1460 w 11025"/>
                      <a:gd name="connsiteY479" fmla="*/ 786 h 57844"/>
                      <a:gd name="connsiteX480" fmla="*/ 1460 w 11025"/>
                      <a:gd name="connsiteY480" fmla="*/ 831 h 57844"/>
                      <a:gd name="connsiteX481" fmla="*/ 1460 w 11025"/>
                      <a:gd name="connsiteY481" fmla="*/ 898 h 57844"/>
                      <a:gd name="connsiteX482" fmla="*/ 1482 w 11025"/>
                      <a:gd name="connsiteY482" fmla="*/ 943 h 57844"/>
                      <a:gd name="connsiteX483" fmla="*/ 1504 w 11025"/>
                      <a:gd name="connsiteY483" fmla="*/ 988 h 57844"/>
                      <a:gd name="connsiteX484" fmla="*/ 1504 w 11025"/>
                      <a:gd name="connsiteY484" fmla="*/ 1055 h 57844"/>
                      <a:gd name="connsiteX485" fmla="*/ 1549 w 11025"/>
                      <a:gd name="connsiteY485" fmla="*/ 1145 h 57844"/>
                      <a:gd name="connsiteX486" fmla="*/ 1572 w 11025"/>
                      <a:gd name="connsiteY486" fmla="*/ 1280 h 57844"/>
                      <a:gd name="connsiteX487" fmla="*/ 1617 w 11025"/>
                      <a:gd name="connsiteY487" fmla="*/ 1392 h 57844"/>
                      <a:gd name="connsiteX488" fmla="*/ 1662 w 11025"/>
                      <a:gd name="connsiteY488" fmla="*/ 1504 h 57844"/>
                      <a:gd name="connsiteX489" fmla="*/ 1707 w 11025"/>
                      <a:gd name="connsiteY489" fmla="*/ 1639 h 57844"/>
                      <a:gd name="connsiteX490" fmla="*/ 1774 w 11025"/>
                      <a:gd name="connsiteY490" fmla="*/ 1751 h 57844"/>
                      <a:gd name="connsiteX491" fmla="*/ 1841 w 11025"/>
                      <a:gd name="connsiteY491" fmla="*/ 1886 h 57844"/>
                      <a:gd name="connsiteX492" fmla="*/ 1909 w 11025"/>
                      <a:gd name="connsiteY492" fmla="*/ 2021 h 57844"/>
                      <a:gd name="connsiteX493" fmla="*/ 1976 w 11025"/>
                      <a:gd name="connsiteY493" fmla="*/ 2156 h 57844"/>
                      <a:gd name="connsiteX494" fmla="*/ 2043 w 11025"/>
                      <a:gd name="connsiteY494" fmla="*/ 2290 h 57844"/>
                      <a:gd name="connsiteX495" fmla="*/ 2111 w 11025"/>
                      <a:gd name="connsiteY495" fmla="*/ 2448 h 57844"/>
                      <a:gd name="connsiteX496" fmla="*/ 2201 w 11025"/>
                      <a:gd name="connsiteY496" fmla="*/ 2582 h 57844"/>
                      <a:gd name="connsiteX497" fmla="*/ 2268 w 11025"/>
                      <a:gd name="connsiteY497" fmla="*/ 2740 h 57844"/>
                      <a:gd name="connsiteX498" fmla="*/ 2358 w 11025"/>
                      <a:gd name="connsiteY498" fmla="*/ 2874 h 57844"/>
                      <a:gd name="connsiteX499" fmla="*/ 2537 w 11025"/>
                      <a:gd name="connsiteY499" fmla="*/ 3189 h 57844"/>
                      <a:gd name="connsiteX500" fmla="*/ 2717 w 11025"/>
                      <a:gd name="connsiteY500" fmla="*/ 3503 h 57844"/>
                      <a:gd name="connsiteX501" fmla="*/ 3099 w 11025"/>
                      <a:gd name="connsiteY501" fmla="*/ 4132 h 57844"/>
                      <a:gd name="connsiteX502" fmla="*/ 3099 w 11025"/>
                      <a:gd name="connsiteY502" fmla="*/ 4132 h 57844"/>
                      <a:gd name="connsiteX503" fmla="*/ 3278 w 11025"/>
                      <a:gd name="connsiteY503" fmla="*/ 4469 h 57844"/>
                      <a:gd name="connsiteX504" fmla="*/ 3458 w 11025"/>
                      <a:gd name="connsiteY504" fmla="*/ 4783 h 57844"/>
                      <a:gd name="connsiteX505" fmla="*/ 3458 w 11025"/>
                      <a:gd name="connsiteY505" fmla="*/ 4783 h 57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</a:cxnLst>
                    <a:rect l="l" t="t" r="r" b="b"/>
                    <a:pathLst>
                      <a:path w="11025" h="57844">
                        <a:moveTo>
                          <a:pt x="3458" y="4783"/>
                        </a:moveTo>
                        <a:lnTo>
                          <a:pt x="3660" y="5120"/>
                        </a:lnTo>
                        <a:lnTo>
                          <a:pt x="3817" y="5434"/>
                        </a:lnTo>
                        <a:lnTo>
                          <a:pt x="3907" y="5591"/>
                        </a:lnTo>
                        <a:lnTo>
                          <a:pt x="3997" y="5749"/>
                        </a:lnTo>
                        <a:lnTo>
                          <a:pt x="4087" y="5906"/>
                        </a:lnTo>
                        <a:lnTo>
                          <a:pt x="4154" y="6063"/>
                        </a:lnTo>
                        <a:lnTo>
                          <a:pt x="4222" y="6198"/>
                        </a:lnTo>
                        <a:lnTo>
                          <a:pt x="4311" y="6355"/>
                        </a:lnTo>
                        <a:lnTo>
                          <a:pt x="4379" y="6490"/>
                        </a:lnTo>
                        <a:lnTo>
                          <a:pt x="4424" y="6647"/>
                        </a:lnTo>
                        <a:lnTo>
                          <a:pt x="4491" y="6781"/>
                        </a:lnTo>
                        <a:lnTo>
                          <a:pt x="4558" y="6916"/>
                        </a:lnTo>
                        <a:lnTo>
                          <a:pt x="4603" y="7051"/>
                        </a:lnTo>
                        <a:lnTo>
                          <a:pt x="4648" y="7163"/>
                        </a:lnTo>
                        <a:lnTo>
                          <a:pt x="4648" y="7163"/>
                        </a:lnTo>
                        <a:lnTo>
                          <a:pt x="4693" y="7298"/>
                        </a:lnTo>
                        <a:lnTo>
                          <a:pt x="4716" y="7410"/>
                        </a:lnTo>
                        <a:lnTo>
                          <a:pt x="4760" y="7522"/>
                        </a:lnTo>
                        <a:lnTo>
                          <a:pt x="4760" y="7590"/>
                        </a:lnTo>
                        <a:lnTo>
                          <a:pt x="4760" y="7567"/>
                        </a:lnTo>
                        <a:lnTo>
                          <a:pt x="4783" y="7635"/>
                        </a:lnTo>
                        <a:lnTo>
                          <a:pt x="4828" y="7837"/>
                        </a:lnTo>
                        <a:lnTo>
                          <a:pt x="4873" y="8016"/>
                        </a:lnTo>
                        <a:lnTo>
                          <a:pt x="4963" y="8421"/>
                        </a:lnTo>
                        <a:lnTo>
                          <a:pt x="5052" y="8802"/>
                        </a:lnTo>
                        <a:lnTo>
                          <a:pt x="5142" y="9207"/>
                        </a:lnTo>
                        <a:lnTo>
                          <a:pt x="5255" y="9588"/>
                        </a:lnTo>
                        <a:lnTo>
                          <a:pt x="5344" y="9970"/>
                        </a:lnTo>
                        <a:lnTo>
                          <a:pt x="5457" y="10352"/>
                        </a:lnTo>
                        <a:lnTo>
                          <a:pt x="5569" y="10734"/>
                        </a:lnTo>
                        <a:lnTo>
                          <a:pt x="5681" y="11115"/>
                        </a:lnTo>
                        <a:lnTo>
                          <a:pt x="5793" y="11475"/>
                        </a:lnTo>
                        <a:lnTo>
                          <a:pt x="5883" y="11856"/>
                        </a:lnTo>
                        <a:lnTo>
                          <a:pt x="5995" y="12238"/>
                        </a:lnTo>
                        <a:lnTo>
                          <a:pt x="6243" y="12979"/>
                        </a:lnTo>
                        <a:lnTo>
                          <a:pt x="6287" y="13181"/>
                        </a:lnTo>
                        <a:lnTo>
                          <a:pt x="6467" y="13720"/>
                        </a:lnTo>
                        <a:lnTo>
                          <a:pt x="6692" y="14461"/>
                        </a:lnTo>
                        <a:lnTo>
                          <a:pt x="6804" y="14820"/>
                        </a:lnTo>
                        <a:lnTo>
                          <a:pt x="6916" y="15202"/>
                        </a:lnTo>
                        <a:lnTo>
                          <a:pt x="7028" y="15561"/>
                        </a:lnTo>
                        <a:lnTo>
                          <a:pt x="7141" y="15921"/>
                        </a:lnTo>
                        <a:lnTo>
                          <a:pt x="7253" y="16302"/>
                        </a:lnTo>
                        <a:lnTo>
                          <a:pt x="7253" y="16302"/>
                        </a:lnTo>
                        <a:lnTo>
                          <a:pt x="7343" y="16662"/>
                        </a:lnTo>
                        <a:lnTo>
                          <a:pt x="7455" y="17043"/>
                        </a:lnTo>
                        <a:lnTo>
                          <a:pt x="7567" y="17403"/>
                        </a:lnTo>
                        <a:lnTo>
                          <a:pt x="7657" y="17784"/>
                        </a:lnTo>
                        <a:lnTo>
                          <a:pt x="7747" y="18144"/>
                        </a:lnTo>
                        <a:lnTo>
                          <a:pt x="7837" y="18525"/>
                        </a:lnTo>
                        <a:lnTo>
                          <a:pt x="7927" y="18907"/>
                        </a:lnTo>
                        <a:lnTo>
                          <a:pt x="7972" y="19087"/>
                        </a:lnTo>
                        <a:lnTo>
                          <a:pt x="8016" y="19266"/>
                        </a:lnTo>
                        <a:lnTo>
                          <a:pt x="8039" y="19401"/>
                        </a:lnTo>
                        <a:lnTo>
                          <a:pt x="8039" y="19469"/>
                        </a:lnTo>
                        <a:lnTo>
                          <a:pt x="8084" y="19648"/>
                        </a:lnTo>
                        <a:lnTo>
                          <a:pt x="8151" y="19940"/>
                        </a:lnTo>
                        <a:lnTo>
                          <a:pt x="8196" y="20210"/>
                        </a:lnTo>
                        <a:lnTo>
                          <a:pt x="8263" y="20479"/>
                        </a:lnTo>
                        <a:lnTo>
                          <a:pt x="8308" y="20771"/>
                        </a:lnTo>
                        <a:lnTo>
                          <a:pt x="8353" y="21040"/>
                        </a:lnTo>
                        <a:lnTo>
                          <a:pt x="8398" y="21332"/>
                        </a:lnTo>
                        <a:lnTo>
                          <a:pt x="8443" y="21624"/>
                        </a:lnTo>
                        <a:lnTo>
                          <a:pt x="8488" y="21894"/>
                        </a:lnTo>
                        <a:lnTo>
                          <a:pt x="8533" y="22186"/>
                        </a:lnTo>
                        <a:lnTo>
                          <a:pt x="8578" y="22478"/>
                        </a:lnTo>
                        <a:lnTo>
                          <a:pt x="8600" y="22769"/>
                        </a:lnTo>
                        <a:lnTo>
                          <a:pt x="8645" y="23061"/>
                        </a:lnTo>
                        <a:lnTo>
                          <a:pt x="8690" y="23353"/>
                        </a:lnTo>
                        <a:lnTo>
                          <a:pt x="8713" y="23645"/>
                        </a:lnTo>
                        <a:lnTo>
                          <a:pt x="8735" y="23937"/>
                        </a:lnTo>
                        <a:lnTo>
                          <a:pt x="8758" y="24229"/>
                        </a:lnTo>
                        <a:lnTo>
                          <a:pt x="8802" y="24543"/>
                        </a:lnTo>
                        <a:lnTo>
                          <a:pt x="8802" y="24835"/>
                        </a:lnTo>
                        <a:lnTo>
                          <a:pt x="8825" y="25127"/>
                        </a:lnTo>
                        <a:lnTo>
                          <a:pt x="8847" y="25419"/>
                        </a:lnTo>
                        <a:lnTo>
                          <a:pt x="8870" y="25734"/>
                        </a:lnTo>
                        <a:lnTo>
                          <a:pt x="8892" y="26025"/>
                        </a:lnTo>
                        <a:lnTo>
                          <a:pt x="8892" y="26340"/>
                        </a:lnTo>
                        <a:lnTo>
                          <a:pt x="8915" y="26632"/>
                        </a:lnTo>
                        <a:lnTo>
                          <a:pt x="8915" y="26946"/>
                        </a:lnTo>
                        <a:lnTo>
                          <a:pt x="8915" y="27238"/>
                        </a:lnTo>
                        <a:lnTo>
                          <a:pt x="8915" y="27260"/>
                        </a:lnTo>
                        <a:lnTo>
                          <a:pt x="8937" y="27552"/>
                        </a:lnTo>
                        <a:lnTo>
                          <a:pt x="8937" y="27867"/>
                        </a:lnTo>
                        <a:lnTo>
                          <a:pt x="8937" y="28159"/>
                        </a:lnTo>
                        <a:lnTo>
                          <a:pt x="8937" y="28473"/>
                        </a:lnTo>
                        <a:lnTo>
                          <a:pt x="8937" y="28787"/>
                        </a:lnTo>
                        <a:lnTo>
                          <a:pt x="8937" y="29079"/>
                        </a:lnTo>
                        <a:lnTo>
                          <a:pt x="8937" y="29394"/>
                        </a:lnTo>
                        <a:lnTo>
                          <a:pt x="8915" y="29708"/>
                        </a:lnTo>
                        <a:lnTo>
                          <a:pt x="8915" y="30022"/>
                        </a:lnTo>
                        <a:lnTo>
                          <a:pt x="8892" y="30337"/>
                        </a:lnTo>
                        <a:lnTo>
                          <a:pt x="8892" y="30629"/>
                        </a:lnTo>
                        <a:lnTo>
                          <a:pt x="8870" y="30943"/>
                        </a:lnTo>
                        <a:lnTo>
                          <a:pt x="8847" y="31257"/>
                        </a:lnTo>
                        <a:lnTo>
                          <a:pt x="8847" y="31572"/>
                        </a:lnTo>
                        <a:lnTo>
                          <a:pt x="8802" y="31886"/>
                        </a:lnTo>
                        <a:lnTo>
                          <a:pt x="8802" y="32201"/>
                        </a:lnTo>
                        <a:lnTo>
                          <a:pt x="8758" y="32515"/>
                        </a:lnTo>
                        <a:lnTo>
                          <a:pt x="8735" y="32829"/>
                        </a:lnTo>
                        <a:lnTo>
                          <a:pt x="8713" y="33144"/>
                        </a:lnTo>
                        <a:lnTo>
                          <a:pt x="8690" y="33458"/>
                        </a:lnTo>
                        <a:lnTo>
                          <a:pt x="8645" y="33750"/>
                        </a:lnTo>
                        <a:lnTo>
                          <a:pt x="8600" y="34064"/>
                        </a:lnTo>
                        <a:lnTo>
                          <a:pt x="8578" y="34379"/>
                        </a:lnTo>
                        <a:lnTo>
                          <a:pt x="8533" y="34693"/>
                        </a:lnTo>
                        <a:lnTo>
                          <a:pt x="8488" y="35007"/>
                        </a:lnTo>
                        <a:lnTo>
                          <a:pt x="8443" y="35322"/>
                        </a:lnTo>
                        <a:lnTo>
                          <a:pt x="8398" y="35636"/>
                        </a:lnTo>
                        <a:lnTo>
                          <a:pt x="8353" y="35951"/>
                        </a:lnTo>
                        <a:lnTo>
                          <a:pt x="8308" y="36265"/>
                        </a:lnTo>
                        <a:lnTo>
                          <a:pt x="8263" y="36512"/>
                        </a:lnTo>
                        <a:lnTo>
                          <a:pt x="8263" y="36579"/>
                        </a:lnTo>
                        <a:lnTo>
                          <a:pt x="8219" y="36894"/>
                        </a:lnTo>
                        <a:lnTo>
                          <a:pt x="8151" y="37186"/>
                        </a:lnTo>
                        <a:lnTo>
                          <a:pt x="8106" y="37500"/>
                        </a:lnTo>
                        <a:lnTo>
                          <a:pt x="8039" y="37814"/>
                        </a:lnTo>
                        <a:lnTo>
                          <a:pt x="7972" y="38129"/>
                        </a:lnTo>
                        <a:lnTo>
                          <a:pt x="7927" y="38443"/>
                        </a:lnTo>
                        <a:lnTo>
                          <a:pt x="7859" y="38735"/>
                        </a:lnTo>
                        <a:lnTo>
                          <a:pt x="7792" y="39049"/>
                        </a:lnTo>
                        <a:lnTo>
                          <a:pt x="7725" y="39364"/>
                        </a:lnTo>
                        <a:lnTo>
                          <a:pt x="7657" y="39678"/>
                        </a:lnTo>
                        <a:lnTo>
                          <a:pt x="7590" y="39970"/>
                        </a:lnTo>
                        <a:lnTo>
                          <a:pt x="7523" y="40284"/>
                        </a:lnTo>
                        <a:lnTo>
                          <a:pt x="7433" y="40599"/>
                        </a:lnTo>
                        <a:lnTo>
                          <a:pt x="7365" y="40891"/>
                        </a:lnTo>
                        <a:lnTo>
                          <a:pt x="7275" y="41205"/>
                        </a:lnTo>
                        <a:lnTo>
                          <a:pt x="7208" y="41497"/>
                        </a:lnTo>
                        <a:lnTo>
                          <a:pt x="7118" y="41811"/>
                        </a:lnTo>
                        <a:lnTo>
                          <a:pt x="7028" y="42103"/>
                        </a:lnTo>
                        <a:lnTo>
                          <a:pt x="6961" y="42395"/>
                        </a:lnTo>
                        <a:lnTo>
                          <a:pt x="6871" y="42710"/>
                        </a:lnTo>
                        <a:lnTo>
                          <a:pt x="6781" y="43001"/>
                        </a:lnTo>
                        <a:lnTo>
                          <a:pt x="6692" y="43293"/>
                        </a:lnTo>
                        <a:lnTo>
                          <a:pt x="6579" y="43608"/>
                        </a:lnTo>
                        <a:lnTo>
                          <a:pt x="6490" y="43900"/>
                        </a:lnTo>
                        <a:lnTo>
                          <a:pt x="6400" y="44192"/>
                        </a:lnTo>
                        <a:lnTo>
                          <a:pt x="6287" y="44483"/>
                        </a:lnTo>
                        <a:lnTo>
                          <a:pt x="6198" y="44775"/>
                        </a:lnTo>
                        <a:lnTo>
                          <a:pt x="6085" y="45067"/>
                        </a:lnTo>
                        <a:lnTo>
                          <a:pt x="5995" y="45359"/>
                        </a:lnTo>
                        <a:lnTo>
                          <a:pt x="5883" y="45651"/>
                        </a:lnTo>
                        <a:lnTo>
                          <a:pt x="5771" y="45921"/>
                        </a:lnTo>
                        <a:lnTo>
                          <a:pt x="5659" y="46213"/>
                        </a:lnTo>
                        <a:lnTo>
                          <a:pt x="5546" y="46504"/>
                        </a:lnTo>
                        <a:lnTo>
                          <a:pt x="5434" y="46774"/>
                        </a:lnTo>
                        <a:lnTo>
                          <a:pt x="5322" y="47066"/>
                        </a:lnTo>
                        <a:lnTo>
                          <a:pt x="5210" y="47335"/>
                        </a:lnTo>
                        <a:lnTo>
                          <a:pt x="5075" y="47627"/>
                        </a:lnTo>
                        <a:lnTo>
                          <a:pt x="4963" y="47897"/>
                        </a:lnTo>
                        <a:lnTo>
                          <a:pt x="4828" y="48166"/>
                        </a:lnTo>
                        <a:lnTo>
                          <a:pt x="4716" y="48436"/>
                        </a:lnTo>
                        <a:lnTo>
                          <a:pt x="4581" y="48705"/>
                        </a:lnTo>
                        <a:lnTo>
                          <a:pt x="4446" y="48975"/>
                        </a:lnTo>
                        <a:lnTo>
                          <a:pt x="4334" y="49244"/>
                        </a:lnTo>
                        <a:lnTo>
                          <a:pt x="4199" y="49513"/>
                        </a:lnTo>
                        <a:lnTo>
                          <a:pt x="4064" y="49783"/>
                        </a:lnTo>
                        <a:lnTo>
                          <a:pt x="3930" y="50052"/>
                        </a:lnTo>
                        <a:lnTo>
                          <a:pt x="3795" y="50299"/>
                        </a:lnTo>
                        <a:lnTo>
                          <a:pt x="3638" y="50569"/>
                        </a:lnTo>
                        <a:lnTo>
                          <a:pt x="3503" y="50816"/>
                        </a:lnTo>
                        <a:lnTo>
                          <a:pt x="3503" y="50838"/>
                        </a:lnTo>
                        <a:lnTo>
                          <a:pt x="3368" y="51085"/>
                        </a:lnTo>
                        <a:lnTo>
                          <a:pt x="3234" y="51332"/>
                        </a:lnTo>
                        <a:lnTo>
                          <a:pt x="3076" y="51579"/>
                        </a:lnTo>
                        <a:lnTo>
                          <a:pt x="2942" y="51849"/>
                        </a:lnTo>
                        <a:lnTo>
                          <a:pt x="2784" y="52096"/>
                        </a:lnTo>
                        <a:lnTo>
                          <a:pt x="2650" y="52343"/>
                        </a:lnTo>
                        <a:lnTo>
                          <a:pt x="2492" y="52590"/>
                        </a:lnTo>
                        <a:lnTo>
                          <a:pt x="2335" y="52814"/>
                        </a:lnTo>
                        <a:lnTo>
                          <a:pt x="2178" y="53061"/>
                        </a:lnTo>
                        <a:lnTo>
                          <a:pt x="2021" y="53308"/>
                        </a:lnTo>
                        <a:lnTo>
                          <a:pt x="1864" y="53533"/>
                        </a:lnTo>
                        <a:lnTo>
                          <a:pt x="1707" y="53780"/>
                        </a:lnTo>
                        <a:lnTo>
                          <a:pt x="1549" y="54004"/>
                        </a:lnTo>
                        <a:lnTo>
                          <a:pt x="1392" y="54229"/>
                        </a:lnTo>
                        <a:lnTo>
                          <a:pt x="1213" y="54454"/>
                        </a:lnTo>
                        <a:lnTo>
                          <a:pt x="1055" y="54678"/>
                        </a:lnTo>
                        <a:lnTo>
                          <a:pt x="921" y="54858"/>
                        </a:lnTo>
                        <a:lnTo>
                          <a:pt x="898" y="54903"/>
                        </a:lnTo>
                        <a:lnTo>
                          <a:pt x="741" y="55150"/>
                        </a:lnTo>
                        <a:lnTo>
                          <a:pt x="606" y="55374"/>
                        </a:lnTo>
                        <a:lnTo>
                          <a:pt x="449" y="55621"/>
                        </a:lnTo>
                        <a:lnTo>
                          <a:pt x="314" y="55846"/>
                        </a:lnTo>
                        <a:lnTo>
                          <a:pt x="157" y="56070"/>
                        </a:lnTo>
                        <a:lnTo>
                          <a:pt x="0" y="56317"/>
                        </a:lnTo>
                        <a:lnTo>
                          <a:pt x="90" y="57844"/>
                        </a:lnTo>
                        <a:lnTo>
                          <a:pt x="1617" y="57710"/>
                        </a:lnTo>
                        <a:lnTo>
                          <a:pt x="1819" y="57507"/>
                        </a:lnTo>
                        <a:lnTo>
                          <a:pt x="2043" y="57305"/>
                        </a:lnTo>
                        <a:lnTo>
                          <a:pt x="2268" y="57081"/>
                        </a:lnTo>
                        <a:lnTo>
                          <a:pt x="2470" y="56879"/>
                        </a:lnTo>
                        <a:lnTo>
                          <a:pt x="2695" y="56654"/>
                        </a:lnTo>
                        <a:lnTo>
                          <a:pt x="2897" y="56452"/>
                        </a:lnTo>
                        <a:lnTo>
                          <a:pt x="2942" y="56407"/>
                        </a:lnTo>
                        <a:lnTo>
                          <a:pt x="3076" y="56205"/>
                        </a:lnTo>
                        <a:lnTo>
                          <a:pt x="3278" y="55958"/>
                        </a:lnTo>
                        <a:lnTo>
                          <a:pt x="3458" y="55711"/>
                        </a:lnTo>
                        <a:lnTo>
                          <a:pt x="3638" y="55464"/>
                        </a:lnTo>
                        <a:lnTo>
                          <a:pt x="3795" y="55217"/>
                        </a:lnTo>
                        <a:lnTo>
                          <a:pt x="3975" y="54970"/>
                        </a:lnTo>
                        <a:lnTo>
                          <a:pt x="4154" y="54701"/>
                        </a:lnTo>
                        <a:lnTo>
                          <a:pt x="4311" y="54454"/>
                        </a:lnTo>
                        <a:lnTo>
                          <a:pt x="4491" y="54184"/>
                        </a:lnTo>
                        <a:lnTo>
                          <a:pt x="4648" y="53937"/>
                        </a:lnTo>
                        <a:lnTo>
                          <a:pt x="4805" y="53668"/>
                        </a:lnTo>
                        <a:lnTo>
                          <a:pt x="4985" y="53398"/>
                        </a:lnTo>
                        <a:lnTo>
                          <a:pt x="5142" y="53129"/>
                        </a:lnTo>
                        <a:lnTo>
                          <a:pt x="5299" y="52859"/>
                        </a:lnTo>
                        <a:lnTo>
                          <a:pt x="5457" y="52590"/>
                        </a:lnTo>
                        <a:lnTo>
                          <a:pt x="5591" y="52320"/>
                        </a:lnTo>
                        <a:lnTo>
                          <a:pt x="5748" y="52051"/>
                        </a:lnTo>
                        <a:lnTo>
                          <a:pt x="5748" y="52051"/>
                        </a:lnTo>
                        <a:lnTo>
                          <a:pt x="5906" y="51759"/>
                        </a:lnTo>
                        <a:lnTo>
                          <a:pt x="6040" y="51489"/>
                        </a:lnTo>
                        <a:lnTo>
                          <a:pt x="6175" y="51198"/>
                        </a:lnTo>
                        <a:lnTo>
                          <a:pt x="6332" y="50928"/>
                        </a:lnTo>
                        <a:lnTo>
                          <a:pt x="6467" y="50636"/>
                        </a:lnTo>
                        <a:lnTo>
                          <a:pt x="6602" y="50344"/>
                        </a:lnTo>
                        <a:lnTo>
                          <a:pt x="6737" y="50052"/>
                        </a:lnTo>
                        <a:lnTo>
                          <a:pt x="6871" y="49760"/>
                        </a:lnTo>
                        <a:lnTo>
                          <a:pt x="6983" y="49469"/>
                        </a:lnTo>
                        <a:lnTo>
                          <a:pt x="7118" y="49177"/>
                        </a:lnTo>
                        <a:lnTo>
                          <a:pt x="7253" y="48885"/>
                        </a:lnTo>
                        <a:lnTo>
                          <a:pt x="7365" y="48593"/>
                        </a:lnTo>
                        <a:lnTo>
                          <a:pt x="7500" y="48301"/>
                        </a:lnTo>
                        <a:lnTo>
                          <a:pt x="7612" y="47987"/>
                        </a:lnTo>
                        <a:lnTo>
                          <a:pt x="7725" y="47695"/>
                        </a:lnTo>
                        <a:lnTo>
                          <a:pt x="7837" y="47380"/>
                        </a:lnTo>
                        <a:lnTo>
                          <a:pt x="7949" y="47088"/>
                        </a:lnTo>
                        <a:lnTo>
                          <a:pt x="8061" y="46774"/>
                        </a:lnTo>
                        <a:lnTo>
                          <a:pt x="8174" y="46482"/>
                        </a:lnTo>
                        <a:lnTo>
                          <a:pt x="8286" y="46168"/>
                        </a:lnTo>
                        <a:lnTo>
                          <a:pt x="8398" y="45853"/>
                        </a:lnTo>
                        <a:lnTo>
                          <a:pt x="8488" y="45561"/>
                        </a:lnTo>
                        <a:lnTo>
                          <a:pt x="8600" y="45247"/>
                        </a:lnTo>
                        <a:lnTo>
                          <a:pt x="8690" y="44933"/>
                        </a:lnTo>
                        <a:lnTo>
                          <a:pt x="8802" y="44618"/>
                        </a:lnTo>
                        <a:lnTo>
                          <a:pt x="8892" y="44304"/>
                        </a:lnTo>
                        <a:lnTo>
                          <a:pt x="8982" y="43989"/>
                        </a:lnTo>
                        <a:lnTo>
                          <a:pt x="9072" y="43675"/>
                        </a:lnTo>
                        <a:lnTo>
                          <a:pt x="9162" y="43361"/>
                        </a:lnTo>
                        <a:lnTo>
                          <a:pt x="9251" y="43046"/>
                        </a:lnTo>
                        <a:lnTo>
                          <a:pt x="9341" y="42732"/>
                        </a:lnTo>
                        <a:lnTo>
                          <a:pt x="9409" y="42418"/>
                        </a:lnTo>
                        <a:lnTo>
                          <a:pt x="9498" y="42103"/>
                        </a:lnTo>
                        <a:lnTo>
                          <a:pt x="9566" y="41766"/>
                        </a:lnTo>
                        <a:lnTo>
                          <a:pt x="9656" y="41452"/>
                        </a:lnTo>
                        <a:lnTo>
                          <a:pt x="9723" y="41138"/>
                        </a:lnTo>
                        <a:lnTo>
                          <a:pt x="9790" y="40823"/>
                        </a:lnTo>
                        <a:lnTo>
                          <a:pt x="9880" y="40486"/>
                        </a:lnTo>
                        <a:lnTo>
                          <a:pt x="9948" y="40172"/>
                        </a:lnTo>
                        <a:lnTo>
                          <a:pt x="10015" y="39835"/>
                        </a:lnTo>
                        <a:lnTo>
                          <a:pt x="10060" y="39521"/>
                        </a:lnTo>
                        <a:lnTo>
                          <a:pt x="10127" y="39207"/>
                        </a:lnTo>
                        <a:lnTo>
                          <a:pt x="10195" y="38870"/>
                        </a:lnTo>
                        <a:lnTo>
                          <a:pt x="10262" y="38555"/>
                        </a:lnTo>
                        <a:lnTo>
                          <a:pt x="10307" y="38219"/>
                        </a:lnTo>
                        <a:lnTo>
                          <a:pt x="10352" y="37904"/>
                        </a:lnTo>
                        <a:lnTo>
                          <a:pt x="10419" y="37567"/>
                        </a:lnTo>
                        <a:lnTo>
                          <a:pt x="10464" y="37253"/>
                        </a:lnTo>
                        <a:lnTo>
                          <a:pt x="10509" y="36916"/>
                        </a:lnTo>
                        <a:lnTo>
                          <a:pt x="10531" y="36849"/>
                        </a:lnTo>
                        <a:lnTo>
                          <a:pt x="10554" y="36602"/>
                        </a:lnTo>
                        <a:lnTo>
                          <a:pt x="10599" y="36265"/>
                        </a:lnTo>
                        <a:lnTo>
                          <a:pt x="10644" y="35928"/>
                        </a:lnTo>
                        <a:lnTo>
                          <a:pt x="10689" y="35614"/>
                        </a:lnTo>
                        <a:lnTo>
                          <a:pt x="10711" y="35277"/>
                        </a:lnTo>
                        <a:lnTo>
                          <a:pt x="10756" y="34963"/>
                        </a:lnTo>
                        <a:lnTo>
                          <a:pt x="10778" y="34626"/>
                        </a:lnTo>
                        <a:lnTo>
                          <a:pt x="10823" y="34289"/>
                        </a:lnTo>
                        <a:lnTo>
                          <a:pt x="10846" y="33975"/>
                        </a:lnTo>
                        <a:lnTo>
                          <a:pt x="10868" y="33638"/>
                        </a:lnTo>
                        <a:lnTo>
                          <a:pt x="10891" y="33323"/>
                        </a:lnTo>
                        <a:lnTo>
                          <a:pt x="10913" y="32987"/>
                        </a:lnTo>
                        <a:lnTo>
                          <a:pt x="10936" y="32672"/>
                        </a:lnTo>
                        <a:lnTo>
                          <a:pt x="10958" y="32335"/>
                        </a:lnTo>
                        <a:lnTo>
                          <a:pt x="10981" y="32021"/>
                        </a:lnTo>
                        <a:lnTo>
                          <a:pt x="10981" y="31684"/>
                        </a:lnTo>
                        <a:lnTo>
                          <a:pt x="11003" y="31370"/>
                        </a:lnTo>
                        <a:lnTo>
                          <a:pt x="11003" y="31033"/>
                        </a:lnTo>
                        <a:lnTo>
                          <a:pt x="11026" y="30719"/>
                        </a:lnTo>
                        <a:lnTo>
                          <a:pt x="11026" y="30382"/>
                        </a:lnTo>
                        <a:lnTo>
                          <a:pt x="11026" y="30067"/>
                        </a:lnTo>
                        <a:lnTo>
                          <a:pt x="11026" y="29731"/>
                        </a:lnTo>
                        <a:lnTo>
                          <a:pt x="11026" y="29416"/>
                        </a:lnTo>
                        <a:lnTo>
                          <a:pt x="11026" y="29102"/>
                        </a:lnTo>
                        <a:lnTo>
                          <a:pt x="11026" y="28765"/>
                        </a:lnTo>
                        <a:lnTo>
                          <a:pt x="11026" y="28451"/>
                        </a:lnTo>
                        <a:lnTo>
                          <a:pt x="11003" y="28136"/>
                        </a:lnTo>
                        <a:lnTo>
                          <a:pt x="11003" y="27799"/>
                        </a:lnTo>
                        <a:lnTo>
                          <a:pt x="10981" y="27485"/>
                        </a:lnTo>
                        <a:lnTo>
                          <a:pt x="10981" y="27193"/>
                        </a:lnTo>
                        <a:lnTo>
                          <a:pt x="10981" y="27171"/>
                        </a:lnTo>
                        <a:lnTo>
                          <a:pt x="10958" y="26856"/>
                        </a:lnTo>
                        <a:lnTo>
                          <a:pt x="10936" y="26542"/>
                        </a:lnTo>
                        <a:lnTo>
                          <a:pt x="10913" y="26228"/>
                        </a:lnTo>
                        <a:lnTo>
                          <a:pt x="10891" y="25913"/>
                        </a:lnTo>
                        <a:lnTo>
                          <a:pt x="10868" y="25576"/>
                        </a:lnTo>
                        <a:lnTo>
                          <a:pt x="10823" y="25284"/>
                        </a:lnTo>
                        <a:lnTo>
                          <a:pt x="10801" y="24970"/>
                        </a:lnTo>
                        <a:lnTo>
                          <a:pt x="10756" y="24656"/>
                        </a:lnTo>
                        <a:lnTo>
                          <a:pt x="10734" y="24341"/>
                        </a:lnTo>
                        <a:lnTo>
                          <a:pt x="10689" y="24027"/>
                        </a:lnTo>
                        <a:lnTo>
                          <a:pt x="10644" y="23713"/>
                        </a:lnTo>
                        <a:lnTo>
                          <a:pt x="10621" y="23421"/>
                        </a:lnTo>
                        <a:lnTo>
                          <a:pt x="10576" y="23106"/>
                        </a:lnTo>
                        <a:lnTo>
                          <a:pt x="10531" y="22814"/>
                        </a:lnTo>
                        <a:lnTo>
                          <a:pt x="10464" y="22500"/>
                        </a:lnTo>
                        <a:lnTo>
                          <a:pt x="10419" y="22208"/>
                        </a:lnTo>
                        <a:lnTo>
                          <a:pt x="10374" y="21894"/>
                        </a:lnTo>
                        <a:lnTo>
                          <a:pt x="10307" y="21602"/>
                        </a:lnTo>
                        <a:lnTo>
                          <a:pt x="10262" y="21310"/>
                        </a:lnTo>
                        <a:lnTo>
                          <a:pt x="10195" y="20995"/>
                        </a:lnTo>
                        <a:lnTo>
                          <a:pt x="10150" y="20704"/>
                        </a:lnTo>
                        <a:lnTo>
                          <a:pt x="10082" y="20412"/>
                        </a:lnTo>
                        <a:lnTo>
                          <a:pt x="10015" y="20120"/>
                        </a:lnTo>
                        <a:lnTo>
                          <a:pt x="9948" y="19828"/>
                        </a:lnTo>
                        <a:lnTo>
                          <a:pt x="9880" y="19536"/>
                        </a:lnTo>
                        <a:lnTo>
                          <a:pt x="9813" y="19266"/>
                        </a:lnTo>
                        <a:lnTo>
                          <a:pt x="9746" y="19064"/>
                        </a:lnTo>
                        <a:lnTo>
                          <a:pt x="9746" y="18975"/>
                        </a:lnTo>
                        <a:lnTo>
                          <a:pt x="9701" y="18862"/>
                        </a:lnTo>
                        <a:lnTo>
                          <a:pt x="9656" y="18660"/>
                        </a:lnTo>
                        <a:lnTo>
                          <a:pt x="9588" y="18481"/>
                        </a:lnTo>
                        <a:lnTo>
                          <a:pt x="9476" y="18076"/>
                        </a:lnTo>
                        <a:lnTo>
                          <a:pt x="9364" y="17695"/>
                        </a:lnTo>
                        <a:lnTo>
                          <a:pt x="9229" y="17313"/>
                        </a:lnTo>
                        <a:lnTo>
                          <a:pt x="9117" y="16931"/>
                        </a:lnTo>
                        <a:lnTo>
                          <a:pt x="8982" y="16572"/>
                        </a:lnTo>
                        <a:lnTo>
                          <a:pt x="8870" y="16190"/>
                        </a:lnTo>
                        <a:lnTo>
                          <a:pt x="8735" y="15831"/>
                        </a:lnTo>
                        <a:lnTo>
                          <a:pt x="8735" y="15808"/>
                        </a:lnTo>
                        <a:lnTo>
                          <a:pt x="8600" y="15449"/>
                        </a:lnTo>
                        <a:lnTo>
                          <a:pt x="8443" y="15090"/>
                        </a:lnTo>
                        <a:lnTo>
                          <a:pt x="8308" y="14708"/>
                        </a:lnTo>
                        <a:lnTo>
                          <a:pt x="8174" y="14349"/>
                        </a:lnTo>
                        <a:lnTo>
                          <a:pt x="8039" y="13990"/>
                        </a:lnTo>
                        <a:lnTo>
                          <a:pt x="7747" y="13271"/>
                        </a:lnTo>
                        <a:lnTo>
                          <a:pt x="7545" y="12754"/>
                        </a:lnTo>
                        <a:lnTo>
                          <a:pt x="7478" y="12552"/>
                        </a:lnTo>
                        <a:lnTo>
                          <a:pt x="7186" y="11834"/>
                        </a:lnTo>
                        <a:lnTo>
                          <a:pt x="7051" y="11475"/>
                        </a:lnTo>
                        <a:lnTo>
                          <a:pt x="6916" y="11093"/>
                        </a:lnTo>
                        <a:lnTo>
                          <a:pt x="6759" y="10734"/>
                        </a:lnTo>
                        <a:lnTo>
                          <a:pt x="6624" y="10374"/>
                        </a:lnTo>
                        <a:lnTo>
                          <a:pt x="6490" y="10015"/>
                        </a:lnTo>
                        <a:lnTo>
                          <a:pt x="6377" y="9656"/>
                        </a:lnTo>
                        <a:lnTo>
                          <a:pt x="6243" y="9274"/>
                        </a:lnTo>
                        <a:lnTo>
                          <a:pt x="6108" y="8915"/>
                        </a:lnTo>
                        <a:lnTo>
                          <a:pt x="5995" y="8533"/>
                        </a:lnTo>
                        <a:lnTo>
                          <a:pt x="5861" y="8174"/>
                        </a:lnTo>
                        <a:lnTo>
                          <a:pt x="5748" y="7792"/>
                        </a:lnTo>
                        <a:lnTo>
                          <a:pt x="5704" y="7590"/>
                        </a:lnTo>
                        <a:lnTo>
                          <a:pt x="5636" y="7410"/>
                        </a:lnTo>
                        <a:lnTo>
                          <a:pt x="5614" y="7343"/>
                        </a:lnTo>
                        <a:lnTo>
                          <a:pt x="5614" y="7275"/>
                        </a:lnTo>
                        <a:lnTo>
                          <a:pt x="5546" y="7141"/>
                        </a:lnTo>
                        <a:lnTo>
                          <a:pt x="5502" y="7006"/>
                        </a:lnTo>
                        <a:lnTo>
                          <a:pt x="5434" y="6849"/>
                        </a:lnTo>
                        <a:lnTo>
                          <a:pt x="5434" y="6849"/>
                        </a:lnTo>
                        <a:lnTo>
                          <a:pt x="5389" y="6714"/>
                        </a:lnTo>
                        <a:lnTo>
                          <a:pt x="5322" y="6579"/>
                        </a:lnTo>
                        <a:lnTo>
                          <a:pt x="5232" y="6422"/>
                        </a:lnTo>
                        <a:lnTo>
                          <a:pt x="5165" y="6287"/>
                        </a:lnTo>
                        <a:lnTo>
                          <a:pt x="5075" y="6130"/>
                        </a:lnTo>
                        <a:lnTo>
                          <a:pt x="5007" y="5996"/>
                        </a:lnTo>
                        <a:lnTo>
                          <a:pt x="4918" y="5838"/>
                        </a:lnTo>
                        <a:lnTo>
                          <a:pt x="4828" y="5681"/>
                        </a:lnTo>
                        <a:lnTo>
                          <a:pt x="4716" y="5524"/>
                        </a:lnTo>
                        <a:lnTo>
                          <a:pt x="4626" y="5389"/>
                        </a:lnTo>
                        <a:lnTo>
                          <a:pt x="4536" y="5232"/>
                        </a:lnTo>
                        <a:lnTo>
                          <a:pt x="4424" y="5075"/>
                        </a:lnTo>
                        <a:lnTo>
                          <a:pt x="4222" y="4760"/>
                        </a:lnTo>
                        <a:lnTo>
                          <a:pt x="4020" y="4446"/>
                        </a:lnTo>
                        <a:lnTo>
                          <a:pt x="3817" y="4132"/>
                        </a:lnTo>
                        <a:lnTo>
                          <a:pt x="3593" y="3817"/>
                        </a:lnTo>
                        <a:lnTo>
                          <a:pt x="3189" y="3211"/>
                        </a:lnTo>
                        <a:lnTo>
                          <a:pt x="2987" y="2919"/>
                        </a:lnTo>
                        <a:lnTo>
                          <a:pt x="2784" y="2627"/>
                        </a:lnTo>
                        <a:lnTo>
                          <a:pt x="2695" y="2493"/>
                        </a:lnTo>
                        <a:lnTo>
                          <a:pt x="2605" y="2335"/>
                        </a:lnTo>
                        <a:lnTo>
                          <a:pt x="2537" y="2201"/>
                        </a:lnTo>
                        <a:lnTo>
                          <a:pt x="2448" y="2066"/>
                        </a:lnTo>
                        <a:lnTo>
                          <a:pt x="2358" y="1931"/>
                        </a:lnTo>
                        <a:lnTo>
                          <a:pt x="2290" y="1819"/>
                        </a:lnTo>
                        <a:lnTo>
                          <a:pt x="2223" y="1684"/>
                        </a:lnTo>
                        <a:lnTo>
                          <a:pt x="2156" y="1572"/>
                        </a:lnTo>
                        <a:lnTo>
                          <a:pt x="2088" y="1460"/>
                        </a:lnTo>
                        <a:lnTo>
                          <a:pt x="2043" y="1347"/>
                        </a:lnTo>
                        <a:lnTo>
                          <a:pt x="1999" y="1235"/>
                        </a:lnTo>
                        <a:lnTo>
                          <a:pt x="1954" y="1123"/>
                        </a:lnTo>
                        <a:lnTo>
                          <a:pt x="1909" y="1033"/>
                        </a:lnTo>
                        <a:lnTo>
                          <a:pt x="1886" y="943"/>
                        </a:lnTo>
                        <a:lnTo>
                          <a:pt x="1886" y="943"/>
                        </a:lnTo>
                        <a:lnTo>
                          <a:pt x="1864" y="898"/>
                        </a:lnTo>
                        <a:lnTo>
                          <a:pt x="1864" y="853"/>
                        </a:lnTo>
                        <a:lnTo>
                          <a:pt x="1864" y="853"/>
                        </a:lnTo>
                        <a:lnTo>
                          <a:pt x="1841" y="808"/>
                        </a:lnTo>
                        <a:lnTo>
                          <a:pt x="1841" y="763"/>
                        </a:lnTo>
                        <a:lnTo>
                          <a:pt x="1841" y="786"/>
                        </a:lnTo>
                        <a:lnTo>
                          <a:pt x="1819" y="741"/>
                        </a:lnTo>
                        <a:lnTo>
                          <a:pt x="1819" y="741"/>
                        </a:lnTo>
                        <a:lnTo>
                          <a:pt x="1819" y="696"/>
                        </a:lnTo>
                        <a:lnTo>
                          <a:pt x="1819" y="696"/>
                        </a:lnTo>
                        <a:lnTo>
                          <a:pt x="1819" y="674"/>
                        </a:lnTo>
                        <a:lnTo>
                          <a:pt x="1819" y="674"/>
                        </a:lnTo>
                        <a:lnTo>
                          <a:pt x="1819" y="629"/>
                        </a:lnTo>
                        <a:lnTo>
                          <a:pt x="1819" y="629"/>
                        </a:lnTo>
                        <a:lnTo>
                          <a:pt x="1819" y="606"/>
                        </a:lnTo>
                        <a:lnTo>
                          <a:pt x="1819" y="606"/>
                        </a:lnTo>
                        <a:lnTo>
                          <a:pt x="1819" y="584"/>
                        </a:lnTo>
                        <a:lnTo>
                          <a:pt x="1819" y="539"/>
                        </a:lnTo>
                        <a:lnTo>
                          <a:pt x="1819" y="516"/>
                        </a:lnTo>
                        <a:lnTo>
                          <a:pt x="1819" y="494"/>
                        </a:lnTo>
                        <a:lnTo>
                          <a:pt x="1841" y="494"/>
                        </a:lnTo>
                        <a:lnTo>
                          <a:pt x="1841" y="472"/>
                        </a:lnTo>
                        <a:lnTo>
                          <a:pt x="1841" y="449"/>
                        </a:lnTo>
                        <a:lnTo>
                          <a:pt x="1841" y="449"/>
                        </a:lnTo>
                        <a:lnTo>
                          <a:pt x="1864" y="427"/>
                        </a:lnTo>
                        <a:lnTo>
                          <a:pt x="1864" y="427"/>
                        </a:lnTo>
                        <a:lnTo>
                          <a:pt x="1886" y="404"/>
                        </a:lnTo>
                        <a:lnTo>
                          <a:pt x="1886" y="404"/>
                        </a:lnTo>
                        <a:lnTo>
                          <a:pt x="1909" y="382"/>
                        </a:lnTo>
                        <a:lnTo>
                          <a:pt x="1931" y="382"/>
                        </a:lnTo>
                        <a:lnTo>
                          <a:pt x="1954" y="359"/>
                        </a:lnTo>
                        <a:lnTo>
                          <a:pt x="1976" y="359"/>
                        </a:lnTo>
                        <a:lnTo>
                          <a:pt x="1999" y="337"/>
                        </a:lnTo>
                        <a:lnTo>
                          <a:pt x="2021" y="337"/>
                        </a:lnTo>
                        <a:lnTo>
                          <a:pt x="2043" y="337"/>
                        </a:lnTo>
                        <a:lnTo>
                          <a:pt x="2088" y="337"/>
                        </a:lnTo>
                        <a:lnTo>
                          <a:pt x="2088" y="337"/>
                        </a:lnTo>
                        <a:lnTo>
                          <a:pt x="2133" y="314"/>
                        </a:lnTo>
                        <a:lnTo>
                          <a:pt x="2111" y="314"/>
                        </a:lnTo>
                        <a:lnTo>
                          <a:pt x="2178" y="314"/>
                        </a:lnTo>
                        <a:lnTo>
                          <a:pt x="2156" y="314"/>
                        </a:lnTo>
                        <a:lnTo>
                          <a:pt x="2223" y="314"/>
                        </a:lnTo>
                        <a:lnTo>
                          <a:pt x="2201" y="314"/>
                        </a:lnTo>
                        <a:lnTo>
                          <a:pt x="2246" y="314"/>
                        </a:lnTo>
                        <a:lnTo>
                          <a:pt x="2268" y="314"/>
                        </a:lnTo>
                        <a:lnTo>
                          <a:pt x="2313" y="314"/>
                        </a:lnTo>
                        <a:lnTo>
                          <a:pt x="2313" y="314"/>
                        </a:lnTo>
                        <a:lnTo>
                          <a:pt x="2358" y="337"/>
                        </a:lnTo>
                        <a:lnTo>
                          <a:pt x="2425" y="337"/>
                        </a:lnTo>
                        <a:lnTo>
                          <a:pt x="2605" y="202"/>
                        </a:lnTo>
                        <a:lnTo>
                          <a:pt x="2470" y="22"/>
                        </a:lnTo>
                        <a:lnTo>
                          <a:pt x="2403" y="22"/>
                        </a:lnTo>
                        <a:lnTo>
                          <a:pt x="2335" y="0"/>
                        </a:lnTo>
                        <a:lnTo>
                          <a:pt x="2268" y="0"/>
                        </a:lnTo>
                        <a:lnTo>
                          <a:pt x="2223" y="0"/>
                        </a:lnTo>
                        <a:lnTo>
                          <a:pt x="2156" y="0"/>
                        </a:lnTo>
                        <a:lnTo>
                          <a:pt x="2111" y="0"/>
                        </a:lnTo>
                        <a:lnTo>
                          <a:pt x="2043" y="0"/>
                        </a:lnTo>
                        <a:lnTo>
                          <a:pt x="1999" y="0"/>
                        </a:lnTo>
                        <a:lnTo>
                          <a:pt x="1954" y="22"/>
                        </a:lnTo>
                        <a:lnTo>
                          <a:pt x="1909" y="22"/>
                        </a:lnTo>
                        <a:lnTo>
                          <a:pt x="1864" y="45"/>
                        </a:lnTo>
                        <a:lnTo>
                          <a:pt x="1819" y="45"/>
                        </a:lnTo>
                        <a:lnTo>
                          <a:pt x="1774" y="67"/>
                        </a:lnTo>
                        <a:lnTo>
                          <a:pt x="1729" y="90"/>
                        </a:lnTo>
                        <a:lnTo>
                          <a:pt x="1684" y="112"/>
                        </a:lnTo>
                        <a:lnTo>
                          <a:pt x="1639" y="157"/>
                        </a:lnTo>
                        <a:lnTo>
                          <a:pt x="1617" y="180"/>
                        </a:lnTo>
                        <a:lnTo>
                          <a:pt x="1572" y="202"/>
                        </a:lnTo>
                        <a:lnTo>
                          <a:pt x="1549" y="247"/>
                        </a:lnTo>
                        <a:lnTo>
                          <a:pt x="1527" y="292"/>
                        </a:lnTo>
                        <a:lnTo>
                          <a:pt x="1504" y="337"/>
                        </a:lnTo>
                        <a:lnTo>
                          <a:pt x="1482" y="382"/>
                        </a:lnTo>
                        <a:lnTo>
                          <a:pt x="1482" y="404"/>
                        </a:lnTo>
                        <a:lnTo>
                          <a:pt x="1460" y="449"/>
                        </a:lnTo>
                        <a:lnTo>
                          <a:pt x="1460" y="494"/>
                        </a:lnTo>
                        <a:lnTo>
                          <a:pt x="1460" y="539"/>
                        </a:lnTo>
                        <a:lnTo>
                          <a:pt x="1437" y="584"/>
                        </a:lnTo>
                        <a:lnTo>
                          <a:pt x="1437" y="651"/>
                        </a:lnTo>
                        <a:lnTo>
                          <a:pt x="1437" y="696"/>
                        </a:lnTo>
                        <a:lnTo>
                          <a:pt x="1460" y="741"/>
                        </a:lnTo>
                        <a:lnTo>
                          <a:pt x="1460" y="786"/>
                        </a:lnTo>
                        <a:lnTo>
                          <a:pt x="1460" y="831"/>
                        </a:lnTo>
                        <a:lnTo>
                          <a:pt x="1460" y="898"/>
                        </a:lnTo>
                        <a:lnTo>
                          <a:pt x="1482" y="943"/>
                        </a:lnTo>
                        <a:lnTo>
                          <a:pt x="1504" y="988"/>
                        </a:lnTo>
                        <a:lnTo>
                          <a:pt x="1504" y="1055"/>
                        </a:lnTo>
                        <a:lnTo>
                          <a:pt x="1549" y="1145"/>
                        </a:lnTo>
                        <a:lnTo>
                          <a:pt x="1572" y="1280"/>
                        </a:lnTo>
                        <a:lnTo>
                          <a:pt x="1617" y="1392"/>
                        </a:lnTo>
                        <a:lnTo>
                          <a:pt x="1662" y="1504"/>
                        </a:lnTo>
                        <a:lnTo>
                          <a:pt x="1707" y="1639"/>
                        </a:lnTo>
                        <a:lnTo>
                          <a:pt x="1774" y="1751"/>
                        </a:lnTo>
                        <a:lnTo>
                          <a:pt x="1841" y="1886"/>
                        </a:lnTo>
                        <a:lnTo>
                          <a:pt x="1909" y="2021"/>
                        </a:lnTo>
                        <a:lnTo>
                          <a:pt x="1976" y="2156"/>
                        </a:lnTo>
                        <a:lnTo>
                          <a:pt x="2043" y="2290"/>
                        </a:lnTo>
                        <a:lnTo>
                          <a:pt x="2111" y="2448"/>
                        </a:lnTo>
                        <a:lnTo>
                          <a:pt x="2201" y="2582"/>
                        </a:lnTo>
                        <a:lnTo>
                          <a:pt x="2268" y="2740"/>
                        </a:lnTo>
                        <a:lnTo>
                          <a:pt x="2358" y="2874"/>
                        </a:lnTo>
                        <a:lnTo>
                          <a:pt x="2537" y="3189"/>
                        </a:lnTo>
                        <a:lnTo>
                          <a:pt x="2717" y="3503"/>
                        </a:lnTo>
                        <a:lnTo>
                          <a:pt x="3099" y="4132"/>
                        </a:lnTo>
                        <a:lnTo>
                          <a:pt x="3099" y="4132"/>
                        </a:lnTo>
                        <a:lnTo>
                          <a:pt x="3278" y="4469"/>
                        </a:lnTo>
                        <a:lnTo>
                          <a:pt x="3458" y="4783"/>
                        </a:lnTo>
                        <a:lnTo>
                          <a:pt x="3458" y="4783"/>
                        </a:lnTo>
                        <a:close/>
                      </a:path>
                    </a:pathLst>
                  </a:custGeom>
                  <a:solidFill>
                    <a:srgbClr val="183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22C2059B-EBCB-3330-33A2-E8A3FF5A4436}"/>
                      </a:ext>
                    </a:extLst>
                  </p:cNvPr>
                  <p:cNvSpPr/>
                  <p:nvPr/>
                </p:nvSpPr>
                <p:spPr>
                  <a:xfrm>
                    <a:off x="9863562" y="3918813"/>
                    <a:ext cx="8600" cy="48233"/>
                  </a:xfrm>
                  <a:custGeom>
                    <a:avLst/>
                    <a:gdLst>
                      <a:gd name="connsiteX0" fmla="*/ 4132 w 8600"/>
                      <a:gd name="connsiteY0" fmla="*/ 382 h 48233"/>
                      <a:gd name="connsiteX1" fmla="*/ 4177 w 8600"/>
                      <a:gd name="connsiteY1" fmla="*/ 382 h 48233"/>
                      <a:gd name="connsiteX2" fmla="*/ 4154 w 8600"/>
                      <a:gd name="connsiteY2" fmla="*/ 382 h 48233"/>
                      <a:gd name="connsiteX3" fmla="*/ 4199 w 8600"/>
                      <a:gd name="connsiteY3" fmla="*/ 382 h 48233"/>
                      <a:gd name="connsiteX4" fmla="*/ 4177 w 8600"/>
                      <a:gd name="connsiteY4" fmla="*/ 382 h 48233"/>
                      <a:gd name="connsiteX5" fmla="*/ 4222 w 8600"/>
                      <a:gd name="connsiteY5" fmla="*/ 404 h 48233"/>
                      <a:gd name="connsiteX6" fmla="*/ 4222 w 8600"/>
                      <a:gd name="connsiteY6" fmla="*/ 404 h 48233"/>
                      <a:gd name="connsiteX7" fmla="*/ 4244 w 8600"/>
                      <a:gd name="connsiteY7" fmla="*/ 404 h 48233"/>
                      <a:gd name="connsiteX8" fmla="*/ 4244 w 8600"/>
                      <a:gd name="connsiteY8" fmla="*/ 404 h 48233"/>
                      <a:gd name="connsiteX9" fmla="*/ 4267 w 8600"/>
                      <a:gd name="connsiteY9" fmla="*/ 404 h 48233"/>
                      <a:gd name="connsiteX10" fmla="*/ 4267 w 8600"/>
                      <a:gd name="connsiteY10" fmla="*/ 404 h 48233"/>
                      <a:gd name="connsiteX11" fmla="*/ 4289 w 8600"/>
                      <a:gd name="connsiteY11" fmla="*/ 427 h 48233"/>
                      <a:gd name="connsiteX12" fmla="*/ 4267 w 8600"/>
                      <a:gd name="connsiteY12" fmla="*/ 427 h 48233"/>
                      <a:gd name="connsiteX13" fmla="*/ 4334 w 8600"/>
                      <a:gd name="connsiteY13" fmla="*/ 449 h 48233"/>
                      <a:gd name="connsiteX14" fmla="*/ 4334 w 8600"/>
                      <a:gd name="connsiteY14" fmla="*/ 449 h 48233"/>
                      <a:gd name="connsiteX15" fmla="*/ 4379 w 8600"/>
                      <a:gd name="connsiteY15" fmla="*/ 472 h 48233"/>
                      <a:gd name="connsiteX16" fmla="*/ 4379 w 8600"/>
                      <a:gd name="connsiteY16" fmla="*/ 472 h 48233"/>
                      <a:gd name="connsiteX17" fmla="*/ 4424 w 8600"/>
                      <a:gd name="connsiteY17" fmla="*/ 494 h 48233"/>
                      <a:gd name="connsiteX18" fmla="*/ 4424 w 8600"/>
                      <a:gd name="connsiteY18" fmla="*/ 494 h 48233"/>
                      <a:gd name="connsiteX19" fmla="*/ 4469 w 8600"/>
                      <a:gd name="connsiteY19" fmla="*/ 539 h 48233"/>
                      <a:gd name="connsiteX20" fmla="*/ 4469 w 8600"/>
                      <a:gd name="connsiteY20" fmla="*/ 516 h 48233"/>
                      <a:gd name="connsiteX21" fmla="*/ 4513 w 8600"/>
                      <a:gd name="connsiteY21" fmla="*/ 561 h 48233"/>
                      <a:gd name="connsiteX22" fmla="*/ 4513 w 8600"/>
                      <a:gd name="connsiteY22" fmla="*/ 561 h 48233"/>
                      <a:gd name="connsiteX23" fmla="*/ 4581 w 8600"/>
                      <a:gd name="connsiteY23" fmla="*/ 606 h 48233"/>
                      <a:gd name="connsiteX24" fmla="*/ 4558 w 8600"/>
                      <a:gd name="connsiteY24" fmla="*/ 606 h 48233"/>
                      <a:gd name="connsiteX25" fmla="*/ 4603 w 8600"/>
                      <a:gd name="connsiteY25" fmla="*/ 651 h 48233"/>
                      <a:gd name="connsiteX26" fmla="*/ 4671 w 8600"/>
                      <a:gd name="connsiteY26" fmla="*/ 696 h 48233"/>
                      <a:gd name="connsiteX27" fmla="*/ 4648 w 8600"/>
                      <a:gd name="connsiteY27" fmla="*/ 696 h 48233"/>
                      <a:gd name="connsiteX28" fmla="*/ 4716 w 8600"/>
                      <a:gd name="connsiteY28" fmla="*/ 763 h 48233"/>
                      <a:gd name="connsiteX29" fmla="*/ 4760 w 8600"/>
                      <a:gd name="connsiteY29" fmla="*/ 808 h 48233"/>
                      <a:gd name="connsiteX30" fmla="*/ 4760 w 8600"/>
                      <a:gd name="connsiteY30" fmla="*/ 808 h 48233"/>
                      <a:gd name="connsiteX31" fmla="*/ 4805 w 8600"/>
                      <a:gd name="connsiteY31" fmla="*/ 876 h 48233"/>
                      <a:gd name="connsiteX32" fmla="*/ 4850 w 8600"/>
                      <a:gd name="connsiteY32" fmla="*/ 943 h 48233"/>
                      <a:gd name="connsiteX33" fmla="*/ 4850 w 8600"/>
                      <a:gd name="connsiteY33" fmla="*/ 943 h 48233"/>
                      <a:gd name="connsiteX34" fmla="*/ 4895 w 8600"/>
                      <a:gd name="connsiteY34" fmla="*/ 1010 h 48233"/>
                      <a:gd name="connsiteX35" fmla="*/ 4940 w 8600"/>
                      <a:gd name="connsiteY35" fmla="*/ 1078 h 48233"/>
                      <a:gd name="connsiteX36" fmla="*/ 4985 w 8600"/>
                      <a:gd name="connsiteY36" fmla="*/ 1145 h 48233"/>
                      <a:gd name="connsiteX37" fmla="*/ 5030 w 8600"/>
                      <a:gd name="connsiteY37" fmla="*/ 1235 h 48233"/>
                      <a:gd name="connsiteX38" fmla="*/ 5075 w 8600"/>
                      <a:gd name="connsiteY38" fmla="*/ 1325 h 48233"/>
                      <a:gd name="connsiteX39" fmla="*/ 5120 w 8600"/>
                      <a:gd name="connsiteY39" fmla="*/ 1392 h 48233"/>
                      <a:gd name="connsiteX40" fmla="*/ 5165 w 8600"/>
                      <a:gd name="connsiteY40" fmla="*/ 1482 h 48233"/>
                      <a:gd name="connsiteX41" fmla="*/ 5210 w 8600"/>
                      <a:gd name="connsiteY41" fmla="*/ 1594 h 48233"/>
                      <a:gd name="connsiteX42" fmla="*/ 5210 w 8600"/>
                      <a:gd name="connsiteY42" fmla="*/ 1594 h 48233"/>
                      <a:gd name="connsiteX43" fmla="*/ 5255 w 8600"/>
                      <a:gd name="connsiteY43" fmla="*/ 1684 h 48233"/>
                      <a:gd name="connsiteX44" fmla="*/ 5277 w 8600"/>
                      <a:gd name="connsiteY44" fmla="*/ 1774 h 48233"/>
                      <a:gd name="connsiteX45" fmla="*/ 5322 w 8600"/>
                      <a:gd name="connsiteY45" fmla="*/ 1886 h 48233"/>
                      <a:gd name="connsiteX46" fmla="*/ 5367 w 8600"/>
                      <a:gd name="connsiteY46" fmla="*/ 1976 h 48233"/>
                      <a:gd name="connsiteX47" fmla="*/ 5412 w 8600"/>
                      <a:gd name="connsiteY47" fmla="*/ 2088 h 48233"/>
                      <a:gd name="connsiteX48" fmla="*/ 5457 w 8600"/>
                      <a:gd name="connsiteY48" fmla="*/ 2201 h 48233"/>
                      <a:gd name="connsiteX49" fmla="*/ 5479 w 8600"/>
                      <a:gd name="connsiteY49" fmla="*/ 2313 h 48233"/>
                      <a:gd name="connsiteX50" fmla="*/ 5524 w 8600"/>
                      <a:gd name="connsiteY50" fmla="*/ 2425 h 48233"/>
                      <a:gd name="connsiteX51" fmla="*/ 5569 w 8600"/>
                      <a:gd name="connsiteY51" fmla="*/ 2537 h 48233"/>
                      <a:gd name="connsiteX52" fmla="*/ 5591 w 8600"/>
                      <a:gd name="connsiteY52" fmla="*/ 2672 h 48233"/>
                      <a:gd name="connsiteX53" fmla="*/ 5636 w 8600"/>
                      <a:gd name="connsiteY53" fmla="*/ 2784 h 48233"/>
                      <a:gd name="connsiteX54" fmla="*/ 5681 w 8600"/>
                      <a:gd name="connsiteY54" fmla="*/ 2919 h 48233"/>
                      <a:gd name="connsiteX55" fmla="*/ 5748 w 8600"/>
                      <a:gd name="connsiteY55" fmla="*/ 3166 h 48233"/>
                      <a:gd name="connsiteX56" fmla="*/ 5816 w 8600"/>
                      <a:gd name="connsiteY56" fmla="*/ 3436 h 48233"/>
                      <a:gd name="connsiteX57" fmla="*/ 5883 w 8600"/>
                      <a:gd name="connsiteY57" fmla="*/ 3705 h 48233"/>
                      <a:gd name="connsiteX58" fmla="*/ 5928 w 8600"/>
                      <a:gd name="connsiteY58" fmla="*/ 3975 h 48233"/>
                      <a:gd name="connsiteX59" fmla="*/ 5995 w 8600"/>
                      <a:gd name="connsiteY59" fmla="*/ 4244 h 48233"/>
                      <a:gd name="connsiteX60" fmla="*/ 6018 w 8600"/>
                      <a:gd name="connsiteY60" fmla="*/ 4356 h 48233"/>
                      <a:gd name="connsiteX61" fmla="*/ 6063 w 8600"/>
                      <a:gd name="connsiteY61" fmla="*/ 4536 h 48233"/>
                      <a:gd name="connsiteX62" fmla="*/ 6130 w 8600"/>
                      <a:gd name="connsiteY62" fmla="*/ 4828 h 48233"/>
                      <a:gd name="connsiteX63" fmla="*/ 6175 w 8600"/>
                      <a:gd name="connsiteY63" fmla="*/ 5120 h 48233"/>
                      <a:gd name="connsiteX64" fmla="*/ 6243 w 8600"/>
                      <a:gd name="connsiteY64" fmla="*/ 5412 h 48233"/>
                      <a:gd name="connsiteX65" fmla="*/ 6310 w 8600"/>
                      <a:gd name="connsiteY65" fmla="*/ 5704 h 48233"/>
                      <a:gd name="connsiteX66" fmla="*/ 6355 w 8600"/>
                      <a:gd name="connsiteY66" fmla="*/ 6018 h 48233"/>
                      <a:gd name="connsiteX67" fmla="*/ 6400 w 8600"/>
                      <a:gd name="connsiteY67" fmla="*/ 6310 h 48233"/>
                      <a:gd name="connsiteX68" fmla="*/ 6467 w 8600"/>
                      <a:gd name="connsiteY68" fmla="*/ 6624 h 48233"/>
                      <a:gd name="connsiteX69" fmla="*/ 6512 w 8600"/>
                      <a:gd name="connsiteY69" fmla="*/ 6916 h 48233"/>
                      <a:gd name="connsiteX70" fmla="*/ 6557 w 8600"/>
                      <a:gd name="connsiteY70" fmla="*/ 7208 h 48233"/>
                      <a:gd name="connsiteX71" fmla="*/ 6602 w 8600"/>
                      <a:gd name="connsiteY71" fmla="*/ 7522 h 48233"/>
                      <a:gd name="connsiteX72" fmla="*/ 6647 w 8600"/>
                      <a:gd name="connsiteY72" fmla="*/ 7814 h 48233"/>
                      <a:gd name="connsiteX73" fmla="*/ 6669 w 8600"/>
                      <a:gd name="connsiteY73" fmla="*/ 8106 h 48233"/>
                      <a:gd name="connsiteX74" fmla="*/ 6714 w 8600"/>
                      <a:gd name="connsiteY74" fmla="*/ 8398 h 48233"/>
                      <a:gd name="connsiteX75" fmla="*/ 6759 w 8600"/>
                      <a:gd name="connsiteY75" fmla="*/ 8690 h 48233"/>
                      <a:gd name="connsiteX76" fmla="*/ 6781 w 8600"/>
                      <a:gd name="connsiteY76" fmla="*/ 8982 h 48233"/>
                      <a:gd name="connsiteX77" fmla="*/ 6826 w 8600"/>
                      <a:gd name="connsiteY77" fmla="*/ 9251 h 48233"/>
                      <a:gd name="connsiteX78" fmla="*/ 6849 w 8600"/>
                      <a:gd name="connsiteY78" fmla="*/ 9521 h 48233"/>
                      <a:gd name="connsiteX79" fmla="*/ 6894 w 8600"/>
                      <a:gd name="connsiteY79" fmla="*/ 10037 h 48233"/>
                      <a:gd name="connsiteX80" fmla="*/ 6939 w 8600"/>
                      <a:gd name="connsiteY80" fmla="*/ 10531 h 48233"/>
                      <a:gd name="connsiteX81" fmla="*/ 6983 w 8600"/>
                      <a:gd name="connsiteY81" fmla="*/ 11003 h 48233"/>
                      <a:gd name="connsiteX82" fmla="*/ 7028 w 8600"/>
                      <a:gd name="connsiteY82" fmla="*/ 11407 h 48233"/>
                      <a:gd name="connsiteX83" fmla="*/ 7051 w 8600"/>
                      <a:gd name="connsiteY83" fmla="*/ 11789 h 48233"/>
                      <a:gd name="connsiteX84" fmla="*/ 7073 w 8600"/>
                      <a:gd name="connsiteY84" fmla="*/ 12103 h 48233"/>
                      <a:gd name="connsiteX85" fmla="*/ 7073 w 8600"/>
                      <a:gd name="connsiteY85" fmla="*/ 12373 h 48233"/>
                      <a:gd name="connsiteX86" fmla="*/ 7073 w 8600"/>
                      <a:gd name="connsiteY86" fmla="*/ 12373 h 48233"/>
                      <a:gd name="connsiteX87" fmla="*/ 7096 w 8600"/>
                      <a:gd name="connsiteY87" fmla="*/ 12552 h 48233"/>
                      <a:gd name="connsiteX88" fmla="*/ 7096 w 8600"/>
                      <a:gd name="connsiteY88" fmla="*/ 12687 h 48233"/>
                      <a:gd name="connsiteX89" fmla="*/ 7096 w 8600"/>
                      <a:gd name="connsiteY89" fmla="*/ 12957 h 48233"/>
                      <a:gd name="connsiteX90" fmla="*/ 7096 w 8600"/>
                      <a:gd name="connsiteY90" fmla="*/ 13226 h 48233"/>
                      <a:gd name="connsiteX91" fmla="*/ 7096 w 8600"/>
                      <a:gd name="connsiteY91" fmla="*/ 13518 h 48233"/>
                      <a:gd name="connsiteX92" fmla="*/ 7096 w 8600"/>
                      <a:gd name="connsiteY92" fmla="*/ 13787 h 48233"/>
                      <a:gd name="connsiteX93" fmla="*/ 7096 w 8600"/>
                      <a:gd name="connsiteY93" fmla="*/ 14057 h 48233"/>
                      <a:gd name="connsiteX94" fmla="*/ 7096 w 8600"/>
                      <a:gd name="connsiteY94" fmla="*/ 14326 h 48233"/>
                      <a:gd name="connsiteX95" fmla="*/ 7073 w 8600"/>
                      <a:gd name="connsiteY95" fmla="*/ 14618 h 48233"/>
                      <a:gd name="connsiteX96" fmla="*/ 7073 w 8600"/>
                      <a:gd name="connsiteY96" fmla="*/ 14888 h 48233"/>
                      <a:gd name="connsiteX97" fmla="*/ 7073 w 8600"/>
                      <a:gd name="connsiteY97" fmla="*/ 15157 h 48233"/>
                      <a:gd name="connsiteX98" fmla="*/ 7051 w 8600"/>
                      <a:gd name="connsiteY98" fmla="*/ 15427 h 48233"/>
                      <a:gd name="connsiteX99" fmla="*/ 7051 w 8600"/>
                      <a:gd name="connsiteY99" fmla="*/ 15719 h 48233"/>
                      <a:gd name="connsiteX100" fmla="*/ 7028 w 8600"/>
                      <a:gd name="connsiteY100" fmla="*/ 15988 h 48233"/>
                      <a:gd name="connsiteX101" fmla="*/ 7028 w 8600"/>
                      <a:gd name="connsiteY101" fmla="*/ 16257 h 48233"/>
                      <a:gd name="connsiteX102" fmla="*/ 7006 w 8600"/>
                      <a:gd name="connsiteY102" fmla="*/ 16527 h 48233"/>
                      <a:gd name="connsiteX103" fmla="*/ 6983 w 8600"/>
                      <a:gd name="connsiteY103" fmla="*/ 16796 h 48233"/>
                      <a:gd name="connsiteX104" fmla="*/ 6961 w 8600"/>
                      <a:gd name="connsiteY104" fmla="*/ 17066 h 48233"/>
                      <a:gd name="connsiteX105" fmla="*/ 6961 w 8600"/>
                      <a:gd name="connsiteY105" fmla="*/ 17335 h 48233"/>
                      <a:gd name="connsiteX106" fmla="*/ 6961 w 8600"/>
                      <a:gd name="connsiteY106" fmla="*/ 17358 h 48233"/>
                      <a:gd name="connsiteX107" fmla="*/ 6939 w 8600"/>
                      <a:gd name="connsiteY107" fmla="*/ 17627 h 48233"/>
                      <a:gd name="connsiteX108" fmla="*/ 6916 w 8600"/>
                      <a:gd name="connsiteY108" fmla="*/ 17897 h 48233"/>
                      <a:gd name="connsiteX109" fmla="*/ 6894 w 8600"/>
                      <a:gd name="connsiteY109" fmla="*/ 18166 h 48233"/>
                      <a:gd name="connsiteX110" fmla="*/ 6871 w 8600"/>
                      <a:gd name="connsiteY110" fmla="*/ 18436 h 48233"/>
                      <a:gd name="connsiteX111" fmla="*/ 6849 w 8600"/>
                      <a:gd name="connsiteY111" fmla="*/ 18705 h 48233"/>
                      <a:gd name="connsiteX112" fmla="*/ 6826 w 8600"/>
                      <a:gd name="connsiteY112" fmla="*/ 18975 h 48233"/>
                      <a:gd name="connsiteX113" fmla="*/ 6804 w 8600"/>
                      <a:gd name="connsiteY113" fmla="*/ 19244 h 48233"/>
                      <a:gd name="connsiteX114" fmla="*/ 6781 w 8600"/>
                      <a:gd name="connsiteY114" fmla="*/ 19513 h 48233"/>
                      <a:gd name="connsiteX115" fmla="*/ 6759 w 8600"/>
                      <a:gd name="connsiteY115" fmla="*/ 19783 h 48233"/>
                      <a:gd name="connsiteX116" fmla="*/ 6714 w 8600"/>
                      <a:gd name="connsiteY116" fmla="*/ 20052 h 48233"/>
                      <a:gd name="connsiteX117" fmla="*/ 6692 w 8600"/>
                      <a:gd name="connsiteY117" fmla="*/ 20322 h 48233"/>
                      <a:gd name="connsiteX118" fmla="*/ 6624 w 8600"/>
                      <a:gd name="connsiteY118" fmla="*/ 20861 h 48233"/>
                      <a:gd name="connsiteX119" fmla="*/ 6557 w 8600"/>
                      <a:gd name="connsiteY119" fmla="*/ 21400 h 48233"/>
                      <a:gd name="connsiteX120" fmla="*/ 6490 w 8600"/>
                      <a:gd name="connsiteY120" fmla="*/ 21939 h 48233"/>
                      <a:gd name="connsiteX121" fmla="*/ 6445 w 8600"/>
                      <a:gd name="connsiteY121" fmla="*/ 22320 h 48233"/>
                      <a:gd name="connsiteX122" fmla="*/ 6422 w 8600"/>
                      <a:gd name="connsiteY122" fmla="*/ 22478 h 48233"/>
                      <a:gd name="connsiteX123" fmla="*/ 6355 w 8600"/>
                      <a:gd name="connsiteY123" fmla="*/ 23016 h 48233"/>
                      <a:gd name="connsiteX124" fmla="*/ 6265 w 8600"/>
                      <a:gd name="connsiteY124" fmla="*/ 23533 h 48233"/>
                      <a:gd name="connsiteX125" fmla="*/ 6198 w 8600"/>
                      <a:gd name="connsiteY125" fmla="*/ 24072 h 48233"/>
                      <a:gd name="connsiteX126" fmla="*/ 6108 w 8600"/>
                      <a:gd name="connsiteY126" fmla="*/ 24611 h 48233"/>
                      <a:gd name="connsiteX127" fmla="*/ 6018 w 8600"/>
                      <a:gd name="connsiteY127" fmla="*/ 25150 h 48233"/>
                      <a:gd name="connsiteX128" fmla="*/ 5928 w 8600"/>
                      <a:gd name="connsiteY128" fmla="*/ 25689 h 48233"/>
                      <a:gd name="connsiteX129" fmla="*/ 5838 w 8600"/>
                      <a:gd name="connsiteY129" fmla="*/ 26205 h 48233"/>
                      <a:gd name="connsiteX130" fmla="*/ 5726 w 8600"/>
                      <a:gd name="connsiteY130" fmla="*/ 26744 h 48233"/>
                      <a:gd name="connsiteX131" fmla="*/ 5614 w 8600"/>
                      <a:gd name="connsiteY131" fmla="*/ 27283 h 48233"/>
                      <a:gd name="connsiteX132" fmla="*/ 5524 w 8600"/>
                      <a:gd name="connsiteY132" fmla="*/ 27799 h 48233"/>
                      <a:gd name="connsiteX133" fmla="*/ 5412 w 8600"/>
                      <a:gd name="connsiteY133" fmla="*/ 28338 h 48233"/>
                      <a:gd name="connsiteX134" fmla="*/ 5299 w 8600"/>
                      <a:gd name="connsiteY134" fmla="*/ 28855 h 48233"/>
                      <a:gd name="connsiteX135" fmla="*/ 5210 w 8600"/>
                      <a:gd name="connsiteY135" fmla="*/ 29192 h 48233"/>
                      <a:gd name="connsiteX136" fmla="*/ 5187 w 8600"/>
                      <a:gd name="connsiteY136" fmla="*/ 29394 h 48233"/>
                      <a:gd name="connsiteX137" fmla="*/ 5052 w 8600"/>
                      <a:gd name="connsiteY137" fmla="*/ 29910 h 48233"/>
                      <a:gd name="connsiteX138" fmla="*/ 4940 w 8600"/>
                      <a:gd name="connsiteY138" fmla="*/ 30449 h 48233"/>
                      <a:gd name="connsiteX139" fmla="*/ 4805 w 8600"/>
                      <a:gd name="connsiteY139" fmla="*/ 30988 h 48233"/>
                      <a:gd name="connsiteX140" fmla="*/ 4693 w 8600"/>
                      <a:gd name="connsiteY140" fmla="*/ 31504 h 48233"/>
                      <a:gd name="connsiteX141" fmla="*/ 4558 w 8600"/>
                      <a:gd name="connsiteY141" fmla="*/ 32043 h 48233"/>
                      <a:gd name="connsiteX142" fmla="*/ 4424 w 8600"/>
                      <a:gd name="connsiteY142" fmla="*/ 32560 h 48233"/>
                      <a:gd name="connsiteX143" fmla="*/ 4289 w 8600"/>
                      <a:gd name="connsiteY143" fmla="*/ 33076 h 48233"/>
                      <a:gd name="connsiteX144" fmla="*/ 4154 w 8600"/>
                      <a:gd name="connsiteY144" fmla="*/ 33615 h 48233"/>
                      <a:gd name="connsiteX145" fmla="*/ 3997 w 8600"/>
                      <a:gd name="connsiteY145" fmla="*/ 34132 h 48233"/>
                      <a:gd name="connsiteX146" fmla="*/ 3862 w 8600"/>
                      <a:gd name="connsiteY146" fmla="*/ 34671 h 48233"/>
                      <a:gd name="connsiteX147" fmla="*/ 3728 w 8600"/>
                      <a:gd name="connsiteY147" fmla="*/ 35187 h 48233"/>
                      <a:gd name="connsiteX148" fmla="*/ 3570 w 8600"/>
                      <a:gd name="connsiteY148" fmla="*/ 35726 h 48233"/>
                      <a:gd name="connsiteX149" fmla="*/ 3413 w 8600"/>
                      <a:gd name="connsiteY149" fmla="*/ 36242 h 48233"/>
                      <a:gd name="connsiteX150" fmla="*/ 3256 w 8600"/>
                      <a:gd name="connsiteY150" fmla="*/ 36759 h 48233"/>
                      <a:gd name="connsiteX151" fmla="*/ 3121 w 8600"/>
                      <a:gd name="connsiteY151" fmla="*/ 37253 h 48233"/>
                      <a:gd name="connsiteX152" fmla="*/ 3099 w 8600"/>
                      <a:gd name="connsiteY152" fmla="*/ 37298 h 48233"/>
                      <a:gd name="connsiteX153" fmla="*/ 2942 w 8600"/>
                      <a:gd name="connsiteY153" fmla="*/ 37814 h 48233"/>
                      <a:gd name="connsiteX154" fmla="*/ 2784 w 8600"/>
                      <a:gd name="connsiteY154" fmla="*/ 38331 h 48233"/>
                      <a:gd name="connsiteX155" fmla="*/ 2627 w 8600"/>
                      <a:gd name="connsiteY155" fmla="*/ 38870 h 48233"/>
                      <a:gd name="connsiteX156" fmla="*/ 2470 w 8600"/>
                      <a:gd name="connsiteY156" fmla="*/ 39386 h 48233"/>
                      <a:gd name="connsiteX157" fmla="*/ 2313 w 8600"/>
                      <a:gd name="connsiteY157" fmla="*/ 39925 h 48233"/>
                      <a:gd name="connsiteX158" fmla="*/ 2133 w 8600"/>
                      <a:gd name="connsiteY158" fmla="*/ 40442 h 48233"/>
                      <a:gd name="connsiteX159" fmla="*/ 1976 w 8600"/>
                      <a:gd name="connsiteY159" fmla="*/ 40958 h 48233"/>
                      <a:gd name="connsiteX160" fmla="*/ 1796 w 8600"/>
                      <a:gd name="connsiteY160" fmla="*/ 41497 h 48233"/>
                      <a:gd name="connsiteX161" fmla="*/ 1617 w 8600"/>
                      <a:gd name="connsiteY161" fmla="*/ 42013 h 48233"/>
                      <a:gd name="connsiteX162" fmla="*/ 1460 w 8600"/>
                      <a:gd name="connsiteY162" fmla="*/ 42530 h 48233"/>
                      <a:gd name="connsiteX163" fmla="*/ 1280 w 8600"/>
                      <a:gd name="connsiteY163" fmla="*/ 43069 h 48233"/>
                      <a:gd name="connsiteX164" fmla="*/ 1100 w 8600"/>
                      <a:gd name="connsiteY164" fmla="*/ 43585 h 48233"/>
                      <a:gd name="connsiteX165" fmla="*/ 921 w 8600"/>
                      <a:gd name="connsiteY165" fmla="*/ 44102 h 48233"/>
                      <a:gd name="connsiteX166" fmla="*/ 741 w 8600"/>
                      <a:gd name="connsiteY166" fmla="*/ 44641 h 48233"/>
                      <a:gd name="connsiteX167" fmla="*/ 561 w 8600"/>
                      <a:gd name="connsiteY167" fmla="*/ 45157 h 48233"/>
                      <a:gd name="connsiteX168" fmla="*/ 382 w 8600"/>
                      <a:gd name="connsiteY168" fmla="*/ 45674 h 48233"/>
                      <a:gd name="connsiteX169" fmla="*/ 0 w 8600"/>
                      <a:gd name="connsiteY169" fmla="*/ 46729 h 48233"/>
                      <a:gd name="connsiteX170" fmla="*/ 741 w 8600"/>
                      <a:gd name="connsiteY170" fmla="*/ 48233 h 48233"/>
                      <a:gd name="connsiteX171" fmla="*/ 2246 w 8600"/>
                      <a:gd name="connsiteY171" fmla="*/ 47492 h 48233"/>
                      <a:gd name="connsiteX172" fmla="*/ 2605 w 8600"/>
                      <a:gd name="connsiteY172" fmla="*/ 46437 h 48233"/>
                      <a:gd name="connsiteX173" fmla="*/ 2784 w 8600"/>
                      <a:gd name="connsiteY173" fmla="*/ 45898 h 48233"/>
                      <a:gd name="connsiteX174" fmla="*/ 2942 w 8600"/>
                      <a:gd name="connsiteY174" fmla="*/ 45382 h 48233"/>
                      <a:gd name="connsiteX175" fmla="*/ 3121 w 8600"/>
                      <a:gd name="connsiteY175" fmla="*/ 44843 h 48233"/>
                      <a:gd name="connsiteX176" fmla="*/ 3301 w 8600"/>
                      <a:gd name="connsiteY176" fmla="*/ 44304 h 48233"/>
                      <a:gd name="connsiteX177" fmla="*/ 3458 w 8600"/>
                      <a:gd name="connsiteY177" fmla="*/ 43787 h 48233"/>
                      <a:gd name="connsiteX178" fmla="*/ 3638 w 8600"/>
                      <a:gd name="connsiteY178" fmla="*/ 43248 h 48233"/>
                      <a:gd name="connsiteX179" fmla="*/ 3817 w 8600"/>
                      <a:gd name="connsiteY179" fmla="*/ 42710 h 48233"/>
                      <a:gd name="connsiteX180" fmla="*/ 3975 w 8600"/>
                      <a:gd name="connsiteY180" fmla="*/ 42193 h 48233"/>
                      <a:gd name="connsiteX181" fmla="*/ 4132 w 8600"/>
                      <a:gd name="connsiteY181" fmla="*/ 41654 h 48233"/>
                      <a:gd name="connsiteX182" fmla="*/ 4311 w 8600"/>
                      <a:gd name="connsiteY182" fmla="*/ 41115 h 48233"/>
                      <a:gd name="connsiteX183" fmla="*/ 4469 w 8600"/>
                      <a:gd name="connsiteY183" fmla="*/ 40576 h 48233"/>
                      <a:gd name="connsiteX184" fmla="*/ 4626 w 8600"/>
                      <a:gd name="connsiteY184" fmla="*/ 40060 h 48233"/>
                      <a:gd name="connsiteX185" fmla="*/ 4783 w 8600"/>
                      <a:gd name="connsiteY185" fmla="*/ 39521 h 48233"/>
                      <a:gd name="connsiteX186" fmla="*/ 4940 w 8600"/>
                      <a:gd name="connsiteY186" fmla="*/ 38982 h 48233"/>
                      <a:gd name="connsiteX187" fmla="*/ 5097 w 8600"/>
                      <a:gd name="connsiteY187" fmla="*/ 38443 h 48233"/>
                      <a:gd name="connsiteX188" fmla="*/ 5255 w 8600"/>
                      <a:gd name="connsiteY188" fmla="*/ 37904 h 48233"/>
                      <a:gd name="connsiteX189" fmla="*/ 5255 w 8600"/>
                      <a:gd name="connsiteY189" fmla="*/ 37882 h 48233"/>
                      <a:gd name="connsiteX190" fmla="*/ 5389 w 8600"/>
                      <a:gd name="connsiteY190" fmla="*/ 37365 h 48233"/>
                      <a:gd name="connsiteX191" fmla="*/ 5546 w 8600"/>
                      <a:gd name="connsiteY191" fmla="*/ 36826 h 48233"/>
                      <a:gd name="connsiteX192" fmla="*/ 5681 w 8600"/>
                      <a:gd name="connsiteY192" fmla="*/ 36310 h 48233"/>
                      <a:gd name="connsiteX193" fmla="*/ 5816 w 8600"/>
                      <a:gd name="connsiteY193" fmla="*/ 35771 h 48233"/>
                      <a:gd name="connsiteX194" fmla="*/ 5973 w 8600"/>
                      <a:gd name="connsiteY194" fmla="*/ 35232 h 48233"/>
                      <a:gd name="connsiteX195" fmla="*/ 6108 w 8600"/>
                      <a:gd name="connsiteY195" fmla="*/ 34693 h 48233"/>
                      <a:gd name="connsiteX196" fmla="*/ 6243 w 8600"/>
                      <a:gd name="connsiteY196" fmla="*/ 34154 h 48233"/>
                      <a:gd name="connsiteX197" fmla="*/ 6355 w 8600"/>
                      <a:gd name="connsiteY197" fmla="*/ 33615 h 48233"/>
                      <a:gd name="connsiteX198" fmla="*/ 6490 w 8600"/>
                      <a:gd name="connsiteY198" fmla="*/ 33076 h 48233"/>
                      <a:gd name="connsiteX199" fmla="*/ 6624 w 8600"/>
                      <a:gd name="connsiteY199" fmla="*/ 32537 h 48233"/>
                      <a:gd name="connsiteX200" fmla="*/ 6737 w 8600"/>
                      <a:gd name="connsiteY200" fmla="*/ 31976 h 48233"/>
                      <a:gd name="connsiteX201" fmla="*/ 6871 w 8600"/>
                      <a:gd name="connsiteY201" fmla="*/ 31437 h 48233"/>
                      <a:gd name="connsiteX202" fmla="*/ 6983 w 8600"/>
                      <a:gd name="connsiteY202" fmla="*/ 30898 h 48233"/>
                      <a:gd name="connsiteX203" fmla="*/ 7096 w 8600"/>
                      <a:gd name="connsiteY203" fmla="*/ 30359 h 48233"/>
                      <a:gd name="connsiteX204" fmla="*/ 7208 w 8600"/>
                      <a:gd name="connsiteY204" fmla="*/ 29820 h 48233"/>
                      <a:gd name="connsiteX205" fmla="*/ 7253 w 8600"/>
                      <a:gd name="connsiteY205" fmla="*/ 29596 h 48233"/>
                      <a:gd name="connsiteX206" fmla="*/ 7320 w 8600"/>
                      <a:gd name="connsiteY206" fmla="*/ 29281 h 48233"/>
                      <a:gd name="connsiteX207" fmla="*/ 7410 w 8600"/>
                      <a:gd name="connsiteY207" fmla="*/ 28720 h 48233"/>
                      <a:gd name="connsiteX208" fmla="*/ 7500 w 8600"/>
                      <a:gd name="connsiteY208" fmla="*/ 28181 h 48233"/>
                      <a:gd name="connsiteX209" fmla="*/ 7612 w 8600"/>
                      <a:gd name="connsiteY209" fmla="*/ 27642 h 48233"/>
                      <a:gd name="connsiteX210" fmla="*/ 7702 w 8600"/>
                      <a:gd name="connsiteY210" fmla="*/ 27081 h 48233"/>
                      <a:gd name="connsiteX211" fmla="*/ 7792 w 8600"/>
                      <a:gd name="connsiteY211" fmla="*/ 26542 h 48233"/>
                      <a:gd name="connsiteX212" fmla="*/ 7859 w 8600"/>
                      <a:gd name="connsiteY212" fmla="*/ 26003 h 48233"/>
                      <a:gd name="connsiteX213" fmla="*/ 7949 w 8600"/>
                      <a:gd name="connsiteY213" fmla="*/ 25442 h 48233"/>
                      <a:gd name="connsiteX214" fmla="*/ 8016 w 8600"/>
                      <a:gd name="connsiteY214" fmla="*/ 24903 h 48233"/>
                      <a:gd name="connsiteX215" fmla="*/ 8084 w 8600"/>
                      <a:gd name="connsiteY215" fmla="*/ 24341 h 48233"/>
                      <a:gd name="connsiteX216" fmla="*/ 8151 w 8600"/>
                      <a:gd name="connsiteY216" fmla="*/ 23802 h 48233"/>
                      <a:gd name="connsiteX217" fmla="*/ 8219 w 8600"/>
                      <a:gd name="connsiteY217" fmla="*/ 23241 h 48233"/>
                      <a:gd name="connsiteX218" fmla="*/ 8286 w 8600"/>
                      <a:gd name="connsiteY218" fmla="*/ 22702 h 48233"/>
                      <a:gd name="connsiteX219" fmla="*/ 8308 w 8600"/>
                      <a:gd name="connsiteY219" fmla="*/ 22522 h 48233"/>
                      <a:gd name="connsiteX220" fmla="*/ 8331 w 8600"/>
                      <a:gd name="connsiteY220" fmla="*/ 22141 h 48233"/>
                      <a:gd name="connsiteX221" fmla="*/ 8376 w 8600"/>
                      <a:gd name="connsiteY221" fmla="*/ 21579 h 48233"/>
                      <a:gd name="connsiteX222" fmla="*/ 8421 w 8600"/>
                      <a:gd name="connsiteY222" fmla="*/ 21040 h 48233"/>
                      <a:gd name="connsiteX223" fmla="*/ 8466 w 8600"/>
                      <a:gd name="connsiteY223" fmla="*/ 20479 h 48233"/>
                      <a:gd name="connsiteX224" fmla="*/ 8488 w 8600"/>
                      <a:gd name="connsiteY224" fmla="*/ 20187 h 48233"/>
                      <a:gd name="connsiteX225" fmla="*/ 8488 w 8600"/>
                      <a:gd name="connsiteY225" fmla="*/ 19918 h 48233"/>
                      <a:gd name="connsiteX226" fmla="*/ 8511 w 8600"/>
                      <a:gd name="connsiteY226" fmla="*/ 19648 h 48233"/>
                      <a:gd name="connsiteX227" fmla="*/ 8533 w 8600"/>
                      <a:gd name="connsiteY227" fmla="*/ 19356 h 48233"/>
                      <a:gd name="connsiteX228" fmla="*/ 8533 w 8600"/>
                      <a:gd name="connsiteY228" fmla="*/ 19087 h 48233"/>
                      <a:gd name="connsiteX229" fmla="*/ 8555 w 8600"/>
                      <a:gd name="connsiteY229" fmla="*/ 18795 h 48233"/>
                      <a:gd name="connsiteX230" fmla="*/ 8555 w 8600"/>
                      <a:gd name="connsiteY230" fmla="*/ 18525 h 48233"/>
                      <a:gd name="connsiteX231" fmla="*/ 8555 w 8600"/>
                      <a:gd name="connsiteY231" fmla="*/ 18256 h 48233"/>
                      <a:gd name="connsiteX232" fmla="*/ 8578 w 8600"/>
                      <a:gd name="connsiteY232" fmla="*/ 17964 h 48233"/>
                      <a:gd name="connsiteX233" fmla="*/ 8578 w 8600"/>
                      <a:gd name="connsiteY233" fmla="*/ 17695 h 48233"/>
                      <a:gd name="connsiteX234" fmla="*/ 8578 w 8600"/>
                      <a:gd name="connsiteY234" fmla="*/ 17425 h 48233"/>
                      <a:gd name="connsiteX235" fmla="*/ 8578 w 8600"/>
                      <a:gd name="connsiteY235" fmla="*/ 17403 h 48233"/>
                      <a:gd name="connsiteX236" fmla="*/ 8578 w 8600"/>
                      <a:gd name="connsiteY236" fmla="*/ 17133 h 48233"/>
                      <a:gd name="connsiteX237" fmla="*/ 8600 w 8600"/>
                      <a:gd name="connsiteY237" fmla="*/ 16841 h 48233"/>
                      <a:gd name="connsiteX238" fmla="*/ 8600 w 8600"/>
                      <a:gd name="connsiteY238" fmla="*/ 16572 h 48233"/>
                      <a:gd name="connsiteX239" fmla="*/ 8578 w 8600"/>
                      <a:gd name="connsiteY239" fmla="*/ 16280 h 48233"/>
                      <a:gd name="connsiteX240" fmla="*/ 8578 w 8600"/>
                      <a:gd name="connsiteY240" fmla="*/ 16010 h 48233"/>
                      <a:gd name="connsiteX241" fmla="*/ 8578 w 8600"/>
                      <a:gd name="connsiteY241" fmla="*/ 15719 h 48233"/>
                      <a:gd name="connsiteX242" fmla="*/ 8578 w 8600"/>
                      <a:gd name="connsiteY242" fmla="*/ 15449 h 48233"/>
                      <a:gd name="connsiteX243" fmla="*/ 8578 w 8600"/>
                      <a:gd name="connsiteY243" fmla="*/ 15157 h 48233"/>
                      <a:gd name="connsiteX244" fmla="*/ 8555 w 8600"/>
                      <a:gd name="connsiteY244" fmla="*/ 14888 h 48233"/>
                      <a:gd name="connsiteX245" fmla="*/ 8555 w 8600"/>
                      <a:gd name="connsiteY245" fmla="*/ 14596 h 48233"/>
                      <a:gd name="connsiteX246" fmla="*/ 8555 w 8600"/>
                      <a:gd name="connsiteY246" fmla="*/ 14326 h 48233"/>
                      <a:gd name="connsiteX247" fmla="*/ 8533 w 8600"/>
                      <a:gd name="connsiteY247" fmla="*/ 14034 h 48233"/>
                      <a:gd name="connsiteX248" fmla="*/ 8533 w 8600"/>
                      <a:gd name="connsiteY248" fmla="*/ 13765 h 48233"/>
                      <a:gd name="connsiteX249" fmla="*/ 8511 w 8600"/>
                      <a:gd name="connsiteY249" fmla="*/ 13473 h 48233"/>
                      <a:gd name="connsiteX250" fmla="*/ 8488 w 8600"/>
                      <a:gd name="connsiteY250" fmla="*/ 13204 h 48233"/>
                      <a:gd name="connsiteX251" fmla="*/ 8488 w 8600"/>
                      <a:gd name="connsiteY251" fmla="*/ 12912 h 48233"/>
                      <a:gd name="connsiteX252" fmla="*/ 8466 w 8600"/>
                      <a:gd name="connsiteY252" fmla="*/ 12620 h 48233"/>
                      <a:gd name="connsiteX253" fmla="*/ 8443 w 8600"/>
                      <a:gd name="connsiteY253" fmla="*/ 12463 h 48233"/>
                      <a:gd name="connsiteX254" fmla="*/ 8421 w 8600"/>
                      <a:gd name="connsiteY254" fmla="*/ 12260 h 48233"/>
                      <a:gd name="connsiteX255" fmla="*/ 8421 w 8600"/>
                      <a:gd name="connsiteY255" fmla="*/ 12260 h 48233"/>
                      <a:gd name="connsiteX256" fmla="*/ 8398 w 8600"/>
                      <a:gd name="connsiteY256" fmla="*/ 11991 h 48233"/>
                      <a:gd name="connsiteX257" fmla="*/ 8353 w 8600"/>
                      <a:gd name="connsiteY257" fmla="*/ 11654 h 48233"/>
                      <a:gd name="connsiteX258" fmla="*/ 8286 w 8600"/>
                      <a:gd name="connsiteY258" fmla="*/ 11272 h 48233"/>
                      <a:gd name="connsiteX259" fmla="*/ 8241 w 8600"/>
                      <a:gd name="connsiteY259" fmla="*/ 10846 h 48233"/>
                      <a:gd name="connsiteX260" fmla="*/ 8174 w 8600"/>
                      <a:gd name="connsiteY260" fmla="*/ 10397 h 48233"/>
                      <a:gd name="connsiteX261" fmla="*/ 8084 w 8600"/>
                      <a:gd name="connsiteY261" fmla="*/ 9903 h 48233"/>
                      <a:gd name="connsiteX262" fmla="*/ 7994 w 8600"/>
                      <a:gd name="connsiteY262" fmla="*/ 9364 h 48233"/>
                      <a:gd name="connsiteX263" fmla="*/ 7949 w 8600"/>
                      <a:gd name="connsiteY263" fmla="*/ 9094 h 48233"/>
                      <a:gd name="connsiteX264" fmla="*/ 7904 w 8600"/>
                      <a:gd name="connsiteY264" fmla="*/ 8802 h 48233"/>
                      <a:gd name="connsiteX265" fmla="*/ 7837 w 8600"/>
                      <a:gd name="connsiteY265" fmla="*/ 8533 h 48233"/>
                      <a:gd name="connsiteX266" fmla="*/ 7792 w 8600"/>
                      <a:gd name="connsiteY266" fmla="*/ 8241 h 48233"/>
                      <a:gd name="connsiteX267" fmla="*/ 7725 w 8600"/>
                      <a:gd name="connsiteY267" fmla="*/ 7949 h 48233"/>
                      <a:gd name="connsiteX268" fmla="*/ 7680 w 8600"/>
                      <a:gd name="connsiteY268" fmla="*/ 7635 h 48233"/>
                      <a:gd name="connsiteX269" fmla="*/ 7612 w 8600"/>
                      <a:gd name="connsiteY269" fmla="*/ 7343 h 48233"/>
                      <a:gd name="connsiteX270" fmla="*/ 7545 w 8600"/>
                      <a:gd name="connsiteY270" fmla="*/ 7028 h 48233"/>
                      <a:gd name="connsiteX271" fmla="*/ 7478 w 8600"/>
                      <a:gd name="connsiteY271" fmla="*/ 6737 h 48233"/>
                      <a:gd name="connsiteX272" fmla="*/ 7410 w 8600"/>
                      <a:gd name="connsiteY272" fmla="*/ 6422 h 48233"/>
                      <a:gd name="connsiteX273" fmla="*/ 7343 w 8600"/>
                      <a:gd name="connsiteY273" fmla="*/ 6130 h 48233"/>
                      <a:gd name="connsiteX274" fmla="*/ 7275 w 8600"/>
                      <a:gd name="connsiteY274" fmla="*/ 5816 h 48233"/>
                      <a:gd name="connsiteX275" fmla="*/ 7208 w 8600"/>
                      <a:gd name="connsiteY275" fmla="*/ 5524 h 48233"/>
                      <a:gd name="connsiteX276" fmla="*/ 7141 w 8600"/>
                      <a:gd name="connsiteY276" fmla="*/ 5210 h 48233"/>
                      <a:gd name="connsiteX277" fmla="*/ 7051 w 8600"/>
                      <a:gd name="connsiteY277" fmla="*/ 4918 h 48233"/>
                      <a:gd name="connsiteX278" fmla="*/ 6983 w 8600"/>
                      <a:gd name="connsiteY278" fmla="*/ 4626 h 48233"/>
                      <a:gd name="connsiteX279" fmla="*/ 6894 w 8600"/>
                      <a:gd name="connsiteY279" fmla="*/ 4334 h 48233"/>
                      <a:gd name="connsiteX280" fmla="*/ 6826 w 8600"/>
                      <a:gd name="connsiteY280" fmla="*/ 4132 h 48233"/>
                      <a:gd name="connsiteX281" fmla="*/ 6804 w 8600"/>
                      <a:gd name="connsiteY281" fmla="*/ 4042 h 48233"/>
                      <a:gd name="connsiteX282" fmla="*/ 6714 w 8600"/>
                      <a:gd name="connsiteY282" fmla="*/ 3750 h 48233"/>
                      <a:gd name="connsiteX283" fmla="*/ 6624 w 8600"/>
                      <a:gd name="connsiteY283" fmla="*/ 3481 h 48233"/>
                      <a:gd name="connsiteX284" fmla="*/ 6512 w 8600"/>
                      <a:gd name="connsiteY284" fmla="*/ 3211 h 48233"/>
                      <a:gd name="connsiteX285" fmla="*/ 6422 w 8600"/>
                      <a:gd name="connsiteY285" fmla="*/ 2942 h 48233"/>
                      <a:gd name="connsiteX286" fmla="*/ 6332 w 8600"/>
                      <a:gd name="connsiteY286" fmla="*/ 2695 h 48233"/>
                      <a:gd name="connsiteX287" fmla="*/ 6265 w 8600"/>
                      <a:gd name="connsiteY287" fmla="*/ 2560 h 48233"/>
                      <a:gd name="connsiteX288" fmla="*/ 6220 w 8600"/>
                      <a:gd name="connsiteY288" fmla="*/ 2448 h 48233"/>
                      <a:gd name="connsiteX289" fmla="*/ 6175 w 8600"/>
                      <a:gd name="connsiteY289" fmla="*/ 2313 h 48233"/>
                      <a:gd name="connsiteX290" fmla="*/ 6130 w 8600"/>
                      <a:gd name="connsiteY290" fmla="*/ 2201 h 48233"/>
                      <a:gd name="connsiteX291" fmla="*/ 6063 w 8600"/>
                      <a:gd name="connsiteY291" fmla="*/ 2088 h 48233"/>
                      <a:gd name="connsiteX292" fmla="*/ 6018 w 8600"/>
                      <a:gd name="connsiteY292" fmla="*/ 1976 h 48233"/>
                      <a:gd name="connsiteX293" fmla="*/ 5973 w 8600"/>
                      <a:gd name="connsiteY293" fmla="*/ 1864 h 48233"/>
                      <a:gd name="connsiteX294" fmla="*/ 5906 w 8600"/>
                      <a:gd name="connsiteY294" fmla="*/ 1751 h 48233"/>
                      <a:gd name="connsiteX295" fmla="*/ 5861 w 8600"/>
                      <a:gd name="connsiteY295" fmla="*/ 1639 h 48233"/>
                      <a:gd name="connsiteX296" fmla="*/ 5793 w 8600"/>
                      <a:gd name="connsiteY296" fmla="*/ 1527 h 48233"/>
                      <a:gd name="connsiteX297" fmla="*/ 5748 w 8600"/>
                      <a:gd name="connsiteY297" fmla="*/ 1437 h 48233"/>
                      <a:gd name="connsiteX298" fmla="*/ 5704 w 8600"/>
                      <a:gd name="connsiteY298" fmla="*/ 1347 h 48233"/>
                      <a:gd name="connsiteX299" fmla="*/ 5681 w 8600"/>
                      <a:gd name="connsiteY299" fmla="*/ 1325 h 48233"/>
                      <a:gd name="connsiteX300" fmla="*/ 5636 w 8600"/>
                      <a:gd name="connsiteY300" fmla="*/ 1235 h 48233"/>
                      <a:gd name="connsiteX301" fmla="*/ 5569 w 8600"/>
                      <a:gd name="connsiteY301" fmla="*/ 1145 h 48233"/>
                      <a:gd name="connsiteX302" fmla="*/ 5524 w 8600"/>
                      <a:gd name="connsiteY302" fmla="*/ 1055 h 48233"/>
                      <a:gd name="connsiteX303" fmla="*/ 5457 w 8600"/>
                      <a:gd name="connsiteY303" fmla="*/ 966 h 48233"/>
                      <a:gd name="connsiteX304" fmla="*/ 5412 w 8600"/>
                      <a:gd name="connsiteY304" fmla="*/ 876 h 48233"/>
                      <a:gd name="connsiteX305" fmla="*/ 5344 w 8600"/>
                      <a:gd name="connsiteY305" fmla="*/ 808 h 48233"/>
                      <a:gd name="connsiteX306" fmla="*/ 5277 w 8600"/>
                      <a:gd name="connsiteY306" fmla="*/ 719 h 48233"/>
                      <a:gd name="connsiteX307" fmla="*/ 5210 w 8600"/>
                      <a:gd name="connsiteY307" fmla="*/ 651 h 48233"/>
                      <a:gd name="connsiteX308" fmla="*/ 5165 w 8600"/>
                      <a:gd name="connsiteY308" fmla="*/ 584 h 48233"/>
                      <a:gd name="connsiteX309" fmla="*/ 5097 w 8600"/>
                      <a:gd name="connsiteY309" fmla="*/ 516 h 48233"/>
                      <a:gd name="connsiteX310" fmla="*/ 5030 w 8600"/>
                      <a:gd name="connsiteY310" fmla="*/ 449 h 48233"/>
                      <a:gd name="connsiteX311" fmla="*/ 4963 w 8600"/>
                      <a:gd name="connsiteY311" fmla="*/ 382 h 48233"/>
                      <a:gd name="connsiteX312" fmla="*/ 4895 w 8600"/>
                      <a:gd name="connsiteY312" fmla="*/ 337 h 48233"/>
                      <a:gd name="connsiteX313" fmla="*/ 4828 w 8600"/>
                      <a:gd name="connsiteY313" fmla="*/ 269 h 48233"/>
                      <a:gd name="connsiteX314" fmla="*/ 4760 w 8600"/>
                      <a:gd name="connsiteY314" fmla="*/ 225 h 48233"/>
                      <a:gd name="connsiteX315" fmla="*/ 4693 w 8600"/>
                      <a:gd name="connsiteY315" fmla="*/ 180 h 48233"/>
                      <a:gd name="connsiteX316" fmla="*/ 4626 w 8600"/>
                      <a:gd name="connsiteY316" fmla="*/ 135 h 48233"/>
                      <a:gd name="connsiteX317" fmla="*/ 4558 w 8600"/>
                      <a:gd name="connsiteY317" fmla="*/ 112 h 48233"/>
                      <a:gd name="connsiteX318" fmla="*/ 4491 w 8600"/>
                      <a:gd name="connsiteY318" fmla="*/ 67 h 48233"/>
                      <a:gd name="connsiteX319" fmla="*/ 4424 w 8600"/>
                      <a:gd name="connsiteY319" fmla="*/ 45 h 48233"/>
                      <a:gd name="connsiteX320" fmla="*/ 4379 w 8600"/>
                      <a:gd name="connsiteY320" fmla="*/ 45 h 48233"/>
                      <a:gd name="connsiteX321" fmla="*/ 4334 w 8600"/>
                      <a:gd name="connsiteY321" fmla="*/ 22 h 48233"/>
                      <a:gd name="connsiteX322" fmla="*/ 4311 w 8600"/>
                      <a:gd name="connsiteY322" fmla="*/ 22 h 48233"/>
                      <a:gd name="connsiteX323" fmla="*/ 4267 w 8600"/>
                      <a:gd name="connsiteY323" fmla="*/ 22 h 48233"/>
                      <a:gd name="connsiteX324" fmla="*/ 4222 w 8600"/>
                      <a:gd name="connsiteY324" fmla="*/ 22 h 48233"/>
                      <a:gd name="connsiteX325" fmla="*/ 4177 w 8600"/>
                      <a:gd name="connsiteY325" fmla="*/ 0 h 48233"/>
                      <a:gd name="connsiteX326" fmla="*/ 4154 w 8600"/>
                      <a:gd name="connsiteY326" fmla="*/ 0 h 48233"/>
                      <a:gd name="connsiteX327" fmla="*/ 4109 w 8600"/>
                      <a:gd name="connsiteY327" fmla="*/ 0 h 48233"/>
                      <a:gd name="connsiteX328" fmla="*/ 4064 w 8600"/>
                      <a:gd name="connsiteY328" fmla="*/ 0 h 48233"/>
                      <a:gd name="connsiteX329" fmla="*/ 4042 w 8600"/>
                      <a:gd name="connsiteY329" fmla="*/ 0 h 48233"/>
                      <a:gd name="connsiteX330" fmla="*/ 3997 w 8600"/>
                      <a:gd name="connsiteY330" fmla="*/ 0 h 48233"/>
                      <a:gd name="connsiteX331" fmla="*/ 3952 w 8600"/>
                      <a:gd name="connsiteY331" fmla="*/ 22 h 48233"/>
                      <a:gd name="connsiteX332" fmla="*/ 3907 w 8600"/>
                      <a:gd name="connsiteY332" fmla="*/ 22 h 48233"/>
                      <a:gd name="connsiteX333" fmla="*/ 3885 w 8600"/>
                      <a:gd name="connsiteY333" fmla="*/ 22 h 48233"/>
                      <a:gd name="connsiteX334" fmla="*/ 3840 w 8600"/>
                      <a:gd name="connsiteY334" fmla="*/ 45 h 48233"/>
                      <a:gd name="connsiteX335" fmla="*/ 3795 w 8600"/>
                      <a:gd name="connsiteY335" fmla="*/ 45 h 48233"/>
                      <a:gd name="connsiteX336" fmla="*/ 3772 w 8600"/>
                      <a:gd name="connsiteY336" fmla="*/ 67 h 48233"/>
                      <a:gd name="connsiteX337" fmla="*/ 3728 w 8600"/>
                      <a:gd name="connsiteY337" fmla="*/ 67 h 48233"/>
                      <a:gd name="connsiteX338" fmla="*/ 3683 w 8600"/>
                      <a:gd name="connsiteY338" fmla="*/ 90 h 48233"/>
                      <a:gd name="connsiteX339" fmla="*/ 3660 w 8600"/>
                      <a:gd name="connsiteY339" fmla="*/ 112 h 48233"/>
                      <a:gd name="connsiteX340" fmla="*/ 3615 w 8600"/>
                      <a:gd name="connsiteY340" fmla="*/ 135 h 48233"/>
                      <a:gd name="connsiteX341" fmla="*/ 3570 w 8600"/>
                      <a:gd name="connsiteY341" fmla="*/ 157 h 48233"/>
                      <a:gd name="connsiteX342" fmla="*/ 3548 w 8600"/>
                      <a:gd name="connsiteY342" fmla="*/ 157 h 48233"/>
                      <a:gd name="connsiteX343" fmla="*/ 3503 w 8600"/>
                      <a:gd name="connsiteY343" fmla="*/ 202 h 48233"/>
                      <a:gd name="connsiteX344" fmla="*/ 3481 w 8600"/>
                      <a:gd name="connsiteY344" fmla="*/ 202 h 48233"/>
                      <a:gd name="connsiteX345" fmla="*/ 3436 w 8600"/>
                      <a:gd name="connsiteY345" fmla="*/ 247 h 48233"/>
                      <a:gd name="connsiteX346" fmla="*/ 3368 w 8600"/>
                      <a:gd name="connsiteY346" fmla="*/ 292 h 48233"/>
                      <a:gd name="connsiteX347" fmla="*/ 3323 w 8600"/>
                      <a:gd name="connsiteY347" fmla="*/ 516 h 48233"/>
                      <a:gd name="connsiteX348" fmla="*/ 3548 w 8600"/>
                      <a:gd name="connsiteY348" fmla="*/ 539 h 48233"/>
                      <a:gd name="connsiteX349" fmla="*/ 3615 w 8600"/>
                      <a:gd name="connsiteY349" fmla="*/ 494 h 48233"/>
                      <a:gd name="connsiteX350" fmla="*/ 3593 w 8600"/>
                      <a:gd name="connsiteY350" fmla="*/ 516 h 48233"/>
                      <a:gd name="connsiteX351" fmla="*/ 3660 w 8600"/>
                      <a:gd name="connsiteY351" fmla="*/ 472 h 48233"/>
                      <a:gd name="connsiteX352" fmla="*/ 3683 w 8600"/>
                      <a:gd name="connsiteY352" fmla="*/ 472 h 48233"/>
                      <a:gd name="connsiteX353" fmla="*/ 3660 w 8600"/>
                      <a:gd name="connsiteY353" fmla="*/ 472 h 48233"/>
                      <a:gd name="connsiteX354" fmla="*/ 3705 w 8600"/>
                      <a:gd name="connsiteY354" fmla="*/ 449 h 48233"/>
                      <a:gd name="connsiteX355" fmla="*/ 3705 w 8600"/>
                      <a:gd name="connsiteY355" fmla="*/ 449 h 48233"/>
                      <a:gd name="connsiteX356" fmla="*/ 3728 w 8600"/>
                      <a:gd name="connsiteY356" fmla="*/ 449 h 48233"/>
                      <a:gd name="connsiteX357" fmla="*/ 3728 w 8600"/>
                      <a:gd name="connsiteY357" fmla="*/ 449 h 48233"/>
                      <a:gd name="connsiteX358" fmla="*/ 3750 w 8600"/>
                      <a:gd name="connsiteY358" fmla="*/ 427 h 48233"/>
                      <a:gd name="connsiteX359" fmla="*/ 3750 w 8600"/>
                      <a:gd name="connsiteY359" fmla="*/ 427 h 48233"/>
                      <a:gd name="connsiteX360" fmla="*/ 3795 w 8600"/>
                      <a:gd name="connsiteY360" fmla="*/ 427 h 48233"/>
                      <a:gd name="connsiteX361" fmla="*/ 3772 w 8600"/>
                      <a:gd name="connsiteY361" fmla="*/ 427 h 48233"/>
                      <a:gd name="connsiteX362" fmla="*/ 3817 w 8600"/>
                      <a:gd name="connsiteY362" fmla="*/ 404 h 48233"/>
                      <a:gd name="connsiteX363" fmla="*/ 3817 w 8600"/>
                      <a:gd name="connsiteY363" fmla="*/ 404 h 48233"/>
                      <a:gd name="connsiteX364" fmla="*/ 3840 w 8600"/>
                      <a:gd name="connsiteY364" fmla="*/ 404 h 48233"/>
                      <a:gd name="connsiteX365" fmla="*/ 3840 w 8600"/>
                      <a:gd name="connsiteY365" fmla="*/ 404 h 48233"/>
                      <a:gd name="connsiteX366" fmla="*/ 3862 w 8600"/>
                      <a:gd name="connsiteY366" fmla="*/ 382 h 48233"/>
                      <a:gd name="connsiteX367" fmla="*/ 3862 w 8600"/>
                      <a:gd name="connsiteY367" fmla="*/ 404 h 48233"/>
                      <a:gd name="connsiteX368" fmla="*/ 3907 w 8600"/>
                      <a:gd name="connsiteY368" fmla="*/ 382 h 48233"/>
                      <a:gd name="connsiteX369" fmla="*/ 3885 w 8600"/>
                      <a:gd name="connsiteY369" fmla="*/ 382 h 48233"/>
                      <a:gd name="connsiteX370" fmla="*/ 3930 w 8600"/>
                      <a:gd name="connsiteY370" fmla="*/ 382 h 48233"/>
                      <a:gd name="connsiteX371" fmla="*/ 3930 w 8600"/>
                      <a:gd name="connsiteY371" fmla="*/ 382 h 48233"/>
                      <a:gd name="connsiteX372" fmla="*/ 3952 w 8600"/>
                      <a:gd name="connsiteY372" fmla="*/ 382 h 48233"/>
                      <a:gd name="connsiteX373" fmla="*/ 3952 w 8600"/>
                      <a:gd name="connsiteY373" fmla="*/ 382 h 48233"/>
                      <a:gd name="connsiteX374" fmla="*/ 3975 w 8600"/>
                      <a:gd name="connsiteY374" fmla="*/ 382 h 48233"/>
                      <a:gd name="connsiteX375" fmla="*/ 3975 w 8600"/>
                      <a:gd name="connsiteY375" fmla="*/ 382 h 48233"/>
                      <a:gd name="connsiteX376" fmla="*/ 3997 w 8600"/>
                      <a:gd name="connsiteY376" fmla="*/ 382 h 48233"/>
                      <a:gd name="connsiteX377" fmla="*/ 3997 w 8600"/>
                      <a:gd name="connsiteY377" fmla="*/ 382 h 48233"/>
                      <a:gd name="connsiteX378" fmla="*/ 4020 w 8600"/>
                      <a:gd name="connsiteY378" fmla="*/ 359 h 48233"/>
                      <a:gd name="connsiteX379" fmla="*/ 4020 w 8600"/>
                      <a:gd name="connsiteY379" fmla="*/ 382 h 48233"/>
                      <a:gd name="connsiteX380" fmla="*/ 4042 w 8600"/>
                      <a:gd name="connsiteY380" fmla="*/ 359 h 48233"/>
                      <a:gd name="connsiteX381" fmla="*/ 4042 w 8600"/>
                      <a:gd name="connsiteY381" fmla="*/ 359 h 48233"/>
                      <a:gd name="connsiteX382" fmla="*/ 4087 w 8600"/>
                      <a:gd name="connsiteY382" fmla="*/ 382 h 48233"/>
                      <a:gd name="connsiteX383" fmla="*/ 4064 w 8600"/>
                      <a:gd name="connsiteY383" fmla="*/ 382 h 48233"/>
                      <a:gd name="connsiteX384" fmla="*/ 4109 w 8600"/>
                      <a:gd name="connsiteY384" fmla="*/ 382 h 48233"/>
                      <a:gd name="connsiteX385" fmla="*/ 4087 w 8600"/>
                      <a:gd name="connsiteY385" fmla="*/ 382 h 48233"/>
                      <a:gd name="connsiteX386" fmla="*/ 4132 w 8600"/>
                      <a:gd name="connsiteY386" fmla="*/ 382 h 48233"/>
                      <a:gd name="connsiteX387" fmla="*/ 4109 w 8600"/>
                      <a:gd name="connsiteY387" fmla="*/ 382 h 48233"/>
                      <a:gd name="connsiteX388" fmla="*/ 4154 w 8600"/>
                      <a:gd name="connsiteY388" fmla="*/ 382 h 48233"/>
                      <a:gd name="connsiteX389" fmla="*/ 4132 w 8600"/>
                      <a:gd name="connsiteY389" fmla="*/ 382 h 48233"/>
                      <a:gd name="connsiteX390" fmla="*/ 4132 w 8600"/>
                      <a:gd name="connsiteY390" fmla="*/ 382 h 4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</a:cxnLst>
                    <a:rect l="l" t="t" r="r" b="b"/>
                    <a:pathLst>
                      <a:path w="8600" h="48233">
                        <a:moveTo>
                          <a:pt x="4132" y="382"/>
                        </a:moveTo>
                        <a:lnTo>
                          <a:pt x="4177" y="382"/>
                        </a:lnTo>
                        <a:lnTo>
                          <a:pt x="4154" y="382"/>
                        </a:lnTo>
                        <a:lnTo>
                          <a:pt x="4199" y="382"/>
                        </a:lnTo>
                        <a:lnTo>
                          <a:pt x="4177" y="382"/>
                        </a:lnTo>
                        <a:lnTo>
                          <a:pt x="4222" y="404"/>
                        </a:lnTo>
                        <a:lnTo>
                          <a:pt x="4222" y="404"/>
                        </a:lnTo>
                        <a:lnTo>
                          <a:pt x="4244" y="404"/>
                        </a:lnTo>
                        <a:lnTo>
                          <a:pt x="4244" y="404"/>
                        </a:lnTo>
                        <a:lnTo>
                          <a:pt x="4267" y="404"/>
                        </a:lnTo>
                        <a:lnTo>
                          <a:pt x="4267" y="404"/>
                        </a:lnTo>
                        <a:lnTo>
                          <a:pt x="4289" y="427"/>
                        </a:lnTo>
                        <a:lnTo>
                          <a:pt x="4267" y="427"/>
                        </a:lnTo>
                        <a:lnTo>
                          <a:pt x="4334" y="449"/>
                        </a:lnTo>
                        <a:lnTo>
                          <a:pt x="4334" y="449"/>
                        </a:lnTo>
                        <a:lnTo>
                          <a:pt x="4379" y="472"/>
                        </a:lnTo>
                        <a:lnTo>
                          <a:pt x="4379" y="472"/>
                        </a:lnTo>
                        <a:lnTo>
                          <a:pt x="4424" y="494"/>
                        </a:lnTo>
                        <a:lnTo>
                          <a:pt x="4424" y="494"/>
                        </a:lnTo>
                        <a:lnTo>
                          <a:pt x="4469" y="539"/>
                        </a:lnTo>
                        <a:lnTo>
                          <a:pt x="4469" y="516"/>
                        </a:lnTo>
                        <a:lnTo>
                          <a:pt x="4513" y="561"/>
                        </a:lnTo>
                        <a:lnTo>
                          <a:pt x="4513" y="561"/>
                        </a:lnTo>
                        <a:lnTo>
                          <a:pt x="4581" y="606"/>
                        </a:lnTo>
                        <a:lnTo>
                          <a:pt x="4558" y="606"/>
                        </a:lnTo>
                        <a:lnTo>
                          <a:pt x="4603" y="651"/>
                        </a:lnTo>
                        <a:lnTo>
                          <a:pt x="4671" y="696"/>
                        </a:lnTo>
                        <a:lnTo>
                          <a:pt x="4648" y="696"/>
                        </a:lnTo>
                        <a:lnTo>
                          <a:pt x="4716" y="763"/>
                        </a:lnTo>
                        <a:lnTo>
                          <a:pt x="4760" y="808"/>
                        </a:lnTo>
                        <a:lnTo>
                          <a:pt x="4760" y="808"/>
                        </a:lnTo>
                        <a:lnTo>
                          <a:pt x="4805" y="876"/>
                        </a:lnTo>
                        <a:lnTo>
                          <a:pt x="4850" y="943"/>
                        </a:lnTo>
                        <a:lnTo>
                          <a:pt x="4850" y="943"/>
                        </a:lnTo>
                        <a:lnTo>
                          <a:pt x="4895" y="1010"/>
                        </a:lnTo>
                        <a:lnTo>
                          <a:pt x="4940" y="1078"/>
                        </a:lnTo>
                        <a:lnTo>
                          <a:pt x="4985" y="1145"/>
                        </a:lnTo>
                        <a:lnTo>
                          <a:pt x="5030" y="1235"/>
                        </a:lnTo>
                        <a:lnTo>
                          <a:pt x="5075" y="1325"/>
                        </a:lnTo>
                        <a:lnTo>
                          <a:pt x="5120" y="1392"/>
                        </a:lnTo>
                        <a:lnTo>
                          <a:pt x="5165" y="1482"/>
                        </a:lnTo>
                        <a:lnTo>
                          <a:pt x="5210" y="1594"/>
                        </a:lnTo>
                        <a:lnTo>
                          <a:pt x="5210" y="1594"/>
                        </a:lnTo>
                        <a:lnTo>
                          <a:pt x="5255" y="1684"/>
                        </a:lnTo>
                        <a:lnTo>
                          <a:pt x="5277" y="1774"/>
                        </a:lnTo>
                        <a:lnTo>
                          <a:pt x="5322" y="1886"/>
                        </a:lnTo>
                        <a:lnTo>
                          <a:pt x="5367" y="1976"/>
                        </a:lnTo>
                        <a:lnTo>
                          <a:pt x="5412" y="2088"/>
                        </a:lnTo>
                        <a:lnTo>
                          <a:pt x="5457" y="2201"/>
                        </a:lnTo>
                        <a:lnTo>
                          <a:pt x="5479" y="2313"/>
                        </a:lnTo>
                        <a:lnTo>
                          <a:pt x="5524" y="2425"/>
                        </a:lnTo>
                        <a:lnTo>
                          <a:pt x="5569" y="2537"/>
                        </a:lnTo>
                        <a:lnTo>
                          <a:pt x="5591" y="2672"/>
                        </a:lnTo>
                        <a:lnTo>
                          <a:pt x="5636" y="2784"/>
                        </a:lnTo>
                        <a:lnTo>
                          <a:pt x="5681" y="2919"/>
                        </a:lnTo>
                        <a:lnTo>
                          <a:pt x="5748" y="3166"/>
                        </a:lnTo>
                        <a:lnTo>
                          <a:pt x="5816" y="3436"/>
                        </a:lnTo>
                        <a:lnTo>
                          <a:pt x="5883" y="3705"/>
                        </a:lnTo>
                        <a:lnTo>
                          <a:pt x="5928" y="3975"/>
                        </a:lnTo>
                        <a:lnTo>
                          <a:pt x="5995" y="4244"/>
                        </a:lnTo>
                        <a:lnTo>
                          <a:pt x="6018" y="4356"/>
                        </a:lnTo>
                        <a:lnTo>
                          <a:pt x="6063" y="4536"/>
                        </a:lnTo>
                        <a:lnTo>
                          <a:pt x="6130" y="4828"/>
                        </a:lnTo>
                        <a:lnTo>
                          <a:pt x="6175" y="5120"/>
                        </a:lnTo>
                        <a:lnTo>
                          <a:pt x="6243" y="5412"/>
                        </a:lnTo>
                        <a:lnTo>
                          <a:pt x="6310" y="5704"/>
                        </a:lnTo>
                        <a:lnTo>
                          <a:pt x="6355" y="6018"/>
                        </a:lnTo>
                        <a:lnTo>
                          <a:pt x="6400" y="6310"/>
                        </a:lnTo>
                        <a:lnTo>
                          <a:pt x="6467" y="6624"/>
                        </a:lnTo>
                        <a:lnTo>
                          <a:pt x="6512" y="6916"/>
                        </a:lnTo>
                        <a:lnTo>
                          <a:pt x="6557" y="7208"/>
                        </a:lnTo>
                        <a:lnTo>
                          <a:pt x="6602" y="7522"/>
                        </a:lnTo>
                        <a:lnTo>
                          <a:pt x="6647" y="7814"/>
                        </a:lnTo>
                        <a:lnTo>
                          <a:pt x="6669" y="8106"/>
                        </a:lnTo>
                        <a:lnTo>
                          <a:pt x="6714" y="8398"/>
                        </a:lnTo>
                        <a:lnTo>
                          <a:pt x="6759" y="8690"/>
                        </a:lnTo>
                        <a:lnTo>
                          <a:pt x="6781" y="8982"/>
                        </a:lnTo>
                        <a:lnTo>
                          <a:pt x="6826" y="9251"/>
                        </a:lnTo>
                        <a:lnTo>
                          <a:pt x="6849" y="9521"/>
                        </a:lnTo>
                        <a:lnTo>
                          <a:pt x="6894" y="10037"/>
                        </a:lnTo>
                        <a:lnTo>
                          <a:pt x="6939" y="10531"/>
                        </a:lnTo>
                        <a:lnTo>
                          <a:pt x="6983" y="11003"/>
                        </a:lnTo>
                        <a:lnTo>
                          <a:pt x="7028" y="11407"/>
                        </a:lnTo>
                        <a:lnTo>
                          <a:pt x="7051" y="11789"/>
                        </a:lnTo>
                        <a:lnTo>
                          <a:pt x="7073" y="12103"/>
                        </a:lnTo>
                        <a:lnTo>
                          <a:pt x="7073" y="12373"/>
                        </a:lnTo>
                        <a:lnTo>
                          <a:pt x="7073" y="12373"/>
                        </a:lnTo>
                        <a:lnTo>
                          <a:pt x="7096" y="12552"/>
                        </a:lnTo>
                        <a:lnTo>
                          <a:pt x="7096" y="12687"/>
                        </a:lnTo>
                        <a:lnTo>
                          <a:pt x="7096" y="12957"/>
                        </a:lnTo>
                        <a:lnTo>
                          <a:pt x="7096" y="13226"/>
                        </a:lnTo>
                        <a:lnTo>
                          <a:pt x="7096" y="13518"/>
                        </a:lnTo>
                        <a:lnTo>
                          <a:pt x="7096" y="13787"/>
                        </a:lnTo>
                        <a:lnTo>
                          <a:pt x="7096" y="14057"/>
                        </a:lnTo>
                        <a:lnTo>
                          <a:pt x="7096" y="14326"/>
                        </a:lnTo>
                        <a:lnTo>
                          <a:pt x="7073" y="14618"/>
                        </a:lnTo>
                        <a:lnTo>
                          <a:pt x="7073" y="14888"/>
                        </a:lnTo>
                        <a:lnTo>
                          <a:pt x="7073" y="15157"/>
                        </a:lnTo>
                        <a:lnTo>
                          <a:pt x="7051" y="15427"/>
                        </a:lnTo>
                        <a:lnTo>
                          <a:pt x="7051" y="15719"/>
                        </a:lnTo>
                        <a:lnTo>
                          <a:pt x="7028" y="15988"/>
                        </a:lnTo>
                        <a:lnTo>
                          <a:pt x="7028" y="16257"/>
                        </a:lnTo>
                        <a:lnTo>
                          <a:pt x="7006" y="16527"/>
                        </a:lnTo>
                        <a:lnTo>
                          <a:pt x="6983" y="16796"/>
                        </a:lnTo>
                        <a:lnTo>
                          <a:pt x="6961" y="17066"/>
                        </a:lnTo>
                        <a:lnTo>
                          <a:pt x="6961" y="17335"/>
                        </a:lnTo>
                        <a:lnTo>
                          <a:pt x="6961" y="17358"/>
                        </a:lnTo>
                        <a:lnTo>
                          <a:pt x="6939" y="17627"/>
                        </a:lnTo>
                        <a:lnTo>
                          <a:pt x="6916" y="17897"/>
                        </a:lnTo>
                        <a:lnTo>
                          <a:pt x="6894" y="18166"/>
                        </a:lnTo>
                        <a:lnTo>
                          <a:pt x="6871" y="18436"/>
                        </a:lnTo>
                        <a:lnTo>
                          <a:pt x="6849" y="18705"/>
                        </a:lnTo>
                        <a:lnTo>
                          <a:pt x="6826" y="18975"/>
                        </a:lnTo>
                        <a:lnTo>
                          <a:pt x="6804" y="19244"/>
                        </a:lnTo>
                        <a:lnTo>
                          <a:pt x="6781" y="19513"/>
                        </a:lnTo>
                        <a:lnTo>
                          <a:pt x="6759" y="19783"/>
                        </a:lnTo>
                        <a:lnTo>
                          <a:pt x="6714" y="20052"/>
                        </a:lnTo>
                        <a:lnTo>
                          <a:pt x="6692" y="20322"/>
                        </a:lnTo>
                        <a:lnTo>
                          <a:pt x="6624" y="20861"/>
                        </a:lnTo>
                        <a:lnTo>
                          <a:pt x="6557" y="21400"/>
                        </a:lnTo>
                        <a:lnTo>
                          <a:pt x="6490" y="21939"/>
                        </a:lnTo>
                        <a:lnTo>
                          <a:pt x="6445" y="22320"/>
                        </a:lnTo>
                        <a:lnTo>
                          <a:pt x="6422" y="22478"/>
                        </a:lnTo>
                        <a:lnTo>
                          <a:pt x="6355" y="23016"/>
                        </a:lnTo>
                        <a:lnTo>
                          <a:pt x="6265" y="23533"/>
                        </a:lnTo>
                        <a:lnTo>
                          <a:pt x="6198" y="24072"/>
                        </a:lnTo>
                        <a:lnTo>
                          <a:pt x="6108" y="24611"/>
                        </a:lnTo>
                        <a:lnTo>
                          <a:pt x="6018" y="25150"/>
                        </a:lnTo>
                        <a:lnTo>
                          <a:pt x="5928" y="25689"/>
                        </a:lnTo>
                        <a:lnTo>
                          <a:pt x="5838" y="26205"/>
                        </a:lnTo>
                        <a:lnTo>
                          <a:pt x="5726" y="26744"/>
                        </a:lnTo>
                        <a:lnTo>
                          <a:pt x="5614" y="27283"/>
                        </a:lnTo>
                        <a:lnTo>
                          <a:pt x="5524" y="27799"/>
                        </a:lnTo>
                        <a:lnTo>
                          <a:pt x="5412" y="28338"/>
                        </a:lnTo>
                        <a:lnTo>
                          <a:pt x="5299" y="28855"/>
                        </a:lnTo>
                        <a:lnTo>
                          <a:pt x="5210" y="29192"/>
                        </a:lnTo>
                        <a:lnTo>
                          <a:pt x="5187" y="29394"/>
                        </a:lnTo>
                        <a:lnTo>
                          <a:pt x="5052" y="29910"/>
                        </a:lnTo>
                        <a:lnTo>
                          <a:pt x="4940" y="30449"/>
                        </a:lnTo>
                        <a:lnTo>
                          <a:pt x="4805" y="30988"/>
                        </a:lnTo>
                        <a:lnTo>
                          <a:pt x="4693" y="31504"/>
                        </a:lnTo>
                        <a:lnTo>
                          <a:pt x="4558" y="32043"/>
                        </a:lnTo>
                        <a:lnTo>
                          <a:pt x="4424" y="32560"/>
                        </a:lnTo>
                        <a:lnTo>
                          <a:pt x="4289" y="33076"/>
                        </a:lnTo>
                        <a:lnTo>
                          <a:pt x="4154" y="33615"/>
                        </a:lnTo>
                        <a:lnTo>
                          <a:pt x="3997" y="34132"/>
                        </a:lnTo>
                        <a:lnTo>
                          <a:pt x="3862" y="34671"/>
                        </a:lnTo>
                        <a:lnTo>
                          <a:pt x="3728" y="35187"/>
                        </a:lnTo>
                        <a:lnTo>
                          <a:pt x="3570" y="35726"/>
                        </a:lnTo>
                        <a:lnTo>
                          <a:pt x="3413" y="36242"/>
                        </a:lnTo>
                        <a:lnTo>
                          <a:pt x="3256" y="36759"/>
                        </a:lnTo>
                        <a:lnTo>
                          <a:pt x="3121" y="37253"/>
                        </a:lnTo>
                        <a:lnTo>
                          <a:pt x="3099" y="37298"/>
                        </a:lnTo>
                        <a:lnTo>
                          <a:pt x="2942" y="37814"/>
                        </a:lnTo>
                        <a:lnTo>
                          <a:pt x="2784" y="38331"/>
                        </a:lnTo>
                        <a:lnTo>
                          <a:pt x="2627" y="38870"/>
                        </a:lnTo>
                        <a:lnTo>
                          <a:pt x="2470" y="39386"/>
                        </a:lnTo>
                        <a:lnTo>
                          <a:pt x="2313" y="39925"/>
                        </a:lnTo>
                        <a:lnTo>
                          <a:pt x="2133" y="40442"/>
                        </a:lnTo>
                        <a:lnTo>
                          <a:pt x="1976" y="40958"/>
                        </a:lnTo>
                        <a:lnTo>
                          <a:pt x="1796" y="41497"/>
                        </a:lnTo>
                        <a:lnTo>
                          <a:pt x="1617" y="42013"/>
                        </a:lnTo>
                        <a:lnTo>
                          <a:pt x="1460" y="42530"/>
                        </a:lnTo>
                        <a:lnTo>
                          <a:pt x="1280" y="43069"/>
                        </a:lnTo>
                        <a:lnTo>
                          <a:pt x="1100" y="43585"/>
                        </a:lnTo>
                        <a:lnTo>
                          <a:pt x="921" y="44102"/>
                        </a:lnTo>
                        <a:lnTo>
                          <a:pt x="741" y="44641"/>
                        </a:lnTo>
                        <a:lnTo>
                          <a:pt x="561" y="45157"/>
                        </a:lnTo>
                        <a:lnTo>
                          <a:pt x="382" y="45674"/>
                        </a:lnTo>
                        <a:lnTo>
                          <a:pt x="0" y="46729"/>
                        </a:lnTo>
                        <a:lnTo>
                          <a:pt x="741" y="48233"/>
                        </a:lnTo>
                        <a:lnTo>
                          <a:pt x="2246" y="47492"/>
                        </a:lnTo>
                        <a:lnTo>
                          <a:pt x="2605" y="46437"/>
                        </a:lnTo>
                        <a:lnTo>
                          <a:pt x="2784" y="45898"/>
                        </a:lnTo>
                        <a:lnTo>
                          <a:pt x="2942" y="45382"/>
                        </a:lnTo>
                        <a:lnTo>
                          <a:pt x="3121" y="44843"/>
                        </a:lnTo>
                        <a:lnTo>
                          <a:pt x="3301" y="44304"/>
                        </a:lnTo>
                        <a:lnTo>
                          <a:pt x="3458" y="43787"/>
                        </a:lnTo>
                        <a:lnTo>
                          <a:pt x="3638" y="43248"/>
                        </a:lnTo>
                        <a:lnTo>
                          <a:pt x="3817" y="42710"/>
                        </a:lnTo>
                        <a:lnTo>
                          <a:pt x="3975" y="42193"/>
                        </a:lnTo>
                        <a:lnTo>
                          <a:pt x="4132" y="41654"/>
                        </a:lnTo>
                        <a:lnTo>
                          <a:pt x="4311" y="41115"/>
                        </a:lnTo>
                        <a:lnTo>
                          <a:pt x="4469" y="40576"/>
                        </a:lnTo>
                        <a:lnTo>
                          <a:pt x="4626" y="40060"/>
                        </a:lnTo>
                        <a:lnTo>
                          <a:pt x="4783" y="39521"/>
                        </a:lnTo>
                        <a:lnTo>
                          <a:pt x="4940" y="38982"/>
                        </a:lnTo>
                        <a:lnTo>
                          <a:pt x="5097" y="38443"/>
                        </a:lnTo>
                        <a:lnTo>
                          <a:pt x="5255" y="37904"/>
                        </a:lnTo>
                        <a:lnTo>
                          <a:pt x="5255" y="37882"/>
                        </a:lnTo>
                        <a:lnTo>
                          <a:pt x="5389" y="37365"/>
                        </a:lnTo>
                        <a:lnTo>
                          <a:pt x="5546" y="36826"/>
                        </a:lnTo>
                        <a:lnTo>
                          <a:pt x="5681" y="36310"/>
                        </a:lnTo>
                        <a:lnTo>
                          <a:pt x="5816" y="35771"/>
                        </a:lnTo>
                        <a:lnTo>
                          <a:pt x="5973" y="35232"/>
                        </a:lnTo>
                        <a:lnTo>
                          <a:pt x="6108" y="34693"/>
                        </a:lnTo>
                        <a:lnTo>
                          <a:pt x="6243" y="34154"/>
                        </a:lnTo>
                        <a:lnTo>
                          <a:pt x="6355" y="33615"/>
                        </a:lnTo>
                        <a:lnTo>
                          <a:pt x="6490" y="33076"/>
                        </a:lnTo>
                        <a:lnTo>
                          <a:pt x="6624" y="32537"/>
                        </a:lnTo>
                        <a:lnTo>
                          <a:pt x="6737" y="31976"/>
                        </a:lnTo>
                        <a:lnTo>
                          <a:pt x="6871" y="31437"/>
                        </a:lnTo>
                        <a:lnTo>
                          <a:pt x="6983" y="30898"/>
                        </a:lnTo>
                        <a:lnTo>
                          <a:pt x="7096" y="30359"/>
                        </a:lnTo>
                        <a:lnTo>
                          <a:pt x="7208" y="29820"/>
                        </a:lnTo>
                        <a:lnTo>
                          <a:pt x="7253" y="29596"/>
                        </a:lnTo>
                        <a:lnTo>
                          <a:pt x="7320" y="29281"/>
                        </a:lnTo>
                        <a:lnTo>
                          <a:pt x="7410" y="28720"/>
                        </a:lnTo>
                        <a:lnTo>
                          <a:pt x="7500" y="28181"/>
                        </a:lnTo>
                        <a:lnTo>
                          <a:pt x="7612" y="27642"/>
                        </a:lnTo>
                        <a:lnTo>
                          <a:pt x="7702" y="27081"/>
                        </a:lnTo>
                        <a:lnTo>
                          <a:pt x="7792" y="26542"/>
                        </a:lnTo>
                        <a:lnTo>
                          <a:pt x="7859" y="26003"/>
                        </a:lnTo>
                        <a:lnTo>
                          <a:pt x="7949" y="25442"/>
                        </a:lnTo>
                        <a:lnTo>
                          <a:pt x="8016" y="24903"/>
                        </a:lnTo>
                        <a:lnTo>
                          <a:pt x="8084" y="24341"/>
                        </a:lnTo>
                        <a:lnTo>
                          <a:pt x="8151" y="23802"/>
                        </a:lnTo>
                        <a:lnTo>
                          <a:pt x="8219" y="23241"/>
                        </a:lnTo>
                        <a:lnTo>
                          <a:pt x="8286" y="22702"/>
                        </a:lnTo>
                        <a:lnTo>
                          <a:pt x="8308" y="22522"/>
                        </a:lnTo>
                        <a:lnTo>
                          <a:pt x="8331" y="22141"/>
                        </a:lnTo>
                        <a:lnTo>
                          <a:pt x="8376" y="21579"/>
                        </a:lnTo>
                        <a:lnTo>
                          <a:pt x="8421" y="21040"/>
                        </a:lnTo>
                        <a:lnTo>
                          <a:pt x="8466" y="20479"/>
                        </a:lnTo>
                        <a:lnTo>
                          <a:pt x="8488" y="20187"/>
                        </a:lnTo>
                        <a:lnTo>
                          <a:pt x="8488" y="19918"/>
                        </a:lnTo>
                        <a:lnTo>
                          <a:pt x="8511" y="19648"/>
                        </a:lnTo>
                        <a:lnTo>
                          <a:pt x="8533" y="19356"/>
                        </a:lnTo>
                        <a:lnTo>
                          <a:pt x="8533" y="19087"/>
                        </a:lnTo>
                        <a:lnTo>
                          <a:pt x="8555" y="18795"/>
                        </a:lnTo>
                        <a:lnTo>
                          <a:pt x="8555" y="18525"/>
                        </a:lnTo>
                        <a:lnTo>
                          <a:pt x="8555" y="18256"/>
                        </a:lnTo>
                        <a:lnTo>
                          <a:pt x="8578" y="17964"/>
                        </a:lnTo>
                        <a:lnTo>
                          <a:pt x="8578" y="17695"/>
                        </a:lnTo>
                        <a:lnTo>
                          <a:pt x="8578" y="17425"/>
                        </a:lnTo>
                        <a:lnTo>
                          <a:pt x="8578" y="17403"/>
                        </a:lnTo>
                        <a:lnTo>
                          <a:pt x="8578" y="17133"/>
                        </a:lnTo>
                        <a:lnTo>
                          <a:pt x="8600" y="16841"/>
                        </a:lnTo>
                        <a:lnTo>
                          <a:pt x="8600" y="16572"/>
                        </a:lnTo>
                        <a:lnTo>
                          <a:pt x="8578" y="16280"/>
                        </a:lnTo>
                        <a:lnTo>
                          <a:pt x="8578" y="16010"/>
                        </a:lnTo>
                        <a:lnTo>
                          <a:pt x="8578" y="15719"/>
                        </a:lnTo>
                        <a:lnTo>
                          <a:pt x="8578" y="15449"/>
                        </a:lnTo>
                        <a:lnTo>
                          <a:pt x="8578" y="15157"/>
                        </a:lnTo>
                        <a:lnTo>
                          <a:pt x="8555" y="14888"/>
                        </a:lnTo>
                        <a:lnTo>
                          <a:pt x="8555" y="14596"/>
                        </a:lnTo>
                        <a:lnTo>
                          <a:pt x="8555" y="14326"/>
                        </a:lnTo>
                        <a:lnTo>
                          <a:pt x="8533" y="14034"/>
                        </a:lnTo>
                        <a:lnTo>
                          <a:pt x="8533" y="13765"/>
                        </a:lnTo>
                        <a:lnTo>
                          <a:pt x="8511" y="13473"/>
                        </a:lnTo>
                        <a:lnTo>
                          <a:pt x="8488" y="13204"/>
                        </a:lnTo>
                        <a:lnTo>
                          <a:pt x="8488" y="12912"/>
                        </a:lnTo>
                        <a:lnTo>
                          <a:pt x="8466" y="12620"/>
                        </a:lnTo>
                        <a:lnTo>
                          <a:pt x="8443" y="12463"/>
                        </a:lnTo>
                        <a:lnTo>
                          <a:pt x="8421" y="12260"/>
                        </a:lnTo>
                        <a:lnTo>
                          <a:pt x="8421" y="12260"/>
                        </a:lnTo>
                        <a:lnTo>
                          <a:pt x="8398" y="11991"/>
                        </a:lnTo>
                        <a:lnTo>
                          <a:pt x="8353" y="11654"/>
                        </a:lnTo>
                        <a:lnTo>
                          <a:pt x="8286" y="11272"/>
                        </a:lnTo>
                        <a:lnTo>
                          <a:pt x="8241" y="10846"/>
                        </a:lnTo>
                        <a:lnTo>
                          <a:pt x="8174" y="10397"/>
                        </a:lnTo>
                        <a:lnTo>
                          <a:pt x="8084" y="9903"/>
                        </a:lnTo>
                        <a:lnTo>
                          <a:pt x="7994" y="9364"/>
                        </a:lnTo>
                        <a:lnTo>
                          <a:pt x="7949" y="9094"/>
                        </a:lnTo>
                        <a:lnTo>
                          <a:pt x="7904" y="8802"/>
                        </a:lnTo>
                        <a:lnTo>
                          <a:pt x="7837" y="8533"/>
                        </a:lnTo>
                        <a:lnTo>
                          <a:pt x="7792" y="8241"/>
                        </a:lnTo>
                        <a:lnTo>
                          <a:pt x="7725" y="7949"/>
                        </a:lnTo>
                        <a:lnTo>
                          <a:pt x="7680" y="7635"/>
                        </a:lnTo>
                        <a:lnTo>
                          <a:pt x="7612" y="7343"/>
                        </a:lnTo>
                        <a:lnTo>
                          <a:pt x="7545" y="7028"/>
                        </a:lnTo>
                        <a:lnTo>
                          <a:pt x="7478" y="6737"/>
                        </a:lnTo>
                        <a:lnTo>
                          <a:pt x="7410" y="6422"/>
                        </a:lnTo>
                        <a:lnTo>
                          <a:pt x="7343" y="6130"/>
                        </a:lnTo>
                        <a:lnTo>
                          <a:pt x="7275" y="5816"/>
                        </a:lnTo>
                        <a:lnTo>
                          <a:pt x="7208" y="5524"/>
                        </a:lnTo>
                        <a:lnTo>
                          <a:pt x="7141" y="5210"/>
                        </a:lnTo>
                        <a:lnTo>
                          <a:pt x="7051" y="4918"/>
                        </a:lnTo>
                        <a:lnTo>
                          <a:pt x="6983" y="4626"/>
                        </a:lnTo>
                        <a:lnTo>
                          <a:pt x="6894" y="4334"/>
                        </a:lnTo>
                        <a:lnTo>
                          <a:pt x="6826" y="4132"/>
                        </a:lnTo>
                        <a:lnTo>
                          <a:pt x="6804" y="4042"/>
                        </a:lnTo>
                        <a:lnTo>
                          <a:pt x="6714" y="3750"/>
                        </a:lnTo>
                        <a:lnTo>
                          <a:pt x="6624" y="3481"/>
                        </a:lnTo>
                        <a:lnTo>
                          <a:pt x="6512" y="3211"/>
                        </a:lnTo>
                        <a:lnTo>
                          <a:pt x="6422" y="2942"/>
                        </a:lnTo>
                        <a:lnTo>
                          <a:pt x="6332" y="2695"/>
                        </a:lnTo>
                        <a:lnTo>
                          <a:pt x="6265" y="2560"/>
                        </a:lnTo>
                        <a:lnTo>
                          <a:pt x="6220" y="2448"/>
                        </a:lnTo>
                        <a:lnTo>
                          <a:pt x="6175" y="2313"/>
                        </a:lnTo>
                        <a:lnTo>
                          <a:pt x="6130" y="2201"/>
                        </a:lnTo>
                        <a:lnTo>
                          <a:pt x="6063" y="2088"/>
                        </a:lnTo>
                        <a:lnTo>
                          <a:pt x="6018" y="1976"/>
                        </a:lnTo>
                        <a:lnTo>
                          <a:pt x="5973" y="1864"/>
                        </a:lnTo>
                        <a:lnTo>
                          <a:pt x="5906" y="1751"/>
                        </a:lnTo>
                        <a:lnTo>
                          <a:pt x="5861" y="1639"/>
                        </a:lnTo>
                        <a:lnTo>
                          <a:pt x="5793" y="1527"/>
                        </a:lnTo>
                        <a:lnTo>
                          <a:pt x="5748" y="1437"/>
                        </a:lnTo>
                        <a:lnTo>
                          <a:pt x="5704" y="1347"/>
                        </a:lnTo>
                        <a:lnTo>
                          <a:pt x="5681" y="1325"/>
                        </a:lnTo>
                        <a:lnTo>
                          <a:pt x="5636" y="1235"/>
                        </a:lnTo>
                        <a:lnTo>
                          <a:pt x="5569" y="1145"/>
                        </a:lnTo>
                        <a:lnTo>
                          <a:pt x="5524" y="1055"/>
                        </a:lnTo>
                        <a:lnTo>
                          <a:pt x="5457" y="966"/>
                        </a:lnTo>
                        <a:lnTo>
                          <a:pt x="5412" y="876"/>
                        </a:lnTo>
                        <a:lnTo>
                          <a:pt x="5344" y="808"/>
                        </a:lnTo>
                        <a:lnTo>
                          <a:pt x="5277" y="719"/>
                        </a:lnTo>
                        <a:lnTo>
                          <a:pt x="5210" y="651"/>
                        </a:lnTo>
                        <a:lnTo>
                          <a:pt x="5165" y="584"/>
                        </a:lnTo>
                        <a:lnTo>
                          <a:pt x="5097" y="516"/>
                        </a:lnTo>
                        <a:lnTo>
                          <a:pt x="5030" y="449"/>
                        </a:lnTo>
                        <a:lnTo>
                          <a:pt x="4963" y="382"/>
                        </a:lnTo>
                        <a:lnTo>
                          <a:pt x="4895" y="337"/>
                        </a:lnTo>
                        <a:lnTo>
                          <a:pt x="4828" y="269"/>
                        </a:lnTo>
                        <a:lnTo>
                          <a:pt x="4760" y="225"/>
                        </a:lnTo>
                        <a:lnTo>
                          <a:pt x="4693" y="180"/>
                        </a:lnTo>
                        <a:lnTo>
                          <a:pt x="4626" y="135"/>
                        </a:lnTo>
                        <a:lnTo>
                          <a:pt x="4558" y="112"/>
                        </a:lnTo>
                        <a:lnTo>
                          <a:pt x="4491" y="67"/>
                        </a:lnTo>
                        <a:lnTo>
                          <a:pt x="4424" y="45"/>
                        </a:lnTo>
                        <a:lnTo>
                          <a:pt x="4379" y="45"/>
                        </a:lnTo>
                        <a:lnTo>
                          <a:pt x="4334" y="22"/>
                        </a:lnTo>
                        <a:lnTo>
                          <a:pt x="4311" y="22"/>
                        </a:lnTo>
                        <a:lnTo>
                          <a:pt x="4267" y="22"/>
                        </a:lnTo>
                        <a:lnTo>
                          <a:pt x="4222" y="22"/>
                        </a:lnTo>
                        <a:lnTo>
                          <a:pt x="4177" y="0"/>
                        </a:lnTo>
                        <a:lnTo>
                          <a:pt x="4154" y="0"/>
                        </a:lnTo>
                        <a:lnTo>
                          <a:pt x="4109" y="0"/>
                        </a:lnTo>
                        <a:lnTo>
                          <a:pt x="4064" y="0"/>
                        </a:lnTo>
                        <a:lnTo>
                          <a:pt x="4042" y="0"/>
                        </a:lnTo>
                        <a:lnTo>
                          <a:pt x="3997" y="0"/>
                        </a:lnTo>
                        <a:lnTo>
                          <a:pt x="3952" y="22"/>
                        </a:lnTo>
                        <a:lnTo>
                          <a:pt x="3907" y="22"/>
                        </a:lnTo>
                        <a:lnTo>
                          <a:pt x="3885" y="22"/>
                        </a:lnTo>
                        <a:lnTo>
                          <a:pt x="3840" y="45"/>
                        </a:lnTo>
                        <a:lnTo>
                          <a:pt x="3795" y="45"/>
                        </a:lnTo>
                        <a:lnTo>
                          <a:pt x="3772" y="67"/>
                        </a:lnTo>
                        <a:lnTo>
                          <a:pt x="3728" y="67"/>
                        </a:lnTo>
                        <a:lnTo>
                          <a:pt x="3683" y="90"/>
                        </a:lnTo>
                        <a:lnTo>
                          <a:pt x="3660" y="112"/>
                        </a:lnTo>
                        <a:lnTo>
                          <a:pt x="3615" y="135"/>
                        </a:lnTo>
                        <a:lnTo>
                          <a:pt x="3570" y="157"/>
                        </a:lnTo>
                        <a:lnTo>
                          <a:pt x="3548" y="157"/>
                        </a:lnTo>
                        <a:lnTo>
                          <a:pt x="3503" y="202"/>
                        </a:lnTo>
                        <a:lnTo>
                          <a:pt x="3481" y="202"/>
                        </a:lnTo>
                        <a:lnTo>
                          <a:pt x="3436" y="247"/>
                        </a:lnTo>
                        <a:lnTo>
                          <a:pt x="3368" y="292"/>
                        </a:lnTo>
                        <a:lnTo>
                          <a:pt x="3323" y="516"/>
                        </a:lnTo>
                        <a:lnTo>
                          <a:pt x="3548" y="539"/>
                        </a:lnTo>
                        <a:lnTo>
                          <a:pt x="3615" y="494"/>
                        </a:lnTo>
                        <a:lnTo>
                          <a:pt x="3593" y="516"/>
                        </a:lnTo>
                        <a:lnTo>
                          <a:pt x="3660" y="472"/>
                        </a:lnTo>
                        <a:lnTo>
                          <a:pt x="3683" y="472"/>
                        </a:lnTo>
                        <a:lnTo>
                          <a:pt x="3660" y="472"/>
                        </a:lnTo>
                        <a:lnTo>
                          <a:pt x="3705" y="449"/>
                        </a:lnTo>
                        <a:lnTo>
                          <a:pt x="3705" y="449"/>
                        </a:lnTo>
                        <a:lnTo>
                          <a:pt x="3728" y="449"/>
                        </a:lnTo>
                        <a:lnTo>
                          <a:pt x="3728" y="449"/>
                        </a:lnTo>
                        <a:lnTo>
                          <a:pt x="3750" y="427"/>
                        </a:lnTo>
                        <a:lnTo>
                          <a:pt x="3750" y="427"/>
                        </a:lnTo>
                        <a:lnTo>
                          <a:pt x="3795" y="427"/>
                        </a:lnTo>
                        <a:lnTo>
                          <a:pt x="3772" y="427"/>
                        </a:lnTo>
                        <a:lnTo>
                          <a:pt x="3817" y="404"/>
                        </a:lnTo>
                        <a:lnTo>
                          <a:pt x="3817" y="404"/>
                        </a:lnTo>
                        <a:lnTo>
                          <a:pt x="3840" y="404"/>
                        </a:lnTo>
                        <a:lnTo>
                          <a:pt x="3840" y="404"/>
                        </a:lnTo>
                        <a:lnTo>
                          <a:pt x="3862" y="382"/>
                        </a:lnTo>
                        <a:lnTo>
                          <a:pt x="3862" y="404"/>
                        </a:lnTo>
                        <a:lnTo>
                          <a:pt x="3907" y="382"/>
                        </a:lnTo>
                        <a:lnTo>
                          <a:pt x="3885" y="382"/>
                        </a:lnTo>
                        <a:lnTo>
                          <a:pt x="3930" y="382"/>
                        </a:lnTo>
                        <a:lnTo>
                          <a:pt x="3930" y="382"/>
                        </a:lnTo>
                        <a:lnTo>
                          <a:pt x="3952" y="382"/>
                        </a:lnTo>
                        <a:lnTo>
                          <a:pt x="3952" y="382"/>
                        </a:lnTo>
                        <a:lnTo>
                          <a:pt x="3975" y="382"/>
                        </a:lnTo>
                        <a:lnTo>
                          <a:pt x="3975" y="382"/>
                        </a:lnTo>
                        <a:lnTo>
                          <a:pt x="3997" y="382"/>
                        </a:lnTo>
                        <a:lnTo>
                          <a:pt x="3997" y="382"/>
                        </a:lnTo>
                        <a:lnTo>
                          <a:pt x="4020" y="359"/>
                        </a:lnTo>
                        <a:lnTo>
                          <a:pt x="4020" y="382"/>
                        </a:lnTo>
                        <a:lnTo>
                          <a:pt x="4042" y="359"/>
                        </a:lnTo>
                        <a:lnTo>
                          <a:pt x="4042" y="359"/>
                        </a:lnTo>
                        <a:lnTo>
                          <a:pt x="4087" y="382"/>
                        </a:lnTo>
                        <a:lnTo>
                          <a:pt x="4064" y="382"/>
                        </a:lnTo>
                        <a:lnTo>
                          <a:pt x="4109" y="382"/>
                        </a:lnTo>
                        <a:lnTo>
                          <a:pt x="4087" y="382"/>
                        </a:lnTo>
                        <a:lnTo>
                          <a:pt x="4132" y="382"/>
                        </a:lnTo>
                        <a:lnTo>
                          <a:pt x="4109" y="382"/>
                        </a:lnTo>
                        <a:lnTo>
                          <a:pt x="4154" y="382"/>
                        </a:lnTo>
                        <a:lnTo>
                          <a:pt x="4132" y="382"/>
                        </a:lnTo>
                        <a:lnTo>
                          <a:pt x="4132" y="382"/>
                        </a:lnTo>
                        <a:close/>
                      </a:path>
                    </a:pathLst>
                  </a:custGeom>
                  <a:solidFill>
                    <a:srgbClr val="183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任意多边形: 形状 45">
                    <a:extLst>
                      <a:ext uri="{FF2B5EF4-FFF2-40B4-BE49-F238E27FC236}">
                        <a16:creationId xmlns:a16="http://schemas.microsoft.com/office/drawing/2014/main" id="{4890AC10-10DA-2C5B-13A3-9C47E6A22D67}"/>
                      </a:ext>
                    </a:extLst>
                  </p:cNvPr>
                  <p:cNvSpPr/>
                  <p:nvPr/>
                </p:nvSpPr>
                <p:spPr>
                  <a:xfrm>
                    <a:off x="9674041" y="3853760"/>
                    <a:ext cx="107133" cy="48435"/>
                  </a:xfrm>
                  <a:custGeom>
                    <a:avLst/>
                    <a:gdLst>
                      <a:gd name="connsiteX0" fmla="*/ 2605 w 107133"/>
                      <a:gd name="connsiteY0" fmla="*/ 45966 h 48435"/>
                      <a:gd name="connsiteX1" fmla="*/ 2986 w 107133"/>
                      <a:gd name="connsiteY1" fmla="*/ 45966 h 48435"/>
                      <a:gd name="connsiteX2" fmla="*/ 3368 w 107133"/>
                      <a:gd name="connsiteY2" fmla="*/ 45966 h 48435"/>
                      <a:gd name="connsiteX3" fmla="*/ 3772 w 107133"/>
                      <a:gd name="connsiteY3" fmla="*/ 45966 h 48435"/>
                      <a:gd name="connsiteX4" fmla="*/ 4199 w 107133"/>
                      <a:gd name="connsiteY4" fmla="*/ 45966 h 48435"/>
                      <a:gd name="connsiteX5" fmla="*/ 4446 w 107133"/>
                      <a:gd name="connsiteY5" fmla="*/ 45966 h 48435"/>
                      <a:gd name="connsiteX6" fmla="*/ 4626 w 107133"/>
                      <a:gd name="connsiteY6" fmla="*/ 45966 h 48435"/>
                      <a:gd name="connsiteX7" fmla="*/ 5052 w 107133"/>
                      <a:gd name="connsiteY7" fmla="*/ 45966 h 48435"/>
                      <a:gd name="connsiteX8" fmla="*/ 5501 w 107133"/>
                      <a:gd name="connsiteY8" fmla="*/ 46010 h 48435"/>
                      <a:gd name="connsiteX9" fmla="*/ 5951 w 107133"/>
                      <a:gd name="connsiteY9" fmla="*/ 46010 h 48435"/>
                      <a:gd name="connsiteX10" fmla="*/ 6400 w 107133"/>
                      <a:gd name="connsiteY10" fmla="*/ 46055 h 48435"/>
                      <a:gd name="connsiteX11" fmla="*/ 7320 w 107133"/>
                      <a:gd name="connsiteY11" fmla="*/ 46100 h 48435"/>
                      <a:gd name="connsiteX12" fmla="*/ 8241 w 107133"/>
                      <a:gd name="connsiteY12" fmla="*/ 46145 h 48435"/>
                      <a:gd name="connsiteX13" fmla="*/ 9162 w 107133"/>
                      <a:gd name="connsiteY13" fmla="*/ 46190 h 48435"/>
                      <a:gd name="connsiteX14" fmla="*/ 10060 w 107133"/>
                      <a:gd name="connsiteY14" fmla="*/ 46235 h 48435"/>
                      <a:gd name="connsiteX15" fmla="*/ 10397 w 107133"/>
                      <a:gd name="connsiteY15" fmla="*/ 46235 h 48435"/>
                      <a:gd name="connsiteX16" fmla="*/ 10733 w 107133"/>
                      <a:gd name="connsiteY16" fmla="*/ 46257 h 48435"/>
                      <a:gd name="connsiteX17" fmla="*/ 11070 w 107133"/>
                      <a:gd name="connsiteY17" fmla="*/ 46257 h 48435"/>
                      <a:gd name="connsiteX18" fmla="*/ 11407 w 107133"/>
                      <a:gd name="connsiteY18" fmla="*/ 46257 h 48435"/>
                      <a:gd name="connsiteX19" fmla="*/ 12058 w 107133"/>
                      <a:gd name="connsiteY19" fmla="*/ 46257 h 48435"/>
                      <a:gd name="connsiteX20" fmla="*/ 12373 w 107133"/>
                      <a:gd name="connsiteY20" fmla="*/ 46257 h 48435"/>
                      <a:gd name="connsiteX21" fmla="*/ 12687 w 107133"/>
                      <a:gd name="connsiteY21" fmla="*/ 46257 h 48435"/>
                      <a:gd name="connsiteX22" fmla="*/ 12754 w 107133"/>
                      <a:gd name="connsiteY22" fmla="*/ 46257 h 48435"/>
                      <a:gd name="connsiteX23" fmla="*/ 13001 w 107133"/>
                      <a:gd name="connsiteY23" fmla="*/ 46257 h 48435"/>
                      <a:gd name="connsiteX24" fmla="*/ 13316 w 107133"/>
                      <a:gd name="connsiteY24" fmla="*/ 46257 h 48435"/>
                      <a:gd name="connsiteX25" fmla="*/ 13630 w 107133"/>
                      <a:gd name="connsiteY25" fmla="*/ 46257 h 48435"/>
                      <a:gd name="connsiteX26" fmla="*/ 13945 w 107133"/>
                      <a:gd name="connsiteY26" fmla="*/ 46235 h 48435"/>
                      <a:gd name="connsiteX27" fmla="*/ 14259 w 107133"/>
                      <a:gd name="connsiteY27" fmla="*/ 46235 h 48435"/>
                      <a:gd name="connsiteX28" fmla="*/ 14573 w 107133"/>
                      <a:gd name="connsiteY28" fmla="*/ 46190 h 48435"/>
                      <a:gd name="connsiteX29" fmla="*/ 14888 w 107133"/>
                      <a:gd name="connsiteY29" fmla="*/ 46190 h 48435"/>
                      <a:gd name="connsiteX30" fmla="*/ 15202 w 107133"/>
                      <a:gd name="connsiteY30" fmla="*/ 46123 h 48435"/>
                      <a:gd name="connsiteX31" fmla="*/ 15516 w 107133"/>
                      <a:gd name="connsiteY31" fmla="*/ 46078 h 48435"/>
                      <a:gd name="connsiteX32" fmla="*/ 15831 w 107133"/>
                      <a:gd name="connsiteY32" fmla="*/ 46033 h 48435"/>
                      <a:gd name="connsiteX33" fmla="*/ 16145 w 107133"/>
                      <a:gd name="connsiteY33" fmla="*/ 45988 h 48435"/>
                      <a:gd name="connsiteX34" fmla="*/ 16459 w 107133"/>
                      <a:gd name="connsiteY34" fmla="*/ 45943 h 48435"/>
                      <a:gd name="connsiteX35" fmla="*/ 16751 w 107133"/>
                      <a:gd name="connsiteY35" fmla="*/ 45898 h 48435"/>
                      <a:gd name="connsiteX36" fmla="*/ 17043 w 107133"/>
                      <a:gd name="connsiteY36" fmla="*/ 45853 h 48435"/>
                      <a:gd name="connsiteX37" fmla="*/ 17335 w 107133"/>
                      <a:gd name="connsiteY37" fmla="*/ 45786 h 48435"/>
                      <a:gd name="connsiteX38" fmla="*/ 17627 w 107133"/>
                      <a:gd name="connsiteY38" fmla="*/ 45719 h 48435"/>
                      <a:gd name="connsiteX39" fmla="*/ 17919 w 107133"/>
                      <a:gd name="connsiteY39" fmla="*/ 45651 h 48435"/>
                      <a:gd name="connsiteX40" fmla="*/ 18211 w 107133"/>
                      <a:gd name="connsiteY40" fmla="*/ 45584 h 48435"/>
                      <a:gd name="connsiteX41" fmla="*/ 18503 w 107133"/>
                      <a:gd name="connsiteY41" fmla="*/ 45516 h 48435"/>
                      <a:gd name="connsiteX42" fmla="*/ 18795 w 107133"/>
                      <a:gd name="connsiteY42" fmla="*/ 45449 h 48435"/>
                      <a:gd name="connsiteX43" fmla="*/ 19087 w 107133"/>
                      <a:gd name="connsiteY43" fmla="*/ 45359 h 48435"/>
                      <a:gd name="connsiteX44" fmla="*/ 19379 w 107133"/>
                      <a:gd name="connsiteY44" fmla="*/ 45269 h 48435"/>
                      <a:gd name="connsiteX45" fmla="*/ 19671 w 107133"/>
                      <a:gd name="connsiteY45" fmla="*/ 45180 h 48435"/>
                      <a:gd name="connsiteX46" fmla="*/ 19962 w 107133"/>
                      <a:gd name="connsiteY46" fmla="*/ 45090 h 48435"/>
                      <a:gd name="connsiteX47" fmla="*/ 20254 w 107133"/>
                      <a:gd name="connsiteY47" fmla="*/ 45000 h 48435"/>
                      <a:gd name="connsiteX48" fmla="*/ 20546 w 107133"/>
                      <a:gd name="connsiteY48" fmla="*/ 44910 h 48435"/>
                      <a:gd name="connsiteX49" fmla="*/ 20838 w 107133"/>
                      <a:gd name="connsiteY49" fmla="*/ 44798 h 48435"/>
                      <a:gd name="connsiteX50" fmla="*/ 21130 w 107133"/>
                      <a:gd name="connsiteY50" fmla="*/ 44686 h 48435"/>
                      <a:gd name="connsiteX51" fmla="*/ 21400 w 107133"/>
                      <a:gd name="connsiteY51" fmla="*/ 44573 h 48435"/>
                      <a:gd name="connsiteX52" fmla="*/ 21669 w 107133"/>
                      <a:gd name="connsiteY52" fmla="*/ 44461 h 48435"/>
                      <a:gd name="connsiteX53" fmla="*/ 21939 w 107133"/>
                      <a:gd name="connsiteY53" fmla="*/ 44349 h 48435"/>
                      <a:gd name="connsiteX54" fmla="*/ 21939 w 107133"/>
                      <a:gd name="connsiteY54" fmla="*/ 44349 h 48435"/>
                      <a:gd name="connsiteX55" fmla="*/ 22208 w 107133"/>
                      <a:gd name="connsiteY55" fmla="*/ 44236 h 48435"/>
                      <a:gd name="connsiteX56" fmla="*/ 22477 w 107133"/>
                      <a:gd name="connsiteY56" fmla="*/ 44124 h 48435"/>
                      <a:gd name="connsiteX57" fmla="*/ 22747 w 107133"/>
                      <a:gd name="connsiteY57" fmla="*/ 43989 h 48435"/>
                      <a:gd name="connsiteX58" fmla="*/ 23016 w 107133"/>
                      <a:gd name="connsiteY58" fmla="*/ 43855 h 48435"/>
                      <a:gd name="connsiteX59" fmla="*/ 23286 w 107133"/>
                      <a:gd name="connsiteY59" fmla="*/ 43720 h 48435"/>
                      <a:gd name="connsiteX60" fmla="*/ 23555 w 107133"/>
                      <a:gd name="connsiteY60" fmla="*/ 43585 h 48435"/>
                      <a:gd name="connsiteX61" fmla="*/ 23825 w 107133"/>
                      <a:gd name="connsiteY61" fmla="*/ 43451 h 48435"/>
                      <a:gd name="connsiteX62" fmla="*/ 24094 w 107133"/>
                      <a:gd name="connsiteY62" fmla="*/ 43316 h 48435"/>
                      <a:gd name="connsiteX63" fmla="*/ 24364 w 107133"/>
                      <a:gd name="connsiteY63" fmla="*/ 43159 h 48435"/>
                      <a:gd name="connsiteX64" fmla="*/ 24633 w 107133"/>
                      <a:gd name="connsiteY64" fmla="*/ 43001 h 48435"/>
                      <a:gd name="connsiteX65" fmla="*/ 24903 w 107133"/>
                      <a:gd name="connsiteY65" fmla="*/ 42844 h 48435"/>
                      <a:gd name="connsiteX66" fmla="*/ 25150 w 107133"/>
                      <a:gd name="connsiteY66" fmla="*/ 42687 h 48435"/>
                      <a:gd name="connsiteX67" fmla="*/ 25397 w 107133"/>
                      <a:gd name="connsiteY67" fmla="*/ 42530 h 48435"/>
                      <a:gd name="connsiteX68" fmla="*/ 25644 w 107133"/>
                      <a:gd name="connsiteY68" fmla="*/ 42373 h 48435"/>
                      <a:gd name="connsiteX69" fmla="*/ 25891 w 107133"/>
                      <a:gd name="connsiteY69" fmla="*/ 42193 h 48435"/>
                      <a:gd name="connsiteX70" fmla="*/ 26138 w 107133"/>
                      <a:gd name="connsiteY70" fmla="*/ 42013 h 48435"/>
                      <a:gd name="connsiteX71" fmla="*/ 26385 w 107133"/>
                      <a:gd name="connsiteY71" fmla="*/ 41834 h 48435"/>
                      <a:gd name="connsiteX72" fmla="*/ 26632 w 107133"/>
                      <a:gd name="connsiteY72" fmla="*/ 41654 h 48435"/>
                      <a:gd name="connsiteX73" fmla="*/ 26879 w 107133"/>
                      <a:gd name="connsiteY73" fmla="*/ 41475 h 48435"/>
                      <a:gd name="connsiteX74" fmla="*/ 27126 w 107133"/>
                      <a:gd name="connsiteY74" fmla="*/ 41295 h 48435"/>
                      <a:gd name="connsiteX75" fmla="*/ 27238 w 107133"/>
                      <a:gd name="connsiteY75" fmla="*/ 41205 h 48435"/>
                      <a:gd name="connsiteX76" fmla="*/ 27373 w 107133"/>
                      <a:gd name="connsiteY76" fmla="*/ 41093 h 48435"/>
                      <a:gd name="connsiteX77" fmla="*/ 27620 w 107133"/>
                      <a:gd name="connsiteY77" fmla="*/ 40891 h 48435"/>
                      <a:gd name="connsiteX78" fmla="*/ 27867 w 107133"/>
                      <a:gd name="connsiteY78" fmla="*/ 40689 h 48435"/>
                      <a:gd name="connsiteX79" fmla="*/ 28114 w 107133"/>
                      <a:gd name="connsiteY79" fmla="*/ 40486 h 48435"/>
                      <a:gd name="connsiteX80" fmla="*/ 28361 w 107133"/>
                      <a:gd name="connsiteY80" fmla="*/ 40284 h 48435"/>
                      <a:gd name="connsiteX81" fmla="*/ 28608 w 107133"/>
                      <a:gd name="connsiteY81" fmla="*/ 40060 h 48435"/>
                      <a:gd name="connsiteX82" fmla="*/ 28832 w 107133"/>
                      <a:gd name="connsiteY82" fmla="*/ 39858 h 48435"/>
                      <a:gd name="connsiteX83" fmla="*/ 29057 w 107133"/>
                      <a:gd name="connsiteY83" fmla="*/ 39633 h 48435"/>
                      <a:gd name="connsiteX84" fmla="*/ 29281 w 107133"/>
                      <a:gd name="connsiteY84" fmla="*/ 39431 h 48435"/>
                      <a:gd name="connsiteX85" fmla="*/ 29506 w 107133"/>
                      <a:gd name="connsiteY85" fmla="*/ 39229 h 48435"/>
                      <a:gd name="connsiteX86" fmla="*/ 29708 w 107133"/>
                      <a:gd name="connsiteY86" fmla="*/ 39027 h 48435"/>
                      <a:gd name="connsiteX87" fmla="*/ 29910 w 107133"/>
                      <a:gd name="connsiteY87" fmla="*/ 38825 h 48435"/>
                      <a:gd name="connsiteX88" fmla="*/ 30112 w 107133"/>
                      <a:gd name="connsiteY88" fmla="*/ 38623 h 48435"/>
                      <a:gd name="connsiteX89" fmla="*/ 30292 w 107133"/>
                      <a:gd name="connsiteY89" fmla="*/ 38421 h 48435"/>
                      <a:gd name="connsiteX90" fmla="*/ 30471 w 107133"/>
                      <a:gd name="connsiteY90" fmla="*/ 38219 h 48435"/>
                      <a:gd name="connsiteX91" fmla="*/ 30651 w 107133"/>
                      <a:gd name="connsiteY91" fmla="*/ 38016 h 48435"/>
                      <a:gd name="connsiteX92" fmla="*/ 30696 w 107133"/>
                      <a:gd name="connsiteY92" fmla="*/ 37972 h 48435"/>
                      <a:gd name="connsiteX93" fmla="*/ 30831 w 107133"/>
                      <a:gd name="connsiteY93" fmla="*/ 37814 h 48435"/>
                      <a:gd name="connsiteX94" fmla="*/ 31010 w 107133"/>
                      <a:gd name="connsiteY94" fmla="*/ 37612 h 48435"/>
                      <a:gd name="connsiteX95" fmla="*/ 31190 w 107133"/>
                      <a:gd name="connsiteY95" fmla="*/ 37410 h 48435"/>
                      <a:gd name="connsiteX96" fmla="*/ 31347 w 107133"/>
                      <a:gd name="connsiteY96" fmla="*/ 37208 h 48435"/>
                      <a:gd name="connsiteX97" fmla="*/ 31504 w 107133"/>
                      <a:gd name="connsiteY97" fmla="*/ 37006 h 48435"/>
                      <a:gd name="connsiteX98" fmla="*/ 31662 w 107133"/>
                      <a:gd name="connsiteY98" fmla="*/ 36804 h 48435"/>
                      <a:gd name="connsiteX99" fmla="*/ 31819 w 107133"/>
                      <a:gd name="connsiteY99" fmla="*/ 36602 h 48435"/>
                      <a:gd name="connsiteX100" fmla="*/ 31976 w 107133"/>
                      <a:gd name="connsiteY100" fmla="*/ 36400 h 48435"/>
                      <a:gd name="connsiteX101" fmla="*/ 32111 w 107133"/>
                      <a:gd name="connsiteY101" fmla="*/ 36198 h 48435"/>
                      <a:gd name="connsiteX102" fmla="*/ 32245 w 107133"/>
                      <a:gd name="connsiteY102" fmla="*/ 35995 h 48435"/>
                      <a:gd name="connsiteX103" fmla="*/ 32380 w 107133"/>
                      <a:gd name="connsiteY103" fmla="*/ 35793 h 48435"/>
                      <a:gd name="connsiteX104" fmla="*/ 32515 w 107133"/>
                      <a:gd name="connsiteY104" fmla="*/ 35591 h 48435"/>
                      <a:gd name="connsiteX105" fmla="*/ 32650 w 107133"/>
                      <a:gd name="connsiteY105" fmla="*/ 35389 h 48435"/>
                      <a:gd name="connsiteX106" fmla="*/ 32762 w 107133"/>
                      <a:gd name="connsiteY106" fmla="*/ 35187 h 48435"/>
                      <a:gd name="connsiteX107" fmla="*/ 32874 w 107133"/>
                      <a:gd name="connsiteY107" fmla="*/ 34985 h 48435"/>
                      <a:gd name="connsiteX108" fmla="*/ 32987 w 107133"/>
                      <a:gd name="connsiteY108" fmla="*/ 34783 h 48435"/>
                      <a:gd name="connsiteX109" fmla="*/ 33099 w 107133"/>
                      <a:gd name="connsiteY109" fmla="*/ 34581 h 48435"/>
                      <a:gd name="connsiteX110" fmla="*/ 33211 w 107133"/>
                      <a:gd name="connsiteY110" fmla="*/ 34379 h 48435"/>
                      <a:gd name="connsiteX111" fmla="*/ 33323 w 107133"/>
                      <a:gd name="connsiteY111" fmla="*/ 34177 h 48435"/>
                      <a:gd name="connsiteX112" fmla="*/ 33436 w 107133"/>
                      <a:gd name="connsiteY112" fmla="*/ 33975 h 48435"/>
                      <a:gd name="connsiteX113" fmla="*/ 33548 w 107133"/>
                      <a:gd name="connsiteY113" fmla="*/ 33772 h 48435"/>
                      <a:gd name="connsiteX114" fmla="*/ 33638 w 107133"/>
                      <a:gd name="connsiteY114" fmla="*/ 33570 h 48435"/>
                      <a:gd name="connsiteX115" fmla="*/ 33727 w 107133"/>
                      <a:gd name="connsiteY115" fmla="*/ 33368 h 48435"/>
                      <a:gd name="connsiteX116" fmla="*/ 33817 w 107133"/>
                      <a:gd name="connsiteY116" fmla="*/ 33166 h 48435"/>
                      <a:gd name="connsiteX117" fmla="*/ 33907 w 107133"/>
                      <a:gd name="connsiteY117" fmla="*/ 32964 h 48435"/>
                      <a:gd name="connsiteX118" fmla="*/ 33997 w 107133"/>
                      <a:gd name="connsiteY118" fmla="*/ 32762 h 48435"/>
                      <a:gd name="connsiteX119" fmla="*/ 34087 w 107133"/>
                      <a:gd name="connsiteY119" fmla="*/ 32560 h 48435"/>
                      <a:gd name="connsiteX120" fmla="*/ 34177 w 107133"/>
                      <a:gd name="connsiteY120" fmla="*/ 32358 h 48435"/>
                      <a:gd name="connsiteX121" fmla="*/ 34266 w 107133"/>
                      <a:gd name="connsiteY121" fmla="*/ 32156 h 48435"/>
                      <a:gd name="connsiteX122" fmla="*/ 34356 w 107133"/>
                      <a:gd name="connsiteY122" fmla="*/ 31954 h 48435"/>
                      <a:gd name="connsiteX123" fmla="*/ 34446 w 107133"/>
                      <a:gd name="connsiteY123" fmla="*/ 31751 h 48435"/>
                      <a:gd name="connsiteX124" fmla="*/ 34603 w 107133"/>
                      <a:gd name="connsiteY124" fmla="*/ 31347 h 48435"/>
                      <a:gd name="connsiteX125" fmla="*/ 34760 w 107133"/>
                      <a:gd name="connsiteY125" fmla="*/ 30943 h 48435"/>
                      <a:gd name="connsiteX126" fmla="*/ 34918 w 107133"/>
                      <a:gd name="connsiteY126" fmla="*/ 30539 h 48435"/>
                      <a:gd name="connsiteX127" fmla="*/ 35232 w 107133"/>
                      <a:gd name="connsiteY127" fmla="*/ 29753 h 48435"/>
                      <a:gd name="connsiteX128" fmla="*/ 35389 w 107133"/>
                      <a:gd name="connsiteY128" fmla="*/ 29349 h 48435"/>
                      <a:gd name="connsiteX129" fmla="*/ 35546 w 107133"/>
                      <a:gd name="connsiteY129" fmla="*/ 28945 h 48435"/>
                      <a:gd name="connsiteX130" fmla="*/ 35704 w 107133"/>
                      <a:gd name="connsiteY130" fmla="*/ 28540 h 48435"/>
                      <a:gd name="connsiteX131" fmla="*/ 35861 w 107133"/>
                      <a:gd name="connsiteY131" fmla="*/ 28136 h 48435"/>
                      <a:gd name="connsiteX132" fmla="*/ 35950 w 107133"/>
                      <a:gd name="connsiteY132" fmla="*/ 27934 h 48435"/>
                      <a:gd name="connsiteX133" fmla="*/ 36040 w 107133"/>
                      <a:gd name="connsiteY133" fmla="*/ 27732 h 48435"/>
                      <a:gd name="connsiteX134" fmla="*/ 36130 w 107133"/>
                      <a:gd name="connsiteY134" fmla="*/ 27530 h 48435"/>
                      <a:gd name="connsiteX135" fmla="*/ 36220 w 107133"/>
                      <a:gd name="connsiteY135" fmla="*/ 27328 h 48435"/>
                      <a:gd name="connsiteX136" fmla="*/ 36310 w 107133"/>
                      <a:gd name="connsiteY136" fmla="*/ 27126 h 48435"/>
                      <a:gd name="connsiteX137" fmla="*/ 36400 w 107133"/>
                      <a:gd name="connsiteY137" fmla="*/ 26924 h 48435"/>
                      <a:gd name="connsiteX138" fmla="*/ 36490 w 107133"/>
                      <a:gd name="connsiteY138" fmla="*/ 26722 h 48435"/>
                      <a:gd name="connsiteX139" fmla="*/ 36602 w 107133"/>
                      <a:gd name="connsiteY139" fmla="*/ 26519 h 48435"/>
                      <a:gd name="connsiteX140" fmla="*/ 36714 w 107133"/>
                      <a:gd name="connsiteY140" fmla="*/ 26317 h 48435"/>
                      <a:gd name="connsiteX141" fmla="*/ 36826 w 107133"/>
                      <a:gd name="connsiteY141" fmla="*/ 26115 h 48435"/>
                      <a:gd name="connsiteX142" fmla="*/ 36939 w 107133"/>
                      <a:gd name="connsiteY142" fmla="*/ 25913 h 48435"/>
                      <a:gd name="connsiteX143" fmla="*/ 37051 w 107133"/>
                      <a:gd name="connsiteY143" fmla="*/ 25711 h 48435"/>
                      <a:gd name="connsiteX144" fmla="*/ 37163 w 107133"/>
                      <a:gd name="connsiteY144" fmla="*/ 25509 h 48435"/>
                      <a:gd name="connsiteX145" fmla="*/ 37275 w 107133"/>
                      <a:gd name="connsiteY145" fmla="*/ 25307 h 48435"/>
                      <a:gd name="connsiteX146" fmla="*/ 37388 w 107133"/>
                      <a:gd name="connsiteY146" fmla="*/ 25105 h 48435"/>
                      <a:gd name="connsiteX147" fmla="*/ 37522 w 107133"/>
                      <a:gd name="connsiteY147" fmla="*/ 24903 h 48435"/>
                      <a:gd name="connsiteX148" fmla="*/ 37657 w 107133"/>
                      <a:gd name="connsiteY148" fmla="*/ 24701 h 48435"/>
                      <a:gd name="connsiteX149" fmla="*/ 37792 w 107133"/>
                      <a:gd name="connsiteY149" fmla="*/ 24498 h 48435"/>
                      <a:gd name="connsiteX150" fmla="*/ 37927 w 107133"/>
                      <a:gd name="connsiteY150" fmla="*/ 24296 h 48435"/>
                      <a:gd name="connsiteX151" fmla="*/ 38061 w 107133"/>
                      <a:gd name="connsiteY151" fmla="*/ 24094 h 48435"/>
                      <a:gd name="connsiteX152" fmla="*/ 38218 w 107133"/>
                      <a:gd name="connsiteY152" fmla="*/ 23892 h 48435"/>
                      <a:gd name="connsiteX153" fmla="*/ 38376 w 107133"/>
                      <a:gd name="connsiteY153" fmla="*/ 23690 h 48435"/>
                      <a:gd name="connsiteX154" fmla="*/ 38533 w 107133"/>
                      <a:gd name="connsiteY154" fmla="*/ 23488 h 48435"/>
                      <a:gd name="connsiteX155" fmla="*/ 38690 w 107133"/>
                      <a:gd name="connsiteY155" fmla="*/ 23308 h 48435"/>
                      <a:gd name="connsiteX156" fmla="*/ 38847 w 107133"/>
                      <a:gd name="connsiteY156" fmla="*/ 23129 h 48435"/>
                      <a:gd name="connsiteX157" fmla="*/ 39027 w 107133"/>
                      <a:gd name="connsiteY157" fmla="*/ 22949 h 48435"/>
                      <a:gd name="connsiteX158" fmla="*/ 39117 w 107133"/>
                      <a:gd name="connsiteY158" fmla="*/ 22859 h 48435"/>
                      <a:gd name="connsiteX159" fmla="*/ 39206 w 107133"/>
                      <a:gd name="connsiteY159" fmla="*/ 22769 h 48435"/>
                      <a:gd name="connsiteX160" fmla="*/ 39386 w 107133"/>
                      <a:gd name="connsiteY160" fmla="*/ 22590 h 48435"/>
                      <a:gd name="connsiteX161" fmla="*/ 39566 w 107133"/>
                      <a:gd name="connsiteY161" fmla="*/ 22410 h 48435"/>
                      <a:gd name="connsiteX162" fmla="*/ 39768 w 107133"/>
                      <a:gd name="connsiteY162" fmla="*/ 22231 h 48435"/>
                      <a:gd name="connsiteX163" fmla="*/ 39970 w 107133"/>
                      <a:gd name="connsiteY163" fmla="*/ 22051 h 48435"/>
                      <a:gd name="connsiteX164" fmla="*/ 40172 w 107133"/>
                      <a:gd name="connsiteY164" fmla="*/ 21871 h 48435"/>
                      <a:gd name="connsiteX165" fmla="*/ 40374 w 107133"/>
                      <a:gd name="connsiteY165" fmla="*/ 21692 h 48435"/>
                      <a:gd name="connsiteX166" fmla="*/ 40599 w 107133"/>
                      <a:gd name="connsiteY166" fmla="*/ 21512 h 48435"/>
                      <a:gd name="connsiteX167" fmla="*/ 40823 w 107133"/>
                      <a:gd name="connsiteY167" fmla="*/ 21332 h 48435"/>
                      <a:gd name="connsiteX168" fmla="*/ 41048 w 107133"/>
                      <a:gd name="connsiteY168" fmla="*/ 21175 h 48435"/>
                      <a:gd name="connsiteX169" fmla="*/ 41160 w 107133"/>
                      <a:gd name="connsiteY169" fmla="*/ 21085 h 48435"/>
                      <a:gd name="connsiteX170" fmla="*/ 41272 w 107133"/>
                      <a:gd name="connsiteY170" fmla="*/ 20995 h 48435"/>
                      <a:gd name="connsiteX171" fmla="*/ 41385 w 107133"/>
                      <a:gd name="connsiteY171" fmla="*/ 20906 h 48435"/>
                      <a:gd name="connsiteX172" fmla="*/ 41497 w 107133"/>
                      <a:gd name="connsiteY172" fmla="*/ 20816 h 48435"/>
                      <a:gd name="connsiteX173" fmla="*/ 41609 w 107133"/>
                      <a:gd name="connsiteY173" fmla="*/ 20726 h 48435"/>
                      <a:gd name="connsiteX174" fmla="*/ 41721 w 107133"/>
                      <a:gd name="connsiteY174" fmla="*/ 20636 h 48435"/>
                      <a:gd name="connsiteX175" fmla="*/ 41834 w 107133"/>
                      <a:gd name="connsiteY175" fmla="*/ 20546 h 48435"/>
                      <a:gd name="connsiteX176" fmla="*/ 41969 w 107133"/>
                      <a:gd name="connsiteY176" fmla="*/ 20457 h 48435"/>
                      <a:gd name="connsiteX177" fmla="*/ 42103 w 107133"/>
                      <a:gd name="connsiteY177" fmla="*/ 20367 h 48435"/>
                      <a:gd name="connsiteX178" fmla="*/ 42238 w 107133"/>
                      <a:gd name="connsiteY178" fmla="*/ 20277 h 48435"/>
                      <a:gd name="connsiteX179" fmla="*/ 42373 w 107133"/>
                      <a:gd name="connsiteY179" fmla="*/ 20210 h 48435"/>
                      <a:gd name="connsiteX180" fmla="*/ 42507 w 107133"/>
                      <a:gd name="connsiteY180" fmla="*/ 20120 h 48435"/>
                      <a:gd name="connsiteX181" fmla="*/ 42642 w 107133"/>
                      <a:gd name="connsiteY181" fmla="*/ 20052 h 48435"/>
                      <a:gd name="connsiteX182" fmla="*/ 42777 w 107133"/>
                      <a:gd name="connsiteY182" fmla="*/ 19985 h 48435"/>
                      <a:gd name="connsiteX183" fmla="*/ 42912 w 107133"/>
                      <a:gd name="connsiteY183" fmla="*/ 19918 h 48435"/>
                      <a:gd name="connsiteX184" fmla="*/ 43046 w 107133"/>
                      <a:gd name="connsiteY184" fmla="*/ 19850 h 48435"/>
                      <a:gd name="connsiteX185" fmla="*/ 43181 w 107133"/>
                      <a:gd name="connsiteY185" fmla="*/ 19783 h 48435"/>
                      <a:gd name="connsiteX186" fmla="*/ 43316 w 107133"/>
                      <a:gd name="connsiteY186" fmla="*/ 19716 h 48435"/>
                      <a:gd name="connsiteX187" fmla="*/ 43451 w 107133"/>
                      <a:gd name="connsiteY187" fmla="*/ 19648 h 48435"/>
                      <a:gd name="connsiteX188" fmla="*/ 43585 w 107133"/>
                      <a:gd name="connsiteY188" fmla="*/ 19581 h 48435"/>
                      <a:gd name="connsiteX189" fmla="*/ 43720 w 107133"/>
                      <a:gd name="connsiteY189" fmla="*/ 19513 h 48435"/>
                      <a:gd name="connsiteX190" fmla="*/ 43877 w 107133"/>
                      <a:gd name="connsiteY190" fmla="*/ 19446 h 48435"/>
                      <a:gd name="connsiteX191" fmla="*/ 44169 w 107133"/>
                      <a:gd name="connsiteY191" fmla="*/ 19311 h 48435"/>
                      <a:gd name="connsiteX192" fmla="*/ 44484 w 107133"/>
                      <a:gd name="connsiteY192" fmla="*/ 19177 h 48435"/>
                      <a:gd name="connsiteX193" fmla="*/ 44798 w 107133"/>
                      <a:gd name="connsiteY193" fmla="*/ 19042 h 48435"/>
                      <a:gd name="connsiteX194" fmla="*/ 45112 w 107133"/>
                      <a:gd name="connsiteY194" fmla="*/ 18907 h 48435"/>
                      <a:gd name="connsiteX195" fmla="*/ 45449 w 107133"/>
                      <a:gd name="connsiteY195" fmla="*/ 18772 h 48435"/>
                      <a:gd name="connsiteX196" fmla="*/ 45786 w 107133"/>
                      <a:gd name="connsiteY196" fmla="*/ 18638 h 48435"/>
                      <a:gd name="connsiteX197" fmla="*/ 46123 w 107133"/>
                      <a:gd name="connsiteY197" fmla="*/ 18503 h 48435"/>
                      <a:gd name="connsiteX198" fmla="*/ 46482 w 107133"/>
                      <a:gd name="connsiteY198" fmla="*/ 18368 h 48435"/>
                      <a:gd name="connsiteX199" fmla="*/ 46841 w 107133"/>
                      <a:gd name="connsiteY199" fmla="*/ 18234 h 48435"/>
                      <a:gd name="connsiteX200" fmla="*/ 47200 w 107133"/>
                      <a:gd name="connsiteY200" fmla="*/ 18099 h 48435"/>
                      <a:gd name="connsiteX201" fmla="*/ 47582 w 107133"/>
                      <a:gd name="connsiteY201" fmla="*/ 17964 h 48435"/>
                      <a:gd name="connsiteX202" fmla="*/ 47964 w 107133"/>
                      <a:gd name="connsiteY202" fmla="*/ 17852 h 48435"/>
                      <a:gd name="connsiteX203" fmla="*/ 48346 w 107133"/>
                      <a:gd name="connsiteY203" fmla="*/ 17740 h 48435"/>
                      <a:gd name="connsiteX204" fmla="*/ 48750 w 107133"/>
                      <a:gd name="connsiteY204" fmla="*/ 17627 h 48435"/>
                      <a:gd name="connsiteX205" fmla="*/ 49154 w 107133"/>
                      <a:gd name="connsiteY205" fmla="*/ 17515 h 48435"/>
                      <a:gd name="connsiteX206" fmla="*/ 49581 w 107133"/>
                      <a:gd name="connsiteY206" fmla="*/ 17403 h 48435"/>
                      <a:gd name="connsiteX207" fmla="*/ 50007 w 107133"/>
                      <a:gd name="connsiteY207" fmla="*/ 17290 h 48435"/>
                      <a:gd name="connsiteX208" fmla="*/ 50434 w 107133"/>
                      <a:gd name="connsiteY208" fmla="*/ 17178 h 48435"/>
                      <a:gd name="connsiteX209" fmla="*/ 50883 w 107133"/>
                      <a:gd name="connsiteY209" fmla="*/ 17066 h 48435"/>
                      <a:gd name="connsiteX210" fmla="*/ 51332 w 107133"/>
                      <a:gd name="connsiteY210" fmla="*/ 16954 h 48435"/>
                      <a:gd name="connsiteX211" fmla="*/ 51804 w 107133"/>
                      <a:gd name="connsiteY211" fmla="*/ 16841 h 48435"/>
                      <a:gd name="connsiteX212" fmla="*/ 52073 w 107133"/>
                      <a:gd name="connsiteY212" fmla="*/ 16774 h 48435"/>
                      <a:gd name="connsiteX213" fmla="*/ 52343 w 107133"/>
                      <a:gd name="connsiteY213" fmla="*/ 16729 h 48435"/>
                      <a:gd name="connsiteX214" fmla="*/ 52612 w 107133"/>
                      <a:gd name="connsiteY214" fmla="*/ 16684 h 48435"/>
                      <a:gd name="connsiteX215" fmla="*/ 52882 w 107133"/>
                      <a:gd name="connsiteY215" fmla="*/ 16639 h 48435"/>
                      <a:gd name="connsiteX216" fmla="*/ 53151 w 107133"/>
                      <a:gd name="connsiteY216" fmla="*/ 16594 h 48435"/>
                      <a:gd name="connsiteX217" fmla="*/ 53421 w 107133"/>
                      <a:gd name="connsiteY217" fmla="*/ 16549 h 48435"/>
                      <a:gd name="connsiteX218" fmla="*/ 53690 w 107133"/>
                      <a:gd name="connsiteY218" fmla="*/ 16504 h 48435"/>
                      <a:gd name="connsiteX219" fmla="*/ 53959 w 107133"/>
                      <a:gd name="connsiteY219" fmla="*/ 16460 h 48435"/>
                      <a:gd name="connsiteX220" fmla="*/ 54229 w 107133"/>
                      <a:gd name="connsiteY220" fmla="*/ 16415 h 48435"/>
                      <a:gd name="connsiteX221" fmla="*/ 54498 w 107133"/>
                      <a:gd name="connsiteY221" fmla="*/ 16370 h 48435"/>
                      <a:gd name="connsiteX222" fmla="*/ 54768 w 107133"/>
                      <a:gd name="connsiteY222" fmla="*/ 16325 h 48435"/>
                      <a:gd name="connsiteX223" fmla="*/ 55037 w 107133"/>
                      <a:gd name="connsiteY223" fmla="*/ 16280 h 48435"/>
                      <a:gd name="connsiteX224" fmla="*/ 55307 w 107133"/>
                      <a:gd name="connsiteY224" fmla="*/ 16235 h 48435"/>
                      <a:gd name="connsiteX225" fmla="*/ 55576 w 107133"/>
                      <a:gd name="connsiteY225" fmla="*/ 16190 h 48435"/>
                      <a:gd name="connsiteX226" fmla="*/ 55846 w 107133"/>
                      <a:gd name="connsiteY226" fmla="*/ 16190 h 48435"/>
                      <a:gd name="connsiteX227" fmla="*/ 56115 w 107133"/>
                      <a:gd name="connsiteY227" fmla="*/ 16123 h 48435"/>
                      <a:gd name="connsiteX228" fmla="*/ 56385 w 107133"/>
                      <a:gd name="connsiteY228" fmla="*/ 16123 h 48435"/>
                      <a:gd name="connsiteX229" fmla="*/ 56654 w 107133"/>
                      <a:gd name="connsiteY229" fmla="*/ 16078 h 48435"/>
                      <a:gd name="connsiteX230" fmla="*/ 56924 w 107133"/>
                      <a:gd name="connsiteY230" fmla="*/ 16078 h 48435"/>
                      <a:gd name="connsiteX231" fmla="*/ 57193 w 107133"/>
                      <a:gd name="connsiteY231" fmla="*/ 16033 h 48435"/>
                      <a:gd name="connsiteX232" fmla="*/ 57462 w 107133"/>
                      <a:gd name="connsiteY232" fmla="*/ 16033 h 48435"/>
                      <a:gd name="connsiteX233" fmla="*/ 57732 w 107133"/>
                      <a:gd name="connsiteY233" fmla="*/ 15988 h 48435"/>
                      <a:gd name="connsiteX234" fmla="*/ 58001 w 107133"/>
                      <a:gd name="connsiteY234" fmla="*/ 15988 h 48435"/>
                      <a:gd name="connsiteX235" fmla="*/ 58271 w 107133"/>
                      <a:gd name="connsiteY235" fmla="*/ 15943 h 48435"/>
                      <a:gd name="connsiteX236" fmla="*/ 58540 w 107133"/>
                      <a:gd name="connsiteY236" fmla="*/ 15943 h 48435"/>
                      <a:gd name="connsiteX237" fmla="*/ 58810 w 107133"/>
                      <a:gd name="connsiteY237" fmla="*/ 15921 h 48435"/>
                      <a:gd name="connsiteX238" fmla="*/ 59079 w 107133"/>
                      <a:gd name="connsiteY238" fmla="*/ 15921 h 48435"/>
                      <a:gd name="connsiteX239" fmla="*/ 59349 w 107133"/>
                      <a:gd name="connsiteY239" fmla="*/ 15898 h 48435"/>
                      <a:gd name="connsiteX240" fmla="*/ 59618 w 107133"/>
                      <a:gd name="connsiteY240" fmla="*/ 15898 h 48435"/>
                      <a:gd name="connsiteX241" fmla="*/ 59888 w 107133"/>
                      <a:gd name="connsiteY241" fmla="*/ 15898 h 48435"/>
                      <a:gd name="connsiteX242" fmla="*/ 60157 w 107133"/>
                      <a:gd name="connsiteY242" fmla="*/ 15898 h 48435"/>
                      <a:gd name="connsiteX243" fmla="*/ 60427 w 107133"/>
                      <a:gd name="connsiteY243" fmla="*/ 15898 h 48435"/>
                      <a:gd name="connsiteX244" fmla="*/ 60943 w 107133"/>
                      <a:gd name="connsiteY244" fmla="*/ 15898 h 48435"/>
                      <a:gd name="connsiteX245" fmla="*/ 61460 w 107133"/>
                      <a:gd name="connsiteY245" fmla="*/ 15898 h 48435"/>
                      <a:gd name="connsiteX246" fmla="*/ 61819 w 107133"/>
                      <a:gd name="connsiteY246" fmla="*/ 15898 h 48435"/>
                      <a:gd name="connsiteX247" fmla="*/ 61976 w 107133"/>
                      <a:gd name="connsiteY247" fmla="*/ 15898 h 48435"/>
                      <a:gd name="connsiteX248" fmla="*/ 63009 w 107133"/>
                      <a:gd name="connsiteY248" fmla="*/ 15898 h 48435"/>
                      <a:gd name="connsiteX249" fmla="*/ 63525 w 107133"/>
                      <a:gd name="connsiteY249" fmla="*/ 15898 h 48435"/>
                      <a:gd name="connsiteX250" fmla="*/ 64042 w 107133"/>
                      <a:gd name="connsiteY250" fmla="*/ 15898 h 48435"/>
                      <a:gd name="connsiteX251" fmla="*/ 64558 w 107133"/>
                      <a:gd name="connsiteY251" fmla="*/ 15921 h 48435"/>
                      <a:gd name="connsiteX252" fmla="*/ 65075 w 107133"/>
                      <a:gd name="connsiteY252" fmla="*/ 15921 h 48435"/>
                      <a:gd name="connsiteX253" fmla="*/ 65591 w 107133"/>
                      <a:gd name="connsiteY253" fmla="*/ 15966 h 48435"/>
                      <a:gd name="connsiteX254" fmla="*/ 66108 w 107133"/>
                      <a:gd name="connsiteY254" fmla="*/ 15966 h 48435"/>
                      <a:gd name="connsiteX255" fmla="*/ 66624 w 107133"/>
                      <a:gd name="connsiteY255" fmla="*/ 16010 h 48435"/>
                      <a:gd name="connsiteX256" fmla="*/ 67141 w 107133"/>
                      <a:gd name="connsiteY256" fmla="*/ 16010 h 48435"/>
                      <a:gd name="connsiteX257" fmla="*/ 67657 w 107133"/>
                      <a:gd name="connsiteY257" fmla="*/ 16078 h 48435"/>
                      <a:gd name="connsiteX258" fmla="*/ 68151 w 107133"/>
                      <a:gd name="connsiteY258" fmla="*/ 16078 h 48435"/>
                      <a:gd name="connsiteX259" fmla="*/ 68645 w 107133"/>
                      <a:gd name="connsiteY259" fmla="*/ 16145 h 48435"/>
                      <a:gd name="connsiteX260" fmla="*/ 69139 w 107133"/>
                      <a:gd name="connsiteY260" fmla="*/ 16190 h 48435"/>
                      <a:gd name="connsiteX261" fmla="*/ 69633 w 107133"/>
                      <a:gd name="connsiteY261" fmla="*/ 16235 h 48435"/>
                      <a:gd name="connsiteX262" fmla="*/ 70621 w 107133"/>
                      <a:gd name="connsiteY262" fmla="*/ 16302 h 48435"/>
                      <a:gd name="connsiteX263" fmla="*/ 71609 w 107133"/>
                      <a:gd name="connsiteY263" fmla="*/ 16392 h 48435"/>
                      <a:gd name="connsiteX264" fmla="*/ 72597 w 107133"/>
                      <a:gd name="connsiteY264" fmla="*/ 16482 h 48435"/>
                      <a:gd name="connsiteX265" fmla="*/ 73563 w 107133"/>
                      <a:gd name="connsiteY265" fmla="*/ 16572 h 48435"/>
                      <a:gd name="connsiteX266" fmla="*/ 74528 w 107133"/>
                      <a:gd name="connsiteY266" fmla="*/ 16662 h 48435"/>
                      <a:gd name="connsiteX267" fmla="*/ 75494 w 107133"/>
                      <a:gd name="connsiteY267" fmla="*/ 16729 h 48435"/>
                      <a:gd name="connsiteX268" fmla="*/ 75965 w 107133"/>
                      <a:gd name="connsiteY268" fmla="*/ 16774 h 48435"/>
                      <a:gd name="connsiteX269" fmla="*/ 76437 w 107133"/>
                      <a:gd name="connsiteY269" fmla="*/ 16819 h 48435"/>
                      <a:gd name="connsiteX270" fmla="*/ 76909 w 107133"/>
                      <a:gd name="connsiteY270" fmla="*/ 16864 h 48435"/>
                      <a:gd name="connsiteX271" fmla="*/ 77380 w 107133"/>
                      <a:gd name="connsiteY271" fmla="*/ 16864 h 48435"/>
                      <a:gd name="connsiteX272" fmla="*/ 77852 w 107133"/>
                      <a:gd name="connsiteY272" fmla="*/ 16931 h 48435"/>
                      <a:gd name="connsiteX273" fmla="*/ 78323 w 107133"/>
                      <a:gd name="connsiteY273" fmla="*/ 16931 h 48435"/>
                      <a:gd name="connsiteX274" fmla="*/ 78795 w 107133"/>
                      <a:gd name="connsiteY274" fmla="*/ 16998 h 48435"/>
                      <a:gd name="connsiteX275" fmla="*/ 79266 w 107133"/>
                      <a:gd name="connsiteY275" fmla="*/ 16998 h 48435"/>
                      <a:gd name="connsiteX276" fmla="*/ 79716 w 107133"/>
                      <a:gd name="connsiteY276" fmla="*/ 17043 h 48435"/>
                      <a:gd name="connsiteX277" fmla="*/ 80165 w 107133"/>
                      <a:gd name="connsiteY277" fmla="*/ 17043 h 48435"/>
                      <a:gd name="connsiteX278" fmla="*/ 80614 w 107133"/>
                      <a:gd name="connsiteY278" fmla="*/ 17088 h 48435"/>
                      <a:gd name="connsiteX279" fmla="*/ 81063 w 107133"/>
                      <a:gd name="connsiteY279" fmla="*/ 17088 h 48435"/>
                      <a:gd name="connsiteX280" fmla="*/ 81512 w 107133"/>
                      <a:gd name="connsiteY280" fmla="*/ 17111 h 48435"/>
                      <a:gd name="connsiteX281" fmla="*/ 81961 w 107133"/>
                      <a:gd name="connsiteY281" fmla="*/ 17111 h 48435"/>
                      <a:gd name="connsiteX282" fmla="*/ 82410 w 107133"/>
                      <a:gd name="connsiteY282" fmla="*/ 17111 h 48435"/>
                      <a:gd name="connsiteX283" fmla="*/ 83286 w 107133"/>
                      <a:gd name="connsiteY283" fmla="*/ 17111 h 48435"/>
                      <a:gd name="connsiteX284" fmla="*/ 83712 w 107133"/>
                      <a:gd name="connsiteY284" fmla="*/ 17111 h 48435"/>
                      <a:gd name="connsiteX285" fmla="*/ 83915 w 107133"/>
                      <a:gd name="connsiteY285" fmla="*/ 17111 h 48435"/>
                      <a:gd name="connsiteX286" fmla="*/ 84117 w 107133"/>
                      <a:gd name="connsiteY286" fmla="*/ 17111 h 48435"/>
                      <a:gd name="connsiteX287" fmla="*/ 84341 w 107133"/>
                      <a:gd name="connsiteY287" fmla="*/ 17111 h 48435"/>
                      <a:gd name="connsiteX288" fmla="*/ 84543 w 107133"/>
                      <a:gd name="connsiteY288" fmla="*/ 17111 h 48435"/>
                      <a:gd name="connsiteX289" fmla="*/ 84745 w 107133"/>
                      <a:gd name="connsiteY289" fmla="*/ 17111 h 48435"/>
                      <a:gd name="connsiteX290" fmla="*/ 84947 w 107133"/>
                      <a:gd name="connsiteY290" fmla="*/ 17111 h 48435"/>
                      <a:gd name="connsiteX291" fmla="*/ 85150 w 107133"/>
                      <a:gd name="connsiteY291" fmla="*/ 17111 h 48435"/>
                      <a:gd name="connsiteX292" fmla="*/ 85352 w 107133"/>
                      <a:gd name="connsiteY292" fmla="*/ 17088 h 48435"/>
                      <a:gd name="connsiteX293" fmla="*/ 85554 w 107133"/>
                      <a:gd name="connsiteY293" fmla="*/ 17088 h 48435"/>
                      <a:gd name="connsiteX294" fmla="*/ 85756 w 107133"/>
                      <a:gd name="connsiteY294" fmla="*/ 17066 h 48435"/>
                      <a:gd name="connsiteX295" fmla="*/ 85958 w 107133"/>
                      <a:gd name="connsiteY295" fmla="*/ 17066 h 48435"/>
                      <a:gd name="connsiteX296" fmla="*/ 86160 w 107133"/>
                      <a:gd name="connsiteY296" fmla="*/ 17021 h 48435"/>
                      <a:gd name="connsiteX297" fmla="*/ 86362 w 107133"/>
                      <a:gd name="connsiteY297" fmla="*/ 17021 h 48435"/>
                      <a:gd name="connsiteX298" fmla="*/ 86564 w 107133"/>
                      <a:gd name="connsiteY298" fmla="*/ 16976 h 48435"/>
                      <a:gd name="connsiteX299" fmla="*/ 86766 w 107133"/>
                      <a:gd name="connsiteY299" fmla="*/ 16976 h 48435"/>
                      <a:gd name="connsiteX300" fmla="*/ 86968 w 107133"/>
                      <a:gd name="connsiteY300" fmla="*/ 16931 h 48435"/>
                      <a:gd name="connsiteX301" fmla="*/ 87171 w 107133"/>
                      <a:gd name="connsiteY301" fmla="*/ 16931 h 48435"/>
                      <a:gd name="connsiteX302" fmla="*/ 87373 w 107133"/>
                      <a:gd name="connsiteY302" fmla="*/ 16886 h 48435"/>
                      <a:gd name="connsiteX303" fmla="*/ 87575 w 107133"/>
                      <a:gd name="connsiteY303" fmla="*/ 16886 h 48435"/>
                      <a:gd name="connsiteX304" fmla="*/ 87777 w 107133"/>
                      <a:gd name="connsiteY304" fmla="*/ 16841 h 48435"/>
                      <a:gd name="connsiteX305" fmla="*/ 87979 w 107133"/>
                      <a:gd name="connsiteY305" fmla="*/ 16841 h 48435"/>
                      <a:gd name="connsiteX306" fmla="*/ 88181 w 107133"/>
                      <a:gd name="connsiteY306" fmla="*/ 16774 h 48435"/>
                      <a:gd name="connsiteX307" fmla="*/ 88383 w 107133"/>
                      <a:gd name="connsiteY307" fmla="*/ 16774 h 48435"/>
                      <a:gd name="connsiteX308" fmla="*/ 88585 w 107133"/>
                      <a:gd name="connsiteY308" fmla="*/ 16707 h 48435"/>
                      <a:gd name="connsiteX309" fmla="*/ 88787 w 107133"/>
                      <a:gd name="connsiteY309" fmla="*/ 16662 h 48435"/>
                      <a:gd name="connsiteX310" fmla="*/ 88990 w 107133"/>
                      <a:gd name="connsiteY310" fmla="*/ 16617 h 48435"/>
                      <a:gd name="connsiteX311" fmla="*/ 89192 w 107133"/>
                      <a:gd name="connsiteY311" fmla="*/ 16572 h 48435"/>
                      <a:gd name="connsiteX312" fmla="*/ 89371 w 107133"/>
                      <a:gd name="connsiteY312" fmla="*/ 16527 h 48435"/>
                      <a:gd name="connsiteX313" fmla="*/ 89573 w 107133"/>
                      <a:gd name="connsiteY313" fmla="*/ 16482 h 48435"/>
                      <a:gd name="connsiteX314" fmla="*/ 89753 w 107133"/>
                      <a:gd name="connsiteY314" fmla="*/ 16437 h 48435"/>
                      <a:gd name="connsiteX315" fmla="*/ 89933 w 107133"/>
                      <a:gd name="connsiteY315" fmla="*/ 16392 h 48435"/>
                      <a:gd name="connsiteX316" fmla="*/ 90112 w 107133"/>
                      <a:gd name="connsiteY316" fmla="*/ 16347 h 48435"/>
                      <a:gd name="connsiteX317" fmla="*/ 90292 w 107133"/>
                      <a:gd name="connsiteY317" fmla="*/ 16302 h 48435"/>
                      <a:gd name="connsiteX318" fmla="*/ 90471 w 107133"/>
                      <a:gd name="connsiteY318" fmla="*/ 16257 h 48435"/>
                      <a:gd name="connsiteX319" fmla="*/ 90651 w 107133"/>
                      <a:gd name="connsiteY319" fmla="*/ 16213 h 48435"/>
                      <a:gd name="connsiteX320" fmla="*/ 90831 w 107133"/>
                      <a:gd name="connsiteY320" fmla="*/ 16168 h 48435"/>
                      <a:gd name="connsiteX321" fmla="*/ 91010 w 107133"/>
                      <a:gd name="connsiteY321" fmla="*/ 16123 h 48435"/>
                      <a:gd name="connsiteX322" fmla="*/ 91190 w 107133"/>
                      <a:gd name="connsiteY322" fmla="*/ 16055 h 48435"/>
                      <a:gd name="connsiteX323" fmla="*/ 91370 w 107133"/>
                      <a:gd name="connsiteY323" fmla="*/ 15988 h 48435"/>
                      <a:gd name="connsiteX324" fmla="*/ 91549 w 107133"/>
                      <a:gd name="connsiteY324" fmla="*/ 15921 h 48435"/>
                      <a:gd name="connsiteX325" fmla="*/ 91729 w 107133"/>
                      <a:gd name="connsiteY325" fmla="*/ 15853 h 48435"/>
                      <a:gd name="connsiteX326" fmla="*/ 91909 w 107133"/>
                      <a:gd name="connsiteY326" fmla="*/ 15786 h 48435"/>
                      <a:gd name="connsiteX327" fmla="*/ 92088 w 107133"/>
                      <a:gd name="connsiteY327" fmla="*/ 15719 h 48435"/>
                      <a:gd name="connsiteX328" fmla="*/ 92268 w 107133"/>
                      <a:gd name="connsiteY328" fmla="*/ 15651 h 48435"/>
                      <a:gd name="connsiteX329" fmla="*/ 92448 w 107133"/>
                      <a:gd name="connsiteY329" fmla="*/ 15584 h 48435"/>
                      <a:gd name="connsiteX330" fmla="*/ 92627 w 107133"/>
                      <a:gd name="connsiteY330" fmla="*/ 15516 h 48435"/>
                      <a:gd name="connsiteX331" fmla="*/ 92807 w 107133"/>
                      <a:gd name="connsiteY331" fmla="*/ 15449 h 48435"/>
                      <a:gd name="connsiteX332" fmla="*/ 92986 w 107133"/>
                      <a:gd name="connsiteY332" fmla="*/ 15382 h 48435"/>
                      <a:gd name="connsiteX333" fmla="*/ 93166 w 107133"/>
                      <a:gd name="connsiteY333" fmla="*/ 15314 h 48435"/>
                      <a:gd name="connsiteX334" fmla="*/ 93346 w 107133"/>
                      <a:gd name="connsiteY334" fmla="*/ 15247 h 48435"/>
                      <a:gd name="connsiteX335" fmla="*/ 93525 w 107133"/>
                      <a:gd name="connsiteY335" fmla="*/ 15157 h 48435"/>
                      <a:gd name="connsiteX336" fmla="*/ 93705 w 107133"/>
                      <a:gd name="connsiteY336" fmla="*/ 15067 h 48435"/>
                      <a:gd name="connsiteX337" fmla="*/ 93885 w 107133"/>
                      <a:gd name="connsiteY337" fmla="*/ 14978 h 48435"/>
                      <a:gd name="connsiteX338" fmla="*/ 94042 w 107133"/>
                      <a:gd name="connsiteY338" fmla="*/ 14888 h 48435"/>
                      <a:gd name="connsiteX339" fmla="*/ 94199 w 107133"/>
                      <a:gd name="connsiteY339" fmla="*/ 14798 h 48435"/>
                      <a:gd name="connsiteX340" fmla="*/ 94356 w 107133"/>
                      <a:gd name="connsiteY340" fmla="*/ 14708 h 48435"/>
                      <a:gd name="connsiteX341" fmla="*/ 94513 w 107133"/>
                      <a:gd name="connsiteY341" fmla="*/ 14618 h 48435"/>
                      <a:gd name="connsiteX342" fmla="*/ 94671 w 107133"/>
                      <a:gd name="connsiteY342" fmla="*/ 14528 h 48435"/>
                      <a:gd name="connsiteX343" fmla="*/ 94828 w 107133"/>
                      <a:gd name="connsiteY343" fmla="*/ 14439 h 48435"/>
                      <a:gd name="connsiteX344" fmla="*/ 94985 w 107133"/>
                      <a:gd name="connsiteY344" fmla="*/ 14349 h 48435"/>
                      <a:gd name="connsiteX345" fmla="*/ 95142 w 107133"/>
                      <a:gd name="connsiteY345" fmla="*/ 14237 h 48435"/>
                      <a:gd name="connsiteX346" fmla="*/ 95299 w 107133"/>
                      <a:gd name="connsiteY346" fmla="*/ 14124 h 48435"/>
                      <a:gd name="connsiteX347" fmla="*/ 95456 w 107133"/>
                      <a:gd name="connsiteY347" fmla="*/ 14012 h 48435"/>
                      <a:gd name="connsiteX348" fmla="*/ 95614 w 107133"/>
                      <a:gd name="connsiteY348" fmla="*/ 13900 h 48435"/>
                      <a:gd name="connsiteX349" fmla="*/ 95771 w 107133"/>
                      <a:gd name="connsiteY349" fmla="*/ 13787 h 48435"/>
                      <a:gd name="connsiteX350" fmla="*/ 95928 w 107133"/>
                      <a:gd name="connsiteY350" fmla="*/ 13675 h 48435"/>
                      <a:gd name="connsiteX351" fmla="*/ 96085 w 107133"/>
                      <a:gd name="connsiteY351" fmla="*/ 13563 h 48435"/>
                      <a:gd name="connsiteX352" fmla="*/ 96242 w 107133"/>
                      <a:gd name="connsiteY352" fmla="*/ 13451 h 48435"/>
                      <a:gd name="connsiteX353" fmla="*/ 96400 w 107133"/>
                      <a:gd name="connsiteY353" fmla="*/ 13338 h 48435"/>
                      <a:gd name="connsiteX354" fmla="*/ 96557 w 107133"/>
                      <a:gd name="connsiteY354" fmla="*/ 13226 h 48435"/>
                      <a:gd name="connsiteX355" fmla="*/ 96714 w 107133"/>
                      <a:gd name="connsiteY355" fmla="*/ 13091 h 48435"/>
                      <a:gd name="connsiteX356" fmla="*/ 96871 w 107133"/>
                      <a:gd name="connsiteY356" fmla="*/ 12957 h 48435"/>
                      <a:gd name="connsiteX357" fmla="*/ 97028 w 107133"/>
                      <a:gd name="connsiteY357" fmla="*/ 12822 h 48435"/>
                      <a:gd name="connsiteX358" fmla="*/ 97186 w 107133"/>
                      <a:gd name="connsiteY358" fmla="*/ 12687 h 48435"/>
                      <a:gd name="connsiteX359" fmla="*/ 97343 w 107133"/>
                      <a:gd name="connsiteY359" fmla="*/ 12552 h 48435"/>
                      <a:gd name="connsiteX360" fmla="*/ 97500 w 107133"/>
                      <a:gd name="connsiteY360" fmla="*/ 12418 h 48435"/>
                      <a:gd name="connsiteX361" fmla="*/ 97657 w 107133"/>
                      <a:gd name="connsiteY361" fmla="*/ 12283 h 48435"/>
                      <a:gd name="connsiteX362" fmla="*/ 97814 w 107133"/>
                      <a:gd name="connsiteY362" fmla="*/ 12148 h 48435"/>
                      <a:gd name="connsiteX363" fmla="*/ 97882 w 107133"/>
                      <a:gd name="connsiteY363" fmla="*/ 12081 h 48435"/>
                      <a:gd name="connsiteX364" fmla="*/ 97972 w 107133"/>
                      <a:gd name="connsiteY364" fmla="*/ 11991 h 48435"/>
                      <a:gd name="connsiteX365" fmla="*/ 98129 w 107133"/>
                      <a:gd name="connsiteY365" fmla="*/ 11856 h 48435"/>
                      <a:gd name="connsiteX366" fmla="*/ 98286 w 107133"/>
                      <a:gd name="connsiteY366" fmla="*/ 11699 h 48435"/>
                      <a:gd name="connsiteX367" fmla="*/ 98443 w 107133"/>
                      <a:gd name="connsiteY367" fmla="*/ 11542 h 48435"/>
                      <a:gd name="connsiteX368" fmla="*/ 98600 w 107133"/>
                      <a:gd name="connsiteY368" fmla="*/ 11385 h 48435"/>
                      <a:gd name="connsiteX369" fmla="*/ 98757 w 107133"/>
                      <a:gd name="connsiteY369" fmla="*/ 11228 h 48435"/>
                      <a:gd name="connsiteX370" fmla="*/ 98915 w 107133"/>
                      <a:gd name="connsiteY370" fmla="*/ 11070 h 48435"/>
                      <a:gd name="connsiteX371" fmla="*/ 99072 w 107133"/>
                      <a:gd name="connsiteY371" fmla="*/ 10913 h 48435"/>
                      <a:gd name="connsiteX372" fmla="*/ 99229 w 107133"/>
                      <a:gd name="connsiteY372" fmla="*/ 10756 h 48435"/>
                      <a:gd name="connsiteX373" fmla="*/ 99386 w 107133"/>
                      <a:gd name="connsiteY373" fmla="*/ 10576 h 48435"/>
                      <a:gd name="connsiteX374" fmla="*/ 99521 w 107133"/>
                      <a:gd name="connsiteY374" fmla="*/ 10397 h 48435"/>
                      <a:gd name="connsiteX375" fmla="*/ 99656 w 107133"/>
                      <a:gd name="connsiteY375" fmla="*/ 10217 h 48435"/>
                      <a:gd name="connsiteX376" fmla="*/ 99790 w 107133"/>
                      <a:gd name="connsiteY376" fmla="*/ 10037 h 48435"/>
                      <a:gd name="connsiteX377" fmla="*/ 99925 w 107133"/>
                      <a:gd name="connsiteY377" fmla="*/ 9858 h 48435"/>
                      <a:gd name="connsiteX378" fmla="*/ 100060 w 107133"/>
                      <a:gd name="connsiteY378" fmla="*/ 9678 h 48435"/>
                      <a:gd name="connsiteX379" fmla="*/ 100195 w 107133"/>
                      <a:gd name="connsiteY379" fmla="*/ 9498 h 48435"/>
                      <a:gd name="connsiteX380" fmla="*/ 100329 w 107133"/>
                      <a:gd name="connsiteY380" fmla="*/ 9296 h 48435"/>
                      <a:gd name="connsiteX381" fmla="*/ 100464 w 107133"/>
                      <a:gd name="connsiteY381" fmla="*/ 9094 h 48435"/>
                      <a:gd name="connsiteX382" fmla="*/ 100599 w 107133"/>
                      <a:gd name="connsiteY382" fmla="*/ 8892 h 48435"/>
                      <a:gd name="connsiteX383" fmla="*/ 100733 w 107133"/>
                      <a:gd name="connsiteY383" fmla="*/ 8690 h 48435"/>
                      <a:gd name="connsiteX384" fmla="*/ 100868 w 107133"/>
                      <a:gd name="connsiteY384" fmla="*/ 8488 h 48435"/>
                      <a:gd name="connsiteX385" fmla="*/ 101003 w 107133"/>
                      <a:gd name="connsiteY385" fmla="*/ 8286 h 48435"/>
                      <a:gd name="connsiteX386" fmla="*/ 101138 w 107133"/>
                      <a:gd name="connsiteY386" fmla="*/ 8084 h 48435"/>
                      <a:gd name="connsiteX387" fmla="*/ 101272 w 107133"/>
                      <a:gd name="connsiteY387" fmla="*/ 7859 h 48435"/>
                      <a:gd name="connsiteX388" fmla="*/ 101407 w 107133"/>
                      <a:gd name="connsiteY388" fmla="*/ 7635 h 48435"/>
                      <a:gd name="connsiteX389" fmla="*/ 101542 w 107133"/>
                      <a:gd name="connsiteY389" fmla="*/ 7410 h 48435"/>
                      <a:gd name="connsiteX390" fmla="*/ 101677 w 107133"/>
                      <a:gd name="connsiteY390" fmla="*/ 7186 h 48435"/>
                      <a:gd name="connsiteX391" fmla="*/ 101811 w 107133"/>
                      <a:gd name="connsiteY391" fmla="*/ 6961 h 48435"/>
                      <a:gd name="connsiteX392" fmla="*/ 101946 w 107133"/>
                      <a:gd name="connsiteY392" fmla="*/ 6737 h 48435"/>
                      <a:gd name="connsiteX393" fmla="*/ 102081 w 107133"/>
                      <a:gd name="connsiteY393" fmla="*/ 6490 h 48435"/>
                      <a:gd name="connsiteX394" fmla="*/ 102148 w 107133"/>
                      <a:gd name="connsiteY394" fmla="*/ 6355 h 48435"/>
                      <a:gd name="connsiteX395" fmla="*/ 102215 w 107133"/>
                      <a:gd name="connsiteY395" fmla="*/ 6243 h 48435"/>
                      <a:gd name="connsiteX396" fmla="*/ 102350 w 107133"/>
                      <a:gd name="connsiteY396" fmla="*/ 5996 h 48435"/>
                      <a:gd name="connsiteX397" fmla="*/ 102485 w 107133"/>
                      <a:gd name="connsiteY397" fmla="*/ 5749 h 48435"/>
                      <a:gd name="connsiteX398" fmla="*/ 102620 w 107133"/>
                      <a:gd name="connsiteY398" fmla="*/ 5501 h 48435"/>
                      <a:gd name="connsiteX399" fmla="*/ 102754 w 107133"/>
                      <a:gd name="connsiteY399" fmla="*/ 5254 h 48435"/>
                      <a:gd name="connsiteX400" fmla="*/ 102889 w 107133"/>
                      <a:gd name="connsiteY400" fmla="*/ 4985 h 48435"/>
                      <a:gd name="connsiteX401" fmla="*/ 103024 w 107133"/>
                      <a:gd name="connsiteY401" fmla="*/ 4716 h 48435"/>
                      <a:gd name="connsiteX402" fmla="*/ 103159 w 107133"/>
                      <a:gd name="connsiteY402" fmla="*/ 4446 h 48435"/>
                      <a:gd name="connsiteX403" fmla="*/ 103293 w 107133"/>
                      <a:gd name="connsiteY403" fmla="*/ 4177 h 48435"/>
                      <a:gd name="connsiteX404" fmla="*/ 103428 w 107133"/>
                      <a:gd name="connsiteY404" fmla="*/ 3907 h 48435"/>
                      <a:gd name="connsiteX405" fmla="*/ 103540 w 107133"/>
                      <a:gd name="connsiteY405" fmla="*/ 3615 h 48435"/>
                      <a:gd name="connsiteX406" fmla="*/ 103653 w 107133"/>
                      <a:gd name="connsiteY406" fmla="*/ 3323 h 48435"/>
                      <a:gd name="connsiteX407" fmla="*/ 103765 w 107133"/>
                      <a:gd name="connsiteY407" fmla="*/ 3031 h 48435"/>
                      <a:gd name="connsiteX408" fmla="*/ 103877 w 107133"/>
                      <a:gd name="connsiteY408" fmla="*/ 2740 h 48435"/>
                      <a:gd name="connsiteX409" fmla="*/ 103989 w 107133"/>
                      <a:gd name="connsiteY409" fmla="*/ 2448 h 48435"/>
                      <a:gd name="connsiteX410" fmla="*/ 104102 w 107133"/>
                      <a:gd name="connsiteY410" fmla="*/ 2156 h 48435"/>
                      <a:gd name="connsiteX411" fmla="*/ 104214 w 107133"/>
                      <a:gd name="connsiteY411" fmla="*/ 1841 h 48435"/>
                      <a:gd name="connsiteX412" fmla="*/ 104326 w 107133"/>
                      <a:gd name="connsiteY412" fmla="*/ 1527 h 48435"/>
                      <a:gd name="connsiteX413" fmla="*/ 104438 w 107133"/>
                      <a:gd name="connsiteY413" fmla="*/ 1213 h 48435"/>
                      <a:gd name="connsiteX414" fmla="*/ 104551 w 107133"/>
                      <a:gd name="connsiteY414" fmla="*/ 898 h 48435"/>
                      <a:gd name="connsiteX415" fmla="*/ 106257 w 107133"/>
                      <a:gd name="connsiteY415" fmla="*/ 0 h 48435"/>
                      <a:gd name="connsiteX416" fmla="*/ 107133 w 107133"/>
                      <a:gd name="connsiteY416" fmla="*/ 1707 h 48435"/>
                      <a:gd name="connsiteX417" fmla="*/ 107043 w 107133"/>
                      <a:gd name="connsiteY417" fmla="*/ 2043 h 48435"/>
                      <a:gd name="connsiteX418" fmla="*/ 106954 w 107133"/>
                      <a:gd name="connsiteY418" fmla="*/ 2380 h 48435"/>
                      <a:gd name="connsiteX419" fmla="*/ 106864 w 107133"/>
                      <a:gd name="connsiteY419" fmla="*/ 2717 h 48435"/>
                      <a:gd name="connsiteX420" fmla="*/ 106751 w 107133"/>
                      <a:gd name="connsiteY420" fmla="*/ 3054 h 48435"/>
                      <a:gd name="connsiteX421" fmla="*/ 106639 w 107133"/>
                      <a:gd name="connsiteY421" fmla="*/ 3391 h 48435"/>
                      <a:gd name="connsiteX422" fmla="*/ 106527 w 107133"/>
                      <a:gd name="connsiteY422" fmla="*/ 3705 h 48435"/>
                      <a:gd name="connsiteX423" fmla="*/ 106415 w 107133"/>
                      <a:gd name="connsiteY423" fmla="*/ 4019 h 48435"/>
                      <a:gd name="connsiteX424" fmla="*/ 106302 w 107133"/>
                      <a:gd name="connsiteY424" fmla="*/ 4334 h 48435"/>
                      <a:gd name="connsiteX425" fmla="*/ 106190 w 107133"/>
                      <a:gd name="connsiteY425" fmla="*/ 4648 h 48435"/>
                      <a:gd name="connsiteX426" fmla="*/ 106078 w 107133"/>
                      <a:gd name="connsiteY426" fmla="*/ 4963 h 48435"/>
                      <a:gd name="connsiteX427" fmla="*/ 105966 w 107133"/>
                      <a:gd name="connsiteY427" fmla="*/ 5277 h 48435"/>
                      <a:gd name="connsiteX428" fmla="*/ 105853 w 107133"/>
                      <a:gd name="connsiteY428" fmla="*/ 5591 h 48435"/>
                      <a:gd name="connsiteX429" fmla="*/ 105741 w 107133"/>
                      <a:gd name="connsiteY429" fmla="*/ 5883 h 48435"/>
                      <a:gd name="connsiteX430" fmla="*/ 105629 w 107133"/>
                      <a:gd name="connsiteY430" fmla="*/ 6175 h 48435"/>
                      <a:gd name="connsiteX431" fmla="*/ 105516 w 107133"/>
                      <a:gd name="connsiteY431" fmla="*/ 6467 h 48435"/>
                      <a:gd name="connsiteX432" fmla="*/ 105404 w 107133"/>
                      <a:gd name="connsiteY432" fmla="*/ 6759 h 48435"/>
                      <a:gd name="connsiteX433" fmla="*/ 105292 w 107133"/>
                      <a:gd name="connsiteY433" fmla="*/ 7051 h 48435"/>
                      <a:gd name="connsiteX434" fmla="*/ 105157 w 107133"/>
                      <a:gd name="connsiteY434" fmla="*/ 7343 h 48435"/>
                      <a:gd name="connsiteX435" fmla="*/ 105022 w 107133"/>
                      <a:gd name="connsiteY435" fmla="*/ 7612 h 48435"/>
                      <a:gd name="connsiteX436" fmla="*/ 104955 w 107133"/>
                      <a:gd name="connsiteY436" fmla="*/ 7747 h 48435"/>
                      <a:gd name="connsiteX437" fmla="*/ 104888 w 107133"/>
                      <a:gd name="connsiteY437" fmla="*/ 7904 h 48435"/>
                      <a:gd name="connsiteX438" fmla="*/ 104753 w 107133"/>
                      <a:gd name="connsiteY438" fmla="*/ 8174 h 48435"/>
                      <a:gd name="connsiteX439" fmla="*/ 104618 w 107133"/>
                      <a:gd name="connsiteY439" fmla="*/ 8443 h 48435"/>
                      <a:gd name="connsiteX440" fmla="*/ 104483 w 107133"/>
                      <a:gd name="connsiteY440" fmla="*/ 8713 h 48435"/>
                      <a:gd name="connsiteX441" fmla="*/ 104349 w 107133"/>
                      <a:gd name="connsiteY441" fmla="*/ 8982 h 48435"/>
                      <a:gd name="connsiteX442" fmla="*/ 104214 w 107133"/>
                      <a:gd name="connsiteY442" fmla="*/ 9251 h 48435"/>
                      <a:gd name="connsiteX443" fmla="*/ 104079 w 107133"/>
                      <a:gd name="connsiteY443" fmla="*/ 9498 h 48435"/>
                      <a:gd name="connsiteX444" fmla="*/ 103945 w 107133"/>
                      <a:gd name="connsiteY444" fmla="*/ 9746 h 48435"/>
                      <a:gd name="connsiteX445" fmla="*/ 103810 w 107133"/>
                      <a:gd name="connsiteY445" fmla="*/ 9993 h 48435"/>
                      <a:gd name="connsiteX446" fmla="*/ 103675 w 107133"/>
                      <a:gd name="connsiteY446" fmla="*/ 10240 h 48435"/>
                      <a:gd name="connsiteX447" fmla="*/ 103540 w 107133"/>
                      <a:gd name="connsiteY447" fmla="*/ 10487 h 48435"/>
                      <a:gd name="connsiteX448" fmla="*/ 103406 w 107133"/>
                      <a:gd name="connsiteY448" fmla="*/ 10734 h 48435"/>
                      <a:gd name="connsiteX449" fmla="*/ 103248 w 107133"/>
                      <a:gd name="connsiteY449" fmla="*/ 10981 h 48435"/>
                      <a:gd name="connsiteX450" fmla="*/ 103091 w 107133"/>
                      <a:gd name="connsiteY450" fmla="*/ 11205 h 48435"/>
                      <a:gd name="connsiteX451" fmla="*/ 102934 w 107133"/>
                      <a:gd name="connsiteY451" fmla="*/ 11430 h 48435"/>
                      <a:gd name="connsiteX452" fmla="*/ 102777 w 107133"/>
                      <a:gd name="connsiteY452" fmla="*/ 11654 h 48435"/>
                      <a:gd name="connsiteX453" fmla="*/ 102620 w 107133"/>
                      <a:gd name="connsiteY453" fmla="*/ 11879 h 48435"/>
                      <a:gd name="connsiteX454" fmla="*/ 102463 w 107133"/>
                      <a:gd name="connsiteY454" fmla="*/ 12103 h 48435"/>
                      <a:gd name="connsiteX455" fmla="*/ 102305 w 107133"/>
                      <a:gd name="connsiteY455" fmla="*/ 12328 h 48435"/>
                      <a:gd name="connsiteX456" fmla="*/ 102148 w 107133"/>
                      <a:gd name="connsiteY456" fmla="*/ 12552 h 48435"/>
                      <a:gd name="connsiteX457" fmla="*/ 101991 w 107133"/>
                      <a:gd name="connsiteY457" fmla="*/ 12754 h 48435"/>
                      <a:gd name="connsiteX458" fmla="*/ 101834 w 107133"/>
                      <a:gd name="connsiteY458" fmla="*/ 12957 h 48435"/>
                      <a:gd name="connsiteX459" fmla="*/ 101677 w 107133"/>
                      <a:gd name="connsiteY459" fmla="*/ 13159 h 48435"/>
                      <a:gd name="connsiteX460" fmla="*/ 101519 w 107133"/>
                      <a:gd name="connsiteY460" fmla="*/ 13361 h 48435"/>
                      <a:gd name="connsiteX461" fmla="*/ 101362 w 107133"/>
                      <a:gd name="connsiteY461" fmla="*/ 13563 h 48435"/>
                      <a:gd name="connsiteX462" fmla="*/ 101205 w 107133"/>
                      <a:gd name="connsiteY462" fmla="*/ 13765 h 48435"/>
                      <a:gd name="connsiteX463" fmla="*/ 101048 w 107133"/>
                      <a:gd name="connsiteY463" fmla="*/ 13967 h 48435"/>
                      <a:gd name="connsiteX464" fmla="*/ 100868 w 107133"/>
                      <a:gd name="connsiteY464" fmla="*/ 14169 h 48435"/>
                      <a:gd name="connsiteX465" fmla="*/ 100689 w 107133"/>
                      <a:gd name="connsiteY465" fmla="*/ 14349 h 48435"/>
                      <a:gd name="connsiteX466" fmla="*/ 100509 w 107133"/>
                      <a:gd name="connsiteY466" fmla="*/ 14528 h 48435"/>
                      <a:gd name="connsiteX467" fmla="*/ 100397 w 107133"/>
                      <a:gd name="connsiteY467" fmla="*/ 14641 h 48435"/>
                      <a:gd name="connsiteX468" fmla="*/ 100329 w 107133"/>
                      <a:gd name="connsiteY468" fmla="*/ 14708 h 48435"/>
                      <a:gd name="connsiteX469" fmla="*/ 100150 w 107133"/>
                      <a:gd name="connsiteY469" fmla="*/ 14888 h 48435"/>
                      <a:gd name="connsiteX470" fmla="*/ 99970 w 107133"/>
                      <a:gd name="connsiteY470" fmla="*/ 15067 h 48435"/>
                      <a:gd name="connsiteX471" fmla="*/ 99790 w 107133"/>
                      <a:gd name="connsiteY471" fmla="*/ 15247 h 48435"/>
                      <a:gd name="connsiteX472" fmla="*/ 99611 w 107133"/>
                      <a:gd name="connsiteY472" fmla="*/ 15404 h 48435"/>
                      <a:gd name="connsiteX473" fmla="*/ 99431 w 107133"/>
                      <a:gd name="connsiteY473" fmla="*/ 15561 h 48435"/>
                      <a:gd name="connsiteX474" fmla="*/ 99251 w 107133"/>
                      <a:gd name="connsiteY474" fmla="*/ 15719 h 48435"/>
                      <a:gd name="connsiteX475" fmla="*/ 99072 w 107133"/>
                      <a:gd name="connsiteY475" fmla="*/ 15876 h 48435"/>
                      <a:gd name="connsiteX476" fmla="*/ 98892 w 107133"/>
                      <a:gd name="connsiteY476" fmla="*/ 16033 h 48435"/>
                      <a:gd name="connsiteX477" fmla="*/ 98712 w 107133"/>
                      <a:gd name="connsiteY477" fmla="*/ 16190 h 48435"/>
                      <a:gd name="connsiteX478" fmla="*/ 98533 w 107133"/>
                      <a:gd name="connsiteY478" fmla="*/ 16347 h 48435"/>
                      <a:gd name="connsiteX479" fmla="*/ 98353 w 107133"/>
                      <a:gd name="connsiteY479" fmla="*/ 16482 h 48435"/>
                      <a:gd name="connsiteX480" fmla="*/ 98151 w 107133"/>
                      <a:gd name="connsiteY480" fmla="*/ 16617 h 48435"/>
                      <a:gd name="connsiteX481" fmla="*/ 97949 w 107133"/>
                      <a:gd name="connsiteY481" fmla="*/ 16751 h 48435"/>
                      <a:gd name="connsiteX482" fmla="*/ 97747 w 107133"/>
                      <a:gd name="connsiteY482" fmla="*/ 16886 h 48435"/>
                      <a:gd name="connsiteX483" fmla="*/ 97545 w 107133"/>
                      <a:gd name="connsiteY483" fmla="*/ 17021 h 48435"/>
                      <a:gd name="connsiteX484" fmla="*/ 97343 w 107133"/>
                      <a:gd name="connsiteY484" fmla="*/ 17156 h 48435"/>
                      <a:gd name="connsiteX485" fmla="*/ 97141 w 107133"/>
                      <a:gd name="connsiteY485" fmla="*/ 17290 h 48435"/>
                      <a:gd name="connsiteX486" fmla="*/ 96939 w 107133"/>
                      <a:gd name="connsiteY486" fmla="*/ 17425 h 48435"/>
                      <a:gd name="connsiteX487" fmla="*/ 96736 w 107133"/>
                      <a:gd name="connsiteY487" fmla="*/ 17560 h 48435"/>
                      <a:gd name="connsiteX488" fmla="*/ 96534 w 107133"/>
                      <a:gd name="connsiteY488" fmla="*/ 17672 h 48435"/>
                      <a:gd name="connsiteX489" fmla="*/ 96332 w 107133"/>
                      <a:gd name="connsiteY489" fmla="*/ 17784 h 48435"/>
                      <a:gd name="connsiteX490" fmla="*/ 96130 w 107133"/>
                      <a:gd name="connsiteY490" fmla="*/ 17897 h 48435"/>
                      <a:gd name="connsiteX491" fmla="*/ 95928 w 107133"/>
                      <a:gd name="connsiteY491" fmla="*/ 18009 h 48435"/>
                      <a:gd name="connsiteX492" fmla="*/ 95726 w 107133"/>
                      <a:gd name="connsiteY492" fmla="*/ 18121 h 48435"/>
                      <a:gd name="connsiteX493" fmla="*/ 95524 w 107133"/>
                      <a:gd name="connsiteY493" fmla="*/ 18234 h 48435"/>
                      <a:gd name="connsiteX494" fmla="*/ 95322 w 107133"/>
                      <a:gd name="connsiteY494" fmla="*/ 18346 h 48435"/>
                      <a:gd name="connsiteX495" fmla="*/ 95120 w 107133"/>
                      <a:gd name="connsiteY495" fmla="*/ 18458 h 48435"/>
                      <a:gd name="connsiteX496" fmla="*/ 94918 w 107133"/>
                      <a:gd name="connsiteY496" fmla="*/ 18548 h 48435"/>
                      <a:gd name="connsiteX497" fmla="*/ 94716 w 107133"/>
                      <a:gd name="connsiteY497" fmla="*/ 18638 h 48435"/>
                      <a:gd name="connsiteX498" fmla="*/ 94513 w 107133"/>
                      <a:gd name="connsiteY498" fmla="*/ 18728 h 48435"/>
                      <a:gd name="connsiteX499" fmla="*/ 94311 w 107133"/>
                      <a:gd name="connsiteY499" fmla="*/ 18817 h 48435"/>
                      <a:gd name="connsiteX500" fmla="*/ 94109 w 107133"/>
                      <a:gd name="connsiteY500" fmla="*/ 18907 h 48435"/>
                      <a:gd name="connsiteX501" fmla="*/ 93907 w 107133"/>
                      <a:gd name="connsiteY501" fmla="*/ 18997 h 48435"/>
                      <a:gd name="connsiteX502" fmla="*/ 93705 w 107133"/>
                      <a:gd name="connsiteY502" fmla="*/ 19087 h 48435"/>
                      <a:gd name="connsiteX503" fmla="*/ 93503 w 107133"/>
                      <a:gd name="connsiteY503" fmla="*/ 19177 h 48435"/>
                      <a:gd name="connsiteX504" fmla="*/ 93301 w 107133"/>
                      <a:gd name="connsiteY504" fmla="*/ 19266 h 48435"/>
                      <a:gd name="connsiteX505" fmla="*/ 93076 w 107133"/>
                      <a:gd name="connsiteY505" fmla="*/ 19334 h 48435"/>
                      <a:gd name="connsiteX506" fmla="*/ 92852 w 107133"/>
                      <a:gd name="connsiteY506" fmla="*/ 19401 h 48435"/>
                      <a:gd name="connsiteX507" fmla="*/ 92627 w 107133"/>
                      <a:gd name="connsiteY507" fmla="*/ 19469 h 48435"/>
                      <a:gd name="connsiteX508" fmla="*/ 92403 w 107133"/>
                      <a:gd name="connsiteY508" fmla="*/ 19536 h 48435"/>
                      <a:gd name="connsiteX509" fmla="*/ 92178 w 107133"/>
                      <a:gd name="connsiteY509" fmla="*/ 19603 h 48435"/>
                      <a:gd name="connsiteX510" fmla="*/ 91953 w 107133"/>
                      <a:gd name="connsiteY510" fmla="*/ 19671 h 48435"/>
                      <a:gd name="connsiteX511" fmla="*/ 91729 w 107133"/>
                      <a:gd name="connsiteY511" fmla="*/ 19738 h 48435"/>
                      <a:gd name="connsiteX512" fmla="*/ 91504 w 107133"/>
                      <a:gd name="connsiteY512" fmla="*/ 19805 h 48435"/>
                      <a:gd name="connsiteX513" fmla="*/ 91280 w 107133"/>
                      <a:gd name="connsiteY513" fmla="*/ 19873 h 48435"/>
                      <a:gd name="connsiteX514" fmla="*/ 91055 w 107133"/>
                      <a:gd name="connsiteY514" fmla="*/ 19940 h 48435"/>
                      <a:gd name="connsiteX515" fmla="*/ 90831 w 107133"/>
                      <a:gd name="connsiteY515" fmla="*/ 20007 h 48435"/>
                      <a:gd name="connsiteX516" fmla="*/ 90606 w 107133"/>
                      <a:gd name="connsiteY516" fmla="*/ 20052 h 48435"/>
                      <a:gd name="connsiteX517" fmla="*/ 90382 w 107133"/>
                      <a:gd name="connsiteY517" fmla="*/ 20097 h 48435"/>
                      <a:gd name="connsiteX518" fmla="*/ 90157 w 107133"/>
                      <a:gd name="connsiteY518" fmla="*/ 20142 h 48435"/>
                      <a:gd name="connsiteX519" fmla="*/ 89933 w 107133"/>
                      <a:gd name="connsiteY519" fmla="*/ 20187 h 48435"/>
                      <a:gd name="connsiteX520" fmla="*/ 89708 w 107133"/>
                      <a:gd name="connsiteY520" fmla="*/ 20232 h 48435"/>
                      <a:gd name="connsiteX521" fmla="*/ 89483 w 107133"/>
                      <a:gd name="connsiteY521" fmla="*/ 20277 h 48435"/>
                      <a:gd name="connsiteX522" fmla="*/ 89259 w 107133"/>
                      <a:gd name="connsiteY522" fmla="*/ 20322 h 48435"/>
                      <a:gd name="connsiteX523" fmla="*/ 89034 w 107133"/>
                      <a:gd name="connsiteY523" fmla="*/ 20367 h 48435"/>
                      <a:gd name="connsiteX524" fmla="*/ 88810 w 107133"/>
                      <a:gd name="connsiteY524" fmla="*/ 20412 h 48435"/>
                      <a:gd name="connsiteX525" fmla="*/ 88585 w 107133"/>
                      <a:gd name="connsiteY525" fmla="*/ 20457 h 48435"/>
                      <a:gd name="connsiteX526" fmla="*/ 88361 w 107133"/>
                      <a:gd name="connsiteY526" fmla="*/ 20501 h 48435"/>
                      <a:gd name="connsiteX527" fmla="*/ 88136 w 107133"/>
                      <a:gd name="connsiteY527" fmla="*/ 20501 h 48435"/>
                      <a:gd name="connsiteX528" fmla="*/ 87912 w 107133"/>
                      <a:gd name="connsiteY528" fmla="*/ 20569 h 48435"/>
                      <a:gd name="connsiteX529" fmla="*/ 87687 w 107133"/>
                      <a:gd name="connsiteY529" fmla="*/ 20569 h 48435"/>
                      <a:gd name="connsiteX530" fmla="*/ 87462 w 107133"/>
                      <a:gd name="connsiteY530" fmla="*/ 20636 h 48435"/>
                      <a:gd name="connsiteX531" fmla="*/ 87238 w 107133"/>
                      <a:gd name="connsiteY531" fmla="*/ 20636 h 48435"/>
                      <a:gd name="connsiteX532" fmla="*/ 87013 w 107133"/>
                      <a:gd name="connsiteY532" fmla="*/ 20681 h 48435"/>
                      <a:gd name="connsiteX533" fmla="*/ 86789 w 107133"/>
                      <a:gd name="connsiteY533" fmla="*/ 20681 h 48435"/>
                      <a:gd name="connsiteX534" fmla="*/ 86564 w 107133"/>
                      <a:gd name="connsiteY534" fmla="*/ 20726 h 48435"/>
                      <a:gd name="connsiteX535" fmla="*/ 86340 w 107133"/>
                      <a:gd name="connsiteY535" fmla="*/ 20726 h 48435"/>
                      <a:gd name="connsiteX536" fmla="*/ 86115 w 107133"/>
                      <a:gd name="connsiteY536" fmla="*/ 20771 h 48435"/>
                      <a:gd name="connsiteX537" fmla="*/ 85891 w 107133"/>
                      <a:gd name="connsiteY537" fmla="*/ 20771 h 48435"/>
                      <a:gd name="connsiteX538" fmla="*/ 85666 w 107133"/>
                      <a:gd name="connsiteY538" fmla="*/ 20816 h 48435"/>
                      <a:gd name="connsiteX539" fmla="*/ 85442 w 107133"/>
                      <a:gd name="connsiteY539" fmla="*/ 20816 h 48435"/>
                      <a:gd name="connsiteX540" fmla="*/ 85217 w 107133"/>
                      <a:gd name="connsiteY540" fmla="*/ 20838 h 48435"/>
                      <a:gd name="connsiteX541" fmla="*/ 84992 w 107133"/>
                      <a:gd name="connsiteY541" fmla="*/ 20838 h 48435"/>
                      <a:gd name="connsiteX542" fmla="*/ 84768 w 107133"/>
                      <a:gd name="connsiteY542" fmla="*/ 20861 h 48435"/>
                      <a:gd name="connsiteX543" fmla="*/ 84543 w 107133"/>
                      <a:gd name="connsiteY543" fmla="*/ 20861 h 48435"/>
                      <a:gd name="connsiteX544" fmla="*/ 84319 w 107133"/>
                      <a:gd name="connsiteY544" fmla="*/ 20861 h 48435"/>
                      <a:gd name="connsiteX545" fmla="*/ 84094 w 107133"/>
                      <a:gd name="connsiteY545" fmla="*/ 20861 h 48435"/>
                      <a:gd name="connsiteX546" fmla="*/ 83870 w 107133"/>
                      <a:gd name="connsiteY546" fmla="*/ 20861 h 48435"/>
                      <a:gd name="connsiteX547" fmla="*/ 83398 w 107133"/>
                      <a:gd name="connsiteY547" fmla="*/ 20861 h 48435"/>
                      <a:gd name="connsiteX548" fmla="*/ 82927 w 107133"/>
                      <a:gd name="connsiteY548" fmla="*/ 20861 h 48435"/>
                      <a:gd name="connsiteX549" fmla="*/ 82455 w 107133"/>
                      <a:gd name="connsiteY549" fmla="*/ 20861 h 48435"/>
                      <a:gd name="connsiteX550" fmla="*/ 81983 w 107133"/>
                      <a:gd name="connsiteY550" fmla="*/ 20861 h 48435"/>
                      <a:gd name="connsiteX551" fmla="*/ 81512 w 107133"/>
                      <a:gd name="connsiteY551" fmla="*/ 20861 h 48435"/>
                      <a:gd name="connsiteX552" fmla="*/ 81040 w 107133"/>
                      <a:gd name="connsiteY552" fmla="*/ 20861 h 48435"/>
                      <a:gd name="connsiteX553" fmla="*/ 80569 w 107133"/>
                      <a:gd name="connsiteY553" fmla="*/ 20861 h 48435"/>
                      <a:gd name="connsiteX554" fmla="*/ 80097 w 107133"/>
                      <a:gd name="connsiteY554" fmla="*/ 20838 h 48435"/>
                      <a:gd name="connsiteX555" fmla="*/ 79626 w 107133"/>
                      <a:gd name="connsiteY555" fmla="*/ 20838 h 48435"/>
                      <a:gd name="connsiteX556" fmla="*/ 79154 w 107133"/>
                      <a:gd name="connsiteY556" fmla="*/ 20793 h 48435"/>
                      <a:gd name="connsiteX557" fmla="*/ 78683 w 107133"/>
                      <a:gd name="connsiteY557" fmla="*/ 20793 h 48435"/>
                      <a:gd name="connsiteX558" fmla="*/ 78211 w 107133"/>
                      <a:gd name="connsiteY558" fmla="*/ 20748 h 48435"/>
                      <a:gd name="connsiteX559" fmla="*/ 77739 w 107133"/>
                      <a:gd name="connsiteY559" fmla="*/ 20748 h 48435"/>
                      <a:gd name="connsiteX560" fmla="*/ 77268 w 107133"/>
                      <a:gd name="connsiteY560" fmla="*/ 20681 h 48435"/>
                      <a:gd name="connsiteX561" fmla="*/ 76796 w 107133"/>
                      <a:gd name="connsiteY561" fmla="*/ 20681 h 48435"/>
                      <a:gd name="connsiteX562" fmla="*/ 76302 w 107133"/>
                      <a:gd name="connsiteY562" fmla="*/ 20614 h 48435"/>
                      <a:gd name="connsiteX563" fmla="*/ 75808 w 107133"/>
                      <a:gd name="connsiteY563" fmla="*/ 20569 h 48435"/>
                      <a:gd name="connsiteX564" fmla="*/ 75314 w 107133"/>
                      <a:gd name="connsiteY564" fmla="*/ 20524 h 48435"/>
                      <a:gd name="connsiteX565" fmla="*/ 74349 w 107133"/>
                      <a:gd name="connsiteY565" fmla="*/ 20457 h 48435"/>
                      <a:gd name="connsiteX566" fmla="*/ 73383 w 107133"/>
                      <a:gd name="connsiteY566" fmla="*/ 20389 h 48435"/>
                      <a:gd name="connsiteX567" fmla="*/ 72418 w 107133"/>
                      <a:gd name="connsiteY567" fmla="*/ 20299 h 48435"/>
                      <a:gd name="connsiteX568" fmla="*/ 71430 w 107133"/>
                      <a:gd name="connsiteY568" fmla="*/ 20210 h 48435"/>
                      <a:gd name="connsiteX569" fmla="*/ 70442 w 107133"/>
                      <a:gd name="connsiteY569" fmla="*/ 20142 h 48435"/>
                      <a:gd name="connsiteX570" fmla="*/ 69454 w 107133"/>
                      <a:gd name="connsiteY570" fmla="*/ 20075 h 48435"/>
                      <a:gd name="connsiteX571" fmla="*/ 68959 w 107133"/>
                      <a:gd name="connsiteY571" fmla="*/ 20030 h 48435"/>
                      <a:gd name="connsiteX572" fmla="*/ 68466 w 107133"/>
                      <a:gd name="connsiteY572" fmla="*/ 19985 h 48435"/>
                      <a:gd name="connsiteX573" fmla="*/ 67971 w 107133"/>
                      <a:gd name="connsiteY573" fmla="*/ 19985 h 48435"/>
                      <a:gd name="connsiteX574" fmla="*/ 67478 w 107133"/>
                      <a:gd name="connsiteY574" fmla="*/ 19918 h 48435"/>
                      <a:gd name="connsiteX575" fmla="*/ 66983 w 107133"/>
                      <a:gd name="connsiteY575" fmla="*/ 19918 h 48435"/>
                      <a:gd name="connsiteX576" fmla="*/ 66489 w 107133"/>
                      <a:gd name="connsiteY576" fmla="*/ 19873 h 48435"/>
                      <a:gd name="connsiteX577" fmla="*/ 65995 w 107133"/>
                      <a:gd name="connsiteY577" fmla="*/ 19873 h 48435"/>
                      <a:gd name="connsiteX578" fmla="*/ 65501 w 107133"/>
                      <a:gd name="connsiteY578" fmla="*/ 19828 h 48435"/>
                      <a:gd name="connsiteX579" fmla="*/ 65007 w 107133"/>
                      <a:gd name="connsiteY579" fmla="*/ 19828 h 48435"/>
                      <a:gd name="connsiteX580" fmla="*/ 64513 w 107133"/>
                      <a:gd name="connsiteY580" fmla="*/ 19783 h 48435"/>
                      <a:gd name="connsiteX581" fmla="*/ 64019 w 107133"/>
                      <a:gd name="connsiteY581" fmla="*/ 19783 h 48435"/>
                      <a:gd name="connsiteX582" fmla="*/ 63525 w 107133"/>
                      <a:gd name="connsiteY582" fmla="*/ 19760 h 48435"/>
                      <a:gd name="connsiteX583" fmla="*/ 63031 w 107133"/>
                      <a:gd name="connsiteY583" fmla="*/ 19760 h 48435"/>
                      <a:gd name="connsiteX584" fmla="*/ 62537 w 107133"/>
                      <a:gd name="connsiteY584" fmla="*/ 19760 h 48435"/>
                      <a:gd name="connsiteX585" fmla="*/ 62043 w 107133"/>
                      <a:gd name="connsiteY585" fmla="*/ 19760 h 48435"/>
                      <a:gd name="connsiteX586" fmla="*/ 61909 w 107133"/>
                      <a:gd name="connsiteY586" fmla="*/ 19760 h 48435"/>
                      <a:gd name="connsiteX587" fmla="*/ 61572 w 107133"/>
                      <a:gd name="connsiteY587" fmla="*/ 19760 h 48435"/>
                      <a:gd name="connsiteX588" fmla="*/ 61078 w 107133"/>
                      <a:gd name="connsiteY588" fmla="*/ 19760 h 48435"/>
                      <a:gd name="connsiteX589" fmla="*/ 60584 w 107133"/>
                      <a:gd name="connsiteY589" fmla="*/ 19760 h 48435"/>
                      <a:gd name="connsiteX590" fmla="*/ 60337 w 107133"/>
                      <a:gd name="connsiteY590" fmla="*/ 19760 h 48435"/>
                      <a:gd name="connsiteX591" fmla="*/ 60090 w 107133"/>
                      <a:gd name="connsiteY591" fmla="*/ 19760 h 48435"/>
                      <a:gd name="connsiteX592" fmla="*/ 59843 w 107133"/>
                      <a:gd name="connsiteY592" fmla="*/ 19760 h 48435"/>
                      <a:gd name="connsiteX593" fmla="*/ 59596 w 107133"/>
                      <a:gd name="connsiteY593" fmla="*/ 19760 h 48435"/>
                      <a:gd name="connsiteX594" fmla="*/ 59349 w 107133"/>
                      <a:gd name="connsiteY594" fmla="*/ 19760 h 48435"/>
                      <a:gd name="connsiteX595" fmla="*/ 59102 w 107133"/>
                      <a:gd name="connsiteY595" fmla="*/ 19760 h 48435"/>
                      <a:gd name="connsiteX596" fmla="*/ 58855 w 107133"/>
                      <a:gd name="connsiteY596" fmla="*/ 19783 h 48435"/>
                      <a:gd name="connsiteX597" fmla="*/ 58608 w 107133"/>
                      <a:gd name="connsiteY597" fmla="*/ 19783 h 48435"/>
                      <a:gd name="connsiteX598" fmla="*/ 58361 w 107133"/>
                      <a:gd name="connsiteY598" fmla="*/ 19805 h 48435"/>
                      <a:gd name="connsiteX599" fmla="*/ 58114 w 107133"/>
                      <a:gd name="connsiteY599" fmla="*/ 19805 h 48435"/>
                      <a:gd name="connsiteX600" fmla="*/ 57867 w 107133"/>
                      <a:gd name="connsiteY600" fmla="*/ 19850 h 48435"/>
                      <a:gd name="connsiteX601" fmla="*/ 57620 w 107133"/>
                      <a:gd name="connsiteY601" fmla="*/ 19850 h 48435"/>
                      <a:gd name="connsiteX602" fmla="*/ 57373 w 107133"/>
                      <a:gd name="connsiteY602" fmla="*/ 19895 h 48435"/>
                      <a:gd name="connsiteX603" fmla="*/ 57126 w 107133"/>
                      <a:gd name="connsiteY603" fmla="*/ 19895 h 48435"/>
                      <a:gd name="connsiteX604" fmla="*/ 56879 w 107133"/>
                      <a:gd name="connsiteY604" fmla="*/ 19940 h 48435"/>
                      <a:gd name="connsiteX605" fmla="*/ 56632 w 107133"/>
                      <a:gd name="connsiteY605" fmla="*/ 19940 h 48435"/>
                      <a:gd name="connsiteX606" fmla="*/ 56385 w 107133"/>
                      <a:gd name="connsiteY606" fmla="*/ 19985 h 48435"/>
                      <a:gd name="connsiteX607" fmla="*/ 56138 w 107133"/>
                      <a:gd name="connsiteY607" fmla="*/ 19985 h 48435"/>
                      <a:gd name="connsiteX608" fmla="*/ 55891 w 107133"/>
                      <a:gd name="connsiteY608" fmla="*/ 20052 h 48435"/>
                      <a:gd name="connsiteX609" fmla="*/ 55644 w 107133"/>
                      <a:gd name="connsiteY609" fmla="*/ 20052 h 48435"/>
                      <a:gd name="connsiteX610" fmla="*/ 55397 w 107133"/>
                      <a:gd name="connsiteY610" fmla="*/ 20120 h 48435"/>
                      <a:gd name="connsiteX611" fmla="*/ 55150 w 107133"/>
                      <a:gd name="connsiteY611" fmla="*/ 20165 h 48435"/>
                      <a:gd name="connsiteX612" fmla="*/ 54903 w 107133"/>
                      <a:gd name="connsiteY612" fmla="*/ 20210 h 48435"/>
                      <a:gd name="connsiteX613" fmla="*/ 54656 w 107133"/>
                      <a:gd name="connsiteY613" fmla="*/ 20254 h 48435"/>
                      <a:gd name="connsiteX614" fmla="*/ 54409 w 107133"/>
                      <a:gd name="connsiteY614" fmla="*/ 20299 h 48435"/>
                      <a:gd name="connsiteX615" fmla="*/ 54162 w 107133"/>
                      <a:gd name="connsiteY615" fmla="*/ 20344 h 48435"/>
                      <a:gd name="connsiteX616" fmla="*/ 53915 w 107133"/>
                      <a:gd name="connsiteY616" fmla="*/ 20389 h 48435"/>
                      <a:gd name="connsiteX617" fmla="*/ 53690 w 107133"/>
                      <a:gd name="connsiteY617" fmla="*/ 20434 h 48435"/>
                      <a:gd name="connsiteX618" fmla="*/ 53443 w 107133"/>
                      <a:gd name="connsiteY618" fmla="*/ 20479 h 48435"/>
                      <a:gd name="connsiteX619" fmla="*/ 53218 w 107133"/>
                      <a:gd name="connsiteY619" fmla="*/ 20524 h 48435"/>
                      <a:gd name="connsiteX620" fmla="*/ 52994 w 107133"/>
                      <a:gd name="connsiteY620" fmla="*/ 20569 h 48435"/>
                      <a:gd name="connsiteX621" fmla="*/ 52769 w 107133"/>
                      <a:gd name="connsiteY621" fmla="*/ 20614 h 48435"/>
                      <a:gd name="connsiteX622" fmla="*/ 52343 w 107133"/>
                      <a:gd name="connsiteY622" fmla="*/ 20704 h 48435"/>
                      <a:gd name="connsiteX623" fmla="*/ 51916 w 107133"/>
                      <a:gd name="connsiteY623" fmla="*/ 20793 h 48435"/>
                      <a:gd name="connsiteX624" fmla="*/ 51512 w 107133"/>
                      <a:gd name="connsiteY624" fmla="*/ 20883 h 48435"/>
                      <a:gd name="connsiteX625" fmla="*/ 51108 w 107133"/>
                      <a:gd name="connsiteY625" fmla="*/ 20995 h 48435"/>
                      <a:gd name="connsiteX626" fmla="*/ 50726 w 107133"/>
                      <a:gd name="connsiteY626" fmla="*/ 21108 h 48435"/>
                      <a:gd name="connsiteX627" fmla="*/ 50344 w 107133"/>
                      <a:gd name="connsiteY627" fmla="*/ 21220 h 48435"/>
                      <a:gd name="connsiteX628" fmla="*/ 49963 w 107133"/>
                      <a:gd name="connsiteY628" fmla="*/ 21332 h 48435"/>
                      <a:gd name="connsiteX629" fmla="*/ 49603 w 107133"/>
                      <a:gd name="connsiteY629" fmla="*/ 21445 h 48435"/>
                      <a:gd name="connsiteX630" fmla="*/ 49244 w 107133"/>
                      <a:gd name="connsiteY630" fmla="*/ 21557 h 48435"/>
                      <a:gd name="connsiteX631" fmla="*/ 48907 w 107133"/>
                      <a:gd name="connsiteY631" fmla="*/ 21669 h 48435"/>
                      <a:gd name="connsiteX632" fmla="*/ 48570 w 107133"/>
                      <a:gd name="connsiteY632" fmla="*/ 21781 h 48435"/>
                      <a:gd name="connsiteX633" fmla="*/ 48233 w 107133"/>
                      <a:gd name="connsiteY633" fmla="*/ 21894 h 48435"/>
                      <a:gd name="connsiteX634" fmla="*/ 47919 w 107133"/>
                      <a:gd name="connsiteY634" fmla="*/ 22006 h 48435"/>
                      <a:gd name="connsiteX635" fmla="*/ 47605 w 107133"/>
                      <a:gd name="connsiteY635" fmla="*/ 22118 h 48435"/>
                      <a:gd name="connsiteX636" fmla="*/ 47313 w 107133"/>
                      <a:gd name="connsiteY636" fmla="*/ 22231 h 48435"/>
                      <a:gd name="connsiteX637" fmla="*/ 47021 w 107133"/>
                      <a:gd name="connsiteY637" fmla="*/ 22343 h 48435"/>
                      <a:gd name="connsiteX638" fmla="*/ 46729 w 107133"/>
                      <a:gd name="connsiteY638" fmla="*/ 22455 h 48435"/>
                      <a:gd name="connsiteX639" fmla="*/ 46460 w 107133"/>
                      <a:gd name="connsiteY639" fmla="*/ 22567 h 48435"/>
                      <a:gd name="connsiteX640" fmla="*/ 46190 w 107133"/>
                      <a:gd name="connsiteY640" fmla="*/ 22680 h 48435"/>
                      <a:gd name="connsiteX641" fmla="*/ 45921 w 107133"/>
                      <a:gd name="connsiteY641" fmla="*/ 22792 h 48435"/>
                      <a:gd name="connsiteX642" fmla="*/ 45674 w 107133"/>
                      <a:gd name="connsiteY642" fmla="*/ 22904 h 48435"/>
                      <a:gd name="connsiteX643" fmla="*/ 45561 w 107133"/>
                      <a:gd name="connsiteY643" fmla="*/ 22972 h 48435"/>
                      <a:gd name="connsiteX644" fmla="*/ 45449 w 107133"/>
                      <a:gd name="connsiteY644" fmla="*/ 23039 h 48435"/>
                      <a:gd name="connsiteX645" fmla="*/ 45337 w 107133"/>
                      <a:gd name="connsiteY645" fmla="*/ 23106 h 48435"/>
                      <a:gd name="connsiteX646" fmla="*/ 45224 w 107133"/>
                      <a:gd name="connsiteY646" fmla="*/ 23174 h 48435"/>
                      <a:gd name="connsiteX647" fmla="*/ 45112 w 107133"/>
                      <a:gd name="connsiteY647" fmla="*/ 23241 h 48435"/>
                      <a:gd name="connsiteX648" fmla="*/ 45000 w 107133"/>
                      <a:gd name="connsiteY648" fmla="*/ 23308 h 48435"/>
                      <a:gd name="connsiteX649" fmla="*/ 44888 w 107133"/>
                      <a:gd name="connsiteY649" fmla="*/ 23376 h 48435"/>
                      <a:gd name="connsiteX650" fmla="*/ 44775 w 107133"/>
                      <a:gd name="connsiteY650" fmla="*/ 23443 h 48435"/>
                      <a:gd name="connsiteX651" fmla="*/ 44663 w 107133"/>
                      <a:gd name="connsiteY651" fmla="*/ 23510 h 48435"/>
                      <a:gd name="connsiteX652" fmla="*/ 44551 w 107133"/>
                      <a:gd name="connsiteY652" fmla="*/ 23578 h 48435"/>
                      <a:gd name="connsiteX653" fmla="*/ 44439 w 107133"/>
                      <a:gd name="connsiteY653" fmla="*/ 23645 h 48435"/>
                      <a:gd name="connsiteX654" fmla="*/ 44326 w 107133"/>
                      <a:gd name="connsiteY654" fmla="*/ 23713 h 48435"/>
                      <a:gd name="connsiteX655" fmla="*/ 44214 w 107133"/>
                      <a:gd name="connsiteY655" fmla="*/ 23780 h 48435"/>
                      <a:gd name="connsiteX656" fmla="*/ 44124 w 107133"/>
                      <a:gd name="connsiteY656" fmla="*/ 23847 h 48435"/>
                      <a:gd name="connsiteX657" fmla="*/ 44034 w 107133"/>
                      <a:gd name="connsiteY657" fmla="*/ 23915 h 48435"/>
                      <a:gd name="connsiteX658" fmla="*/ 43944 w 107133"/>
                      <a:gd name="connsiteY658" fmla="*/ 23982 h 48435"/>
                      <a:gd name="connsiteX659" fmla="*/ 43855 w 107133"/>
                      <a:gd name="connsiteY659" fmla="*/ 24049 h 48435"/>
                      <a:gd name="connsiteX660" fmla="*/ 43765 w 107133"/>
                      <a:gd name="connsiteY660" fmla="*/ 24117 h 48435"/>
                      <a:gd name="connsiteX661" fmla="*/ 43675 w 107133"/>
                      <a:gd name="connsiteY661" fmla="*/ 24184 h 48435"/>
                      <a:gd name="connsiteX662" fmla="*/ 43585 w 107133"/>
                      <a:gd name="connsiteY662" fmla="*/ 24251 h 48435"/>
                      <a:gd name="connsiteX663" fmla="*/ 43495 w 107133"/>
                      <a:gd name="connsiteY663" fmla="*/ 24319 h 48435"/>
                      <a:gd name="connsiteX664" fmla="*/ 43406 w 107133"/>
                      <a:gd name="connsiteY664" fmla="*/ 24386 h 48435"/>
                      <a:gd name="connsiteX665" fmla="*/ 43226 w 107133"/>
                      <a:gd name="connsiteY665" fmla="*/ 24521 h 48435"/>
                      <a:gd name="connsiteX666" fmla="*/ 43069 w 107133"/>
                      <a:gd name="connsiteY666" fmla="*/ 24656 h 48435"/>
                      <a:gd name="connsiteX667" fmla="*/ 42912 w 107133"/>
                      <a:gd name="connsiteY667" fmla="*/ 24790 h 48435"/>
                      <a:gd name="connsiteX668" fmla="*/ 42754 w 107133"/>
                      <a:gd name="connsiteY668" fmla="*/ 24925 h 48435"/>
                      <a:gd name="connsiteX669" fmla="*/ 42597 w 107133"/>
                      <a:gd name="connsiteY669" fmla="*/ 25060 h 48435"/>
                      <a:gd name="connsiteX670" fmla="*/ 42440 w 107133"/>
                      <a:gd name="connsiteY670" fmla="*/ 25195 h 48435"/>
                      <a:gd name="connsiteX671" fmla="*/ 42305 w 107133"/>
                      <a:gd name="connsiteY671" fmla="*/ 25329 h 48435"/>
                      <a:gd name="connsiteX672" fmla="*/ 42171 w 107133"/>
                      <a:gd name="connsiteY672" fmla="*/ 25464 h 48435"/>
                      <a:gd name="connsiteX673" fmla="*/ 42036 w 107133"/>
                      <a:gd name="connsiteY673" fmla="*/ 25599 h 48435"/>
                      <a:gd name="connsiteX674" fmla="*/ 41969 w 107133"/>
                      <a:gd name="connsiteY674" fmla="*/ 25666 h 48435"/>
                      <a:gd name="connsiteX675" fmla="*/ 41901 w 107133"/>
                      <a:gd name="connsiteY675" fmla="*/ 25734 h 48435"/>
                      <a:gd name="connsiteX676" fmla="*/ 41766 w 107133"/>
                      <a:gd name="connsiteY676" fmla="*/ 25868 h 48435"/>
                      <a:gd name="connsiteX677" fmla="*/ 41654 w 107133"/>
                      <a:gd name="connsiteY677" fmla="*/ 26003 h 48435"/>
                      <a:gd name="connsiteX678" fmla="*/ 41542 w 107133"/>
                      <a:gd name="connsiteY678" fmla="*/ 26138 h 48435"/>
                      <a:gd name="connsiteX679" fmla="*/ 41430 w 107133"/>
                      <a:gd name="connsiteY679" fmla="*/ 26272 h 48435"/>
                      <a:gd name="connsiteX680" fmla="*/ 41317 w 107133"/>
                      <a:gd name="connsiteY680" fmla="*/ 26407 h 48435"/>
                      <a:gd name="connsiteX681" fmla="*/ 41205 w 107133"/>
                      <a:gd name="connsiteY681" fmla="*/ 26542 h 48435"/>
                      <a:gd name="connsiteX682" fmla="*/ 41093 w 107133"/>
                      <a:gd name="connsiteY682" fmla="*/ 26677 h 48435"/>
                      <a:gd name="connsiteX683" fmla="*/ 40981 w 107133"/>
                      <a:gd name="connsiteY683" fmla="*/ 26811 h 48435"/>
                      <a:gd name="connsiteX684" fmla="*/ 40868 w 107133"/>
                      <a:gd name="connsiteY684" fmla="*/ 26969 h 48435"/>
                      <a:gd name="connsiteX685" fmla="*/ 40756 w 107133"/>
                      <a:gd name="connsiteY685" fmla="*/ 27126 h 48435"/>
                      <a:gd name="connsiteX686" fmla="*/ 40666 w 107133"/>
                      <a:gd name="connsiteY686" fmla="*/ 27283 h 48435"/>
                      <a:gd name="connsiteX687" fmla="*/ 40576 w 107133"/>
                      <a:gd name="connsiteY687" fmla="*/ 27440 h 48435"/>
                      <a:gd name="connsiteX688" fmla="*/ 40486 w 107133"/>
                      <a:gd name="connsiteY688" fmla="*/ 27597 h 48435"/>
                      <a:gd name="connsiteX689" fmla="*/ 40397 w 107133"/>
                      <a:gd name="connsiteY689" fmla="*/ 27754 h 48435"/>
                      <a:gd name="connsiteX690" fmla="*/ 40307 w 107133"/>
                      <a:gd name="connsiteY690" fmla="*/ 27912 h 48435"/>
                      <a:gd name="connsiteX691" fmla="*/ 40217 w 107133"/>
                      <a:gd name="connsiteY691" fmla="*/ 28069 h 48435"/>
                      <a:gd name="connsiteX692" fmla="*/ 40127 w 107133"/>
                      <a:gd name="connsiteY692" fmla="*/ 28226 h 48435"/>
                      <a:gd name="connsiteX693" fmla="*/ 40037 w 107133"/>
                      <a:gd name="connsiteY693" fmla="*/ 28383 h 48435"/>
                      <a:gd name="connsiteX694" fmla="*/ 39948 w 107133"/>
                      <a:gd name="connsiteY694" fmla="*/ 28540 h 48435"/>
                      <a:gd name="connsiteX695" fmla="*/ 39858 w 107133"/>
                      <a:gd name="connsiteY695" fmla="*/ 28698 h 48435"/>
                      <a:gd name="connsiteX696" fmla="*/ 39768 w 107133"/>
                      <a:gd name="connsiteY696" fmla="*/ 28877 h 48435"/>
                      <a:gd name="connsiteX697" fmla="*/ 39678 w 107133"/>
                      <a:gd name="connsiteY697" fmla="*/ 29057 h 48435"/>
                      <a:gd name="connsiteX698" fmla="*/ 39588 w 107133"/>
                      <a:gd name="connsiteY698" fmla="*/ 29237 h 48435"/>
                      <a:gd name="connsiteX699" fmla="*/ 39498 w 107133"/>
                      <a:gd name="connsiteY699" fmla="*/ 29416 h 48435"/>
                      <a:gd name="connsiteX700" fmla="*/ 39409 w 107133"/>
                      <a:gd name="connsiteY700" fmla="*/ 29596 h 48435"/>
                      <a:gd name="connsiteX701" fmla="*/ 39341 w 107133"/>
                      <a:gd name="connsiteY701" fmla="*/ 29775 h 48435"/>
                      <a:gd name="connsiteX702" fmla="*/ 39184 w 107133"/>
                      <a:gd name="connsiteY702" fmla="*/ 30135 h 48435"/>
                      <a:gd name="connsiteX703" fmla="*/ 39027 w 107133"/>
                      <a:gd name="connsiteY703" fmla="*/ 30516 h 48435"/>
                      <a:gd name="connsiteX704" fmla="*/ 38870 w 107133"/>
                      <a:gd name="connsiteY704" fmla="*/ 30898 h 48435"/>
                      <a:gd name="connsiteX705" fmla="*/ 38713 w 107133"/>
                      <a:gd name="connsiteY705" fmla="*/ 31280 h 48435"/>
                      <a:gd name="connsiteX706" fmla="*/ 38398 w 107133"/>
                      <a:gd name="connsiteY706" fmla="*/ 32066 h 48435"/>
                      <a:gd name="connsiteX707" fmla="*/ 38241 w 107133"/>
                      <a:gd name="connsiteY707" fmla="*/ 32470 h 48435"/>
                      <a:gd name="connsiteX708" fmla="*/ 38061 w 107133"/>
                      <a:gd name="connsiteY708" fmla="*/ 32874 h 48435"/>
                      <a:gd name="connsiteX709" fmla="*/ 37882 w 107133"/>
                      <a:gd name="connsiteY709" fmla="*/ 33301 h 48435"/>
                      <a:gd name="connsiteX710" fmla="*/ 37792 w 107133"/>
                      <a:gd name="connsiteY710" fmla="*/ 33525 h 48435"/>
                      <a:gd name="connsiteX711" fmla="*/ 37702 w 107133"/>
                      <a:gd name="connsiteY711" fmla="*/ 33750 h 48435"/>
                      <a:gd name="connsiteX712" fmla="*/ 37612 w 107133"/>
                      <a:gd name="connsiteY712" fmla="*/ 33975 h 48435"/>
                      <a:gd name="connsiteX713" fmla="*/ 37522 w 107133"/>
                      <a:gd name="connsiteY713" fmla="*/ 34199 h 48435"/>
                      <a:gd name="connsiteX714" fmla="*/ 37410 w 107133"/>
                      <a:gd name="connsiteY714" fmla="*/ 34424 h 48435"/>
                      <a:gd name="connsiteX715" fmla="*/ 37298 w 107133"/>
                      <a:gd name="connsiteY715" fmla="*/ 34648 h 48435"/>
                      <a:gd name="connsiteX716" fmla="*/ 37186 w 107133"/>
                      <a:gd name="connsiteY716" fmla="*/ 34873 h 48435"/>
                      <a:gd name="connsiteX717" fmla="*/ 37073 w 107133"/>
                      <a:gd name="connsiteY717" fmla="*/ 35097 h 48435"/>
                      <a:gd name="connsiteX718" fmla="*/ 36961 w 107133"/>
                      <a:gd name="connsiteY718" fmla="*/ 35322 h 48435"/>
                      <a:gd name="connsiteX719" fmla="*/ 36849 w 107133"/>
                      <a:gd name="connsiteY719" fmla="*/ 35546 h 48435"/>
                      <a:gd name="connsiteX720" fmla="*/ 36736 w 107133"/>
                      <a:gd name="connsiteY720" fmla="*/ 35771 h 48435"/>
                      <a:gd name="connsiteX721" fmla="*/ 36624 w 107133"/>
                      <a:gd name="connsiteY721" fmla="*/ 35995 h 48435"/>
                      <a:gd name="connsiteX722" fmla="*/ 36490 w 107133"/>
                      <a:gd name="connsiteY722" fmla="*/ 36220 h 48435"/>
                      <a:gd name="connsiteX723" fmla="*/ 36355 w 107133"/>
                      <a:gd name="connsiteY723" fmla="*/ 36445 h 48435"/>
                      <a:gd name="connsiteX724" fmla="*/ 36220 w 107133"/>
                      <a:gd name="connsiteY724" fmla="*/ 36669 h 48435"/>
                      <a:gd name="connsiteX725" fmla="*/ 36085 w 107133"/>
                      <a:gd name="connsiteY725" fmla="*/ 36894 h 48435"/>
                      <a:gd name="connsiteX726" fmla="*/ 35950 w 107133"/>
                      <a:gd name="connsiteY726" fmla="*/ 37118 h 48435"/>
                      <a:gd name="connsiteX727" fmla="*/ 35793 w 107133"/>
                      <a:gd name="connsiteY727" fmla="*/ 37343 h 48435"/>
                      <a:gd name="connsiteX728" fmla="*/ 35636 w 107133"/>
                      <a:gd name="connsiteY728" fmla="*/ 37567 h 48435"/>
                      <a:gd name="connsiteX729" fmla="*/ 35479 w 107133"/>
                      <a:gd name="connsiteY729" fmla="*/ 37792 h 48435"/>
                      <a:gd name="connsiteX730" fmla="*/ 35322 w 107133"/>
                      <a:gd name="connsiteY730" fmla="*/ 38016 h 48435"/>
                      <a:gd name="connsiteX731" fmla="*/ 35165 w 107133"/>
                      <a:gd name="connsiteY731" fmla="*/ 38241 h 48435"/>
                      <a:gd name="connsiteX732" fmla="*/ 34985 w 107133"/>
                      <a:gd name="connsiteY732" fmla="*/ 38488 h 48435"/>
                      <a:gd name="connsiteX733" fmla="*/ 34805 w 107133"/>
                      <a:gd name="connsiteY733" fmla="*/ 38713 h 48435"/>
                      <a:gd name="connsiteX734" fmla="*/ 34626 w 107133"/>
                      <a:gd name="connsiteY734" fmla="*/ 38937 h 48435"/>
                      <a:gd name="connsiteX735" fmla="*/ 34446 w 107133"/>
                      <a:gd name="connsiteY735" fmla="*/ 39162 h 48435"/>
                      <a:gd name="connsiteX736" fmla="*/ 34266 w 107133"/>
                      <a:gd name="connsiteY736" fmla="*/ 39409 h 48435"/>
                      <a:gd name="connsiteX737" fmla="*/ 34064 w 107133"/>
                      <a:gd name="connsiteY737" fmla="*/ 39656 h 48435"/>
                      <a:gd name="connsiteX738" fmla="*/ 33862 w 107133"/>
                      <a:gd name="connsiteY738" fmla="*/ 39903 h 48435"/>
                      <a:gd name="connsiteX739" fmla="*/ 33660 w 107133"/>
                      <a:gd name="connsiteY739" fmla="*/ 40150 h 48435"/>
                      <a:gd name="connsiteX740" fmla="*/ 33503 w 107133"/>
                      <a:gd name="connsiteY740" fmla="*/ 40329 h 48435"/>
                      <a:gd name="connsiteX741" fmla="*/ 33458 w 107133"/>
                      <a:gd name="connsiteY741" fmla="*/ 40374 h 48435"/>
                      <a:gd name="connsiteX742" fmla="*/ 33233 w 107133"/>
                      <a:gd name="connsiteY742" fmla="*/ 40599 h 48435"/>
                      <a:gd name="connsiteX743" fmla="*/ 33009 w 107133"/>
                      <a:gd name="connsiteY743" fmla="*/ 40823 h 48435"/>
                      <a:gd name="connsiteX744" fmla="*/ 32784 w 107133"/>
                      <a:gd name="connsiteY744" fmla="*/ 41048 h 48435"/>
                      <a:gd name="connsiteX745" fmla="*/ 32537 w 107133"/>
                      <a:gd name="connsiteY745" fmla="*/ 41272 h 48435"/>
                      <a:gd name="connsiteX746" fmla="*/ 32290 w 107133"/>
                      <a:gd name="connsiteY746" fmla="*/ 41497 h 48435"/>
                      <a:gd name="connsiteX747" fmla="*/ 32043 w 107133"/>
                      <a:gd name="connsiteY747" fmla="*/ 41722 h 48435"/>
                      <a:gd name="connsiteX748" fmla="*/ 31796 w 107133"/>
                      <a:gd name="connsiteY748" fmla="*/ 41946 h 48435"/>
                      <a:gd name="connsiteX749" fmla="*/ 31527 w 107133"/>
                      <a:gd name="connsiteY749" fmla="*/ 42171 h 48435"/>
                      <a:gd name="connsiteX750" fmla="*/ 31257 w 107133"/>
                      <a:gd name="connsiteY750" fmla="*/ 42395 h 48435"/>
                      <a:gd name="connsiteX751" fmla="*/ 30988 w 107133"/>
                      <a:gd name="connsiteY751" fmla="*/ 42620 h 48435"/>
                      <a:gd name="connsiteX752" fmla="*/ 30696 w 107133"/>
                      <a:gd name="connsiteY752" fmla="*/ 42844 h 48435"/>
                      <a:gd name="connsiteX753" fmla="*/ 30427 w 107133"/>
                      <a:gd name="connsiteY753" fmla="*/ 43069 h 48435"/>
                      <a:gd name="connsiteX754" fmla="*/ 30135 w 107133"/>
                      <a:gd name="connsiteY754" fmla="*/ 43293 h 48435"/>
                      <a:gd name="connsiteX755" fmla="*/ 29843 w 107133"/>
                      <a:gd name="connsiteY755" fmla="*/ 43495 h 48435"/>
                      <a:gd name="connsiteX756" fmla="*/ 29551 w 107133"/>
                      <a:gd name="connsiteY756" fmla="*/ 43698 h 48435"/>
                      <a:gd name="connsiteX757" fmla="*/ 29394 w 107133"/>
                      <a:gd name="connsiteY757" fmla="*/ 43810 h 48435"/>
                      <a:gd name="connsiteX758" fmla="*/ 29281 w 107133"/>
                      <a:gd name="connsiteY758" fmla="*/ 43900 h 48435"/>
                      <a:gd name="connsiteX759" fmla="*/ 28989 w 107133"/>
                      <a:gd name="connsiteY759" fmla="*/ 44102 h 48435"/>
                      <a:gd name="connsiteX760" fmla="*/ 28698 w 107133"/>
                      <a:gd name="connsiteY760" fmla="*/ 44304 h 48435"/>
                      <a:gd name="connsiteX761" fmla="*/ 28406 w 107133"/>
                      <a:gd name="connsiteY761" fmla="*/ 44484 h 48435"/>
                      <a:gd name="connsiteX762" fmla="*/ 28114 w 107133"/>
                      <a:gd name="connsiteY762" fmla="*/ 44663 h 48435"/>
                      <a:gd name="connsiteX763" fmla="*/ 27822 w 107133"/>
                      <a:gd name="connsiteY763" fmla="*/ 44843 h 48435"/>
                      <a:gd name="connsiteX764" fmla="*/ 27530 w 107133"/>
                      <a:gd name="connsiteY764" fmla="*/ 45022 h 48435"/>
                      <a:gd name="connsiteX765" fmla="*/ 27238 w 107133"/>
                      <a:gd name="connsiteY765" fmla="*/ 45202 h 48435"/>
                      <a:gd name="connsiteX766" fmla="*/ 26924 w 107133"/>
                      <a:gd name="connsiteY766" fmla="*/ 45359 h 48435"/>
                      <a:gd name="connsiteX767" fmla="*/ 26632 w 107133"/>
                      <a:gd name="connsiteY767" fmla="*/ 45516 h 48435"/>
                      <a:gd name="connsiteX768" fmla="*/ 26317 w 107133"/>
                      <a:gd name="connsiteY768" fmla="*/ 45674 h 48435"/>
                      <a:gd name="connsiteX769" fmla="*/ 26003 w 107133"/>
                      <a:gd name="connsiteY769" fmla="*/ 45831 h 48435"/>
                      <a:gd name="connsiteX770" fmla="*/ 25689 w 107133"/>
                      <a:gd name="connsiteY770" fmla="*/ 45988 h 48435"/>
                      <a:gd name="connsiteX771" fmla="*/ 25374 w 107133"/>
                      <a:gd name="connsiteY771" fmla="*/ 46123 h 48435"/>
                      <a:gd name="connsiteX772" fmla="*/ 25060 w 107133"/>
                      <a:gd name="connsiteY772" fmla="*/ 46257 h 48435"/>
                      <a:gd name="connsiteX773" fmla="*/ 24745 w 107133"/>
                      <a:gd name="connsiteY773" fmla="*/ 46392 h 48435"/>
                      <a:gd name="connsiteX774" fmla="*/ 24431 w 107133"/>
                      <a:gd name="connsiteY774" fmla="*/ 46527 h 48435"/>
                      <a:gd name="connsiteX775" fmla="*/ 24117 w 107133"/>
                      <a:gd name="connsiteY775" fmla="*/ 46662 h 48435"/>
                      <a:gd name="connsiteX776" fmla="*/ 23802 w 107133"/>
                      <a:gd name="connsiteY776" fmla="*/ 46774 h 48435"/>
                      <a:gd name="connsiteX777" fmla="*/ 23488 w 107133"/>
                      <a:gd name="connsiteY777" fmla="*/ 46886 h 48435"/>
                      <a:gd name="connsiteX778" fmla="*/ 23174 w 107133"/>
                      <a:gd name="connsiteY778" fmla="*/ 46998 h 48435"/>
                      <a:gd name="connsiteX779" fmla="*/ 23174 w 107133"/>
                      <a:gd name="connsiteY779" fmla="*/ 46998 h 48435"/>
                      <a:gd name="connsiteX780" fmla="*/ 22859 w 107133"/>
                      <a:gd name="connsiteY780" fmla="*/ 47111 h 48435"/>
                      <a:gd name="connsiteX781" fmla="*/ 22545 w 107133"/>
                      <a:gd name="connsiteY781" fmla="*/ 47223 h 48435"/>
                      <a:gd name="connsiteX782" fmla="*/ 22230 w 107133"/>
                      <a:gd name="connsiteY782" fmla="*/ 47313 h 48435"/>
                      <a:gd name="connsiteX783" fmla="*/ 21916 w 107133"/>
                      <a:gd name="connsiteY783" fmla="*/ 47403 h 48435"/>
                      <a:gd name="connsiteX784" fmla="*/ 21602 w 107133"/>
                      <a:gd name="connsiteY784" fmla="*/ 47492 h 48435"/>
                      <a:gd name="connsiteX785" fmla="*/ 21265 w 107133"/>
                      <a:gd name="connsiteY785" fmla="*/ 47582 h 48435"/>
                      <a:gd name="connsiteX786" fmla="*/ 20928 w 107133"/>
                      <a:gd name="connsiteY786" fmla="*/ 47672 h 48435"/>
                      <a:gd name="connsiteX787" fmla="*/ 20591 w 107133"/>
                      <a:gd name="connsiteY787" fmla="*/ 47739 h 48435"/>
                      <a:gd name="connsiteX788" fmla="*/ 20254 w 107133"/>
                      <a:gd name="connsiteY788" fmla="*/ 47807 h 48435"/>
                      <a:gd name="connsiteX789" fmla="*/ 19918 w 107133"/>
                      <a:gd name="connsiteY789" fmla="*/ 47874 h 48435"/>
                      <a:gd name="connsiteX790" fmla="*/ 19581 w 107133"/>
                      <a:gd name="connsiteY790" fmla="*/ 47942 h 48435"/>
                      <a:gd name="connsiteX791" fmla="*/ 19244 w 107133"/>
                      <a:gd name="connsiteY791" fmla="*/ 48009 h 48435"/>
                      <a:gd name="connsiteX792" fmla="*/ 18907 w 107133"/>
                      <a:gd name="connsiteY792" fmla="*/ 48076 h 48435"/>
                      <a:gd name="connsiteX793" fmla="*/ 18570 w 107133"/>
                      <a:gd name="connsiteY793" fmla="*/ 48121 h 48435"/>
                      <a:gd name="connsiteX794" fmla="*/ 18234 w 107133"/>
                      <a:gd name="connsiteY794" fmla="*/ 48166 h 48435"/>
                      <a:gd name="connsiteX795" fmla="*/ 17897 w 107133"/>
                      <a:gd name="connsiteY795" fmla="*/ 48211 h 48435"/>
                      <a:gd name="connsiteX796" fmla="*/ 17560 w 107133"/>
                      <a:gd name="connsiteY796" fmla="*/ 48256 h 48435"/>
                      <a:gd name="connsiteX797" fmla="*/ 17223 w 107133"/>
                      <a:gd name="connsiteY797" fmla="*/ 48301 h 48435"/>
                      <a:gd name="connsiteX798" fmla="*/ 16886 w 107133"/>
                      <a:gd name="connsiteY798" fmla="*/ 48301 h 48435"/>
                      <a:gd name="connsiteX799" fmla="*/ 16549 w 107133"/>
                      <a:gd name="connsiteY799" fmla="*/ 48368 h 48435"/>
                      <a:gd name="connsiteX800" fmla="*/ 16213 w 107133"/>
                      <a:gd name="connsiteY800" fmla="*/ 48368 h 48435"/>
                      <a:gd name="connsiteX801" fmla="*/ 15876 w 107133"/>
                      <a:gd name="connsiteY801" fmla="*/ 48413 h 48435"/>
                      <a:gd name="connsiteX802" fmla="*/ 15539 w 107133"/>
                      <a:gd name="connsiteY802" fmla="*/ 48413 h 48435"/>
                      <a:gd name="connsiteX803" fmla="*/ 15202 w 107133"/>
                      <a:gd name="connsiteY803" fmla="*/ 48436 h 48435"/>
                      <a:gd name="connsiteX804" fmla="*/ 14865 w 107133"/>
                      <a:gd name="connsiteY804" fmla="*/ 48436 h 48435"/>
                      <a:gd name="connsiteX805" fmla="*/ 14528 w 107133"/>
                      <a:gd name="connsiteY805" fmla="*/ 48436 h 48435"/>
                      <a:gd name="connsiteX806" fmla="*/ 14191 w 107133"/>
                      <a:gd name="connsiteY806" fmla="*/ 48436 h 48435"/>
                      <a:gd name="connsiteX807" fmla="*/ 13855 w 107133"/>
                      <a:gd name="connsiteY807" fmla="*/ 48436 h 48435"/>
                      <a:gd name="connsiteX808" fmla="*/ 13518 w 107133"/>
                      <a:gd name="connsiteY808" fmla="*/ 48436 h 48435"/>
                      <a:gd name="connsiteX809" fmla="*/ 13181 w 107133"/>
                      <a:gd name="connsiteY809" fmla="*/ 48413 h 48435"/>
                      <a:gd name="connsiteX810" fmla="*/ 12912 w 107133"/>
                      <a:gd name="connsiteY810" fmla="*/ 48413 h 48435"/>
                      <a:gd name="connsiteX811" fmla="*/ 12844 w 107133"/>
                      <a:gd name="connsiteY811" fmla="*/ 48413 h 48435"/>
                      <a:gd name="connsiteX812" fmla="*/ 12507 w 107133"/>
                      <a:gd name="connsiteY812" fmla="*/ 48413 h 48435"/>
                      <a:gd name="connsiteX813" fmla="*/ 12171 w 107133"/>
                      <a:gd name="connsiteY813" fmla="*/ 48346 h 48435"/>
                      <a:gd name="connsiteX814" fmla="*/ 11834 w 107133"/>
                      <a:gd name="connsiteY814" fmla="*/ 48301 h 48435"/>
                      <a:gd name="connsiteX815" fmla="*/ 11497 w 107133"/>
                      <a:gd name="connsiteY815" fmla="*/ 48256 h 48435"/>
                      <a:gd name="connsiteX816" fmla="*/ 11160 w 107133"/>
                      <a:gd name="connsiteY816" fmla="*/ 48211 h 48435"/>
                      <a:gd name="connsiteX817" fmla="*/ 10823 w 107133"/>
                      <a:gd name="connsiteY817" fmla="*/ 48166 h 48435"/>
                      <a:gd name="connsiteX818" fmla="*/ 10486 w 107133"/>
                      <a:gd name="connsiteY818" fmla="*/ 48099 h 48435"/>
                      <a:gd name="connsiteX819" fmla="*/ 10150 w 107133"/>
                      <a:gd name="connsiteY819" fmla="*/ 48031 h 48435"/>
                      <a:gd name="connsiteX820" fmla="*/ 9251 w 107133"/>
                      <a:gd name="connsiteY820" fmla="*/ 47874 h 48435"/>
                      <a:gd name="connsiteX821" fmla="*/ 8353 w 107133"/>
                      <a:gd name="connsiteY821" fmla="*/ 47717 h 48435"/>
                      <a:gd name="connsiteX822" fmla="*/ 7433 w 107133"/>
                      <a:gd name="connsiteY822" fmla="*/ 47560 h 48435"/>
                      <a:gd name="connsiteX823" fmla="*/ 6534 w 107133"/>
                      <a:gd name="connsiteY823" fmla="*/ 47403 h 48435"/>
                      <a:gd name="connsiteX824" fmla="*/ 6085 w 107133"/>
                      <a:gd name="connsiteY824" fmla="*/ 47335 h 48435"/>
                      <a:gd name="connsiteX825" fmla="*/ 5636 w 107133"/>
                      <a:gd name="connsiteY825" fmla="*/ 47268 h 48435"/>
                      <a:gd name="connsiteX826" fmla="*/ 5209 w 107133"/>
                      <a:gd name="connsiteY826" fmla="*/ 47201 h 48435"/>
                      <a:gd name="connsiteX827" fmla="*/ 4783 w 107133"/>
                      <a:gd name="connsiteY827" fmla="*/ 47133 h 48435"/>
                      <a:gd name="connsiteX828" fmla="*/ 4603 w 107133"/>
                      <a:gd name="connsiteY828" fmla="*/ 47133 h 48435"/>
                      <a:gd name="connsiteX829" fmla="*/ 4379 w 107133"/>
                      <a:gd name="connsiteY829" fmla="*/ 47066 h 48435"/>
                      <a:gd name="connsiteX830" fmla="*/ 3974 w 107133"/>
                      <a:gd name="connsiteY830" fmla="*/ 46998 h 48435"/>
                      <a:gd name="connsiteX831" fmla="*/ 3593 w 107133"/>
                      <a:gd name="connsiteY831" fmla="*/ 46931 h 48435"/>
                      <a:gd name="connsiteX832" fmla="*/ 3211 w 107133"/>
                      <a:gd name="connsiteY832" fmla="*/ 46864 h 48435"/>
                      <a:gd name="connsiteX833" fmla="*/ 2852 w 107133"/>
                      <a:gd name="connsiteY833" fmla="*/ 46819 h 48435"/>
                      <a:gd name="connsiteX834" fmla="*/ 2515 w 107133"/>
                      <a:gd name="connsiteY834" fmla="*/ 46774 h 48435"/>
                      <a:gd name="connsiteX835" fmla="*/ 2178 w 107133"/>
                      <a:gd name="connsiteY835" fmla="*/ 46729 h 48435"/>
                      <a:gd name="connsiteX836" fmla="*/ 1864 w 107133"/>
                      <a:gd name="connsiteY836" fmla="*/ 46684 h 48435"/>
                      <a:gd name="connsiteX837" fmla="*/ 1639 w 107133"/>
                      <a:gd name="connsiteY837" fmla="*/ 46684 h 48435"/>
                      <a:gd name="connsiteX838" fmla="*/ 1572 w 107133"/>
                      <a:gd name="connsiteY838" fmla="*/ 46639 h 48435"/>
                      <a:gd name="connsiteX839" fmla="*/ 1302 w 107133"/>
                      <a:gd name="connsiteY839" fmla="*/ 46594 h 48435"/>
                      <a:gd name="connsiteX840" fmla="*/ 1190 w 107133"/>
                      <a:gd name="connsiteY840" fmla="*/ 46594 h 48435"/>
                      <a:gd name="connsiteX841" fmla="*/ 1078 w 107133"/>
                      <a:gd name="connsiteY841" fmla="*/ 46549 h 48435"/>
                      <a:gd name="connsiteX842" fmla="*/ 966 w 107133"/>
                      <a:gd name="connsiteY842" fmla="*/ 46549 h 48435"/>
                      <a:gd name="connsiteX843" fmla="*/ 853 w 107133"/>
                      <a:gd name="connsiteY843" fmla="*/ 46527 h 48435"/>
                      <a:gd name="connsiteX844" fmla="*/ 763 w 107133"/>
                      <a:gd name="connsiteY844" fmla="*/ 46527 h 48435"/>
                      <a:gd name="connsiteX845" fmla="*/ 674 w 107133"/>
                      <a:gd name="connsiteY845" fmla="*/ 46527 h 48435"/>
                      <a:gd name="connsiteX846" fmla="*/ 584 w 107133"/>
                      <a:gd name="connsiteY846" fmla="*/ 46527 h 48435"/>
                      <a:gd name="connsiteX847" fmla="*/ 516 w 107133"/>
                      <a:gd name="connsiteY847" fmla="*/ 46527 h 48435"/>
                      <a:gd name="connsiteX848" fmla="*/ 516 w 107133"/>
                      <a:gd name="connsiteY848" fmla="*/ 46527 h 48435"/>
                      <a:gd name="connsiteX849" fmla="*/ 449 w 107133"/>
                      <a:gd name="connsiteY849" fmla="*/ 46527 h 48435"/>
                      <a:gd name="connsiteX850" fmla="*/ 382 w 107133"/>
                      <a:gd name="connsiteY850" fmla="*/ 46527 h 48435"/>
                      <a:gd name="connsiteX851" fmla="*/ 382 w 107133"/>
                      <a:gd name="connsiteY851" fmla="*/ 46527 h 48435"/>
                      <a:gd name="connsiteX852" fmla="*/ 314 w 107133"/>
                      <a:gd name="connsiteY852" fmla="*/ 46527 h 48435"/>
                      <a:gd name="connsiteX853" fmla="*/ 314 w 107133"/>
                      <a:gd name="connsiteY853" fmla="*/ 46527 h 48435"/>
                      <a:gd name="connsiteX854" fmla="*/ 269 w 107133"/>
                      <a:gd name="connsiteY854" fmla="*/ 46527 h 48435"/>
                      <a:gd name="connsiteX855" fmla="*/ 269 w 107133"/>
                      <a:gd name="connsiteY855" fmla="*/ 46527 h 48435"/>
                      <a:gd name="connsiteX856" fmla="*/ 269 w 107133"/>
                      <a:gd name="connsiteY856" fmla="*/ 46527 h 48435"/>
                      <a:gd name="connsiteX857" fmla="*/ 269 w 107133"/>
                      <a:gd name="connsiteY857" fmla="*/ 46527 h 48435"/>
                      <a:gd name="connsiteX858" fmla="*/ 269 w 107133"/>
                      <a:gd name="connsiteY858" fmla="*/ 46527 h 48435"/>
                      <a:gd name="connsiteX859" fmla="*/ 269 w 107133"/>
                      <a:gd name="connsiteY859" fmla="*/ 46639 h 48435"/>
                      <a:gd name="connsiteX860" fmla="*/ 45 w 107133"/>
                      <a:gd name="connsiteY860" fmla="*/ 46639 h 48435"/>
                      <a:gd name="connsiteX861" fmla="*/ 45 w 107133"/>
                      <a:gd name="connsiteY861" fmla="*/ 46617 h 48435"/>
                      <a:gd name="connsiteX862" fmla="*/ 45 w 107133"/>
                      <a:gd name="connsiteY862" fmla="*/ 46617 h 48435"/>
                      <a:gd name="connsiteX863" fmla="*/ 45 w 107133"/>
                      <a:gd name="connsiteY863" fmla="*/ 46572 h 48435"/>
                      <a:gd name="connsiteX864" fmla="*/ 45 w 107133"/>
                      <a:gd name="connsiteY864" fmla="*/ 46572 h 48435"/>
                      <a:gd name="connsiteX865" fmla="*/ 45 w 107133"/>
                      <a:gd name="connsiteY865" fmla="*/ 46504 h 48435"/>
                      <a:gd name="connsiteX866" fmla="*/ 45 w 107133"/>
                      <a:gd name="connsiteY866" fmla="*/ 46460 h 48435"/>
                      <a:gd name="connsiteX867" fmla="*/ 45 w 107133"/>
                      <a:gd name="connsiteY867" fmla="*/ 46415 h 48435"/>
                      <a:gd name="connsiteX868" fmla="*/ 45 w 107133"/>
                      <a:gd name="connsiteY868" fmla="*/ 46370 h 48435"/>
                      <a:gd name="connsiteX869" fmla="*/ 67 w 107133"/>
                      <a:gd name="connsiteY869" fmla="*/ 46325 h 48435"/>
                      <a:gd name="connsiteX870" fmla="*/ 90 w 107133"/>
                      <a:gd name="connsiteY870" fmla="*/ 46325 h 48435"/>
                      <a:gd name="connsiteX871" fmla="*/ 112 w 107133"/>
                      <a:gd name="connsiteY871" fmla="*/ 46257 h 48435"/>
                      <a:gd name="connsiteX872" fmla="*/ 135 w 107133"/>
                      <a:gd name="connsiteY872" fmla="*/ 46257 h 48435"/>
                      <a:gd name="connsiteX873" fmla="*/ 157 w 107133"/>
                      <a:gd name="connsiteY873" fmla="*/ 46213 h 48435"/>
                      <a:gd name="connsiteX874" fmla="*/ 180 w 107133"/>
                      <a:gd name="connsiteY874" fmla="*/ 46213 h 48435"/>
                      <a:gd name="connsiteX875" fmla="*/ 202 w 107133"/>
                      <a:gd name="connsiteY875" fmla="*/ 46190 h 48435"/>
                      <a:gd name="connsiteX876" fmla="*/ 224 w 107133"/>
                      <a:gd name="connsiteY876" fmla="*/ 46190 h 48435"/>
                      <a:gd name="connsiteX877" fmla="*/ 292 w 107133"/>
                      <a:gd name="connsiteY877" fmla="*/ 46145 h 48435"/>
                      <a:gd name="connsiteX878" fmla="*/ 359 w 107133"/>
                      <a:gd name="connsiteY878" fmla="*/ 46145 h 48435"/>
                      <a:gd name="connsiteX879" fmla="*/ 427 w 107133"/>
                      <a:gd name="connsiteY879" fmla="*/ 46100 h 48435"/>
                      <a:gd name="connsiteX880" fmla="*/ 494 w 107133"/>
                      <a:gd name="connsiteY880" fmla="*/ 46100 h 48435"/>
                      <a:gd name="connsiteX881" fmla="*/ 584 w 107133"/>
                      <a:gd name="connsiteY881" fmla="*/ 46055 h 48435"/>
                      <a:gd name="connsiteX882" fmla="*/ 674 w 107133"/>
                      <a:gd name="connsiteY882" fmla="*/ 46055 h 48435"/>
                      <a:gd name="connsiteX883" fmla="*/ 763 w 107133"/>
                      <a:gd name="connsiteY883" fmla="*/ 46010 h 48435"/>
                      <a:gd name="connsiteX884" fmla="*/ 876 w 107133"/>
                      <a:gd name="connsiteY884" fmla="*/ 46010 h 48435"/>
                      <a:gd name="connsiteX885" fmla="*/ 988 w 107133"/>
                      <a:gd name="connsiteY885" fmla="*/ 45966 h 48435"/>
                      <a:gd name="connsiteX886" fmla="*/ 1100 w 107133"/>
                      <a:gd name="connsiteY886" fmla="*/ 45966 h 48435"/>
                      <a:gd name="connsiteX887" fmla="*/ 1213 w 107133"/>
                      <a:gd name="connsiteY887" fmla="*/ 45921 h 48435"/>
                      <a:gd name="connsiteX888" fmla="*/ 1347 w 107133"/>
                      <a:gd name="connsiteY888" fmla="*/ 45921 h 48435"/>
                      <a:gd name="connsiteX889" fmla="*/ 1617 w 107133"/>
                      <a:gd name="connsiteY889" fmla="*/ 45853 h 48435"/>
                      <a:gd name="connsiteX890" fmla="*/ 1684 w 107133"/>
                      <a:gd name="connsiteY890" fmla="*/ 45853 h 48435"/>
                      <a:gd name="connsiteX891" fmla="*/ 1909 w 107133"/>
                      <a:gd name="connsiteY891" fmla="*/ 45853 h 48435"/>
                      <a:gd name="connsiteX892" fmla="*/ 2223 w 107133"/>
                      <a:gd name="connsiteY892" fmla="*/ 45853 h 48435"/>
                      <a:gd name="connsiteX893" fmla="*/ 2560 w 107133"/>
                      <a:gd name="connsiteY893" fmla="*/ 45853 h 48435"/>
                      <a:gd name="connsiteX894" fmla="*/ 2919 w 107133"/>
                      <a:gd name="connsiteY894" fmla="*/ 45853 h 48435"/>
                      <a:gd name="connsiteX895" fmla="*/ 0 w 107133"/>
                      <a:gd name="connsiteY895" fmla="*/ 46639 h 48435"/>
                      <a:gd name="connsiteX896" fmla="*/ 0 w 107133"/>
                      <a:gd name="connsiteY896" fmla="*/ 46639 h 48435"/>
                      <a:gd name="connsiteX897" fmla="*/ 0 w 107133"/>
                      <a:gd name="connsiteY897" fmla="*/ 46639 h 48435"/>
                      <a:gd name="connsiteX898" fmla="*/ 0 w 107133"/>
                      <a:gd name="connsiteY898" fmla="*/ 46639 h 48435"/>
                      <a:gd name="connsiteX899" fmla="*/ 0 w 107133"/>
                      <a:gd name="connsiteY899" fmla="*/ 46639 h 48435"/>
                      <a:gd name="connsiteX900" fmla="*/ 0 w 107133"/>
                      <a:gd name="connsiteY900" fmla="*/ 46639 h 48435"/>
                      <a:gd name="connsiteX901" fmla="*/ 0 w 107133"/>
                      <a:gd name="connsiteY901" fmla="*/ 46639 h 48435"/>
                      <a:gd name="connsiteX902" fmla="*/ 0 w 107133"/>
                      <a:gd name="connsiteY902" fmla="*/ 46639 h 48435"/>
                      <a:gd name="connsiteX903" fmla="*/ 0 w 107133"/>
                      <a:gd name="connsiteY903" fmla="*/ 46549 h 48435"/>
                      <a:gd name="connsiteX904" fmla="*/ 0 w 107133"/>
                      <a:gd name="connsiteY904" fmla="*/ 46549 h 48435"/>
                      <a:gd name="connsiteX905" fmla="*/ 0 w 107133"/>
                      <a:gd name="connsiteY905" fmla="*/ 46549 h 48435"/>
                      <a:gd name="connsiteX906" fmla="*/ 0 w 107133"/>
                      <a:gd name="connsiteY906" fmla="*/ 46549 h 48435"/>
                      <a:gd name="connsiteX907" fmla="*/ 0 w 107133"/>
                      <a:gd name="connsiteY907" fmla="*/ 46549 h 48435"/>
                      <a:gd name="connsiteX908" fmla="*/ 0 w 107133"/>
                      <a:gd name="connsiteY908" fmla="*/ 46549 h 48435"/>
                      <a:gd name="connsiteX909" fmla="*/ 0 w 107133"/>
                      <a:gd name="connsiteY909" fmla="*/ 46549 h 48435"/>
                      <a:gd name="connsiteX910" fmla="*/ 0 w 107133"/>
                      <a:gd name="connsiteY910" fmla="*/ 46639 h 48435"/>
                      <a:gd name="connsiteX911" fmla="*/ 0 w 107133"/>
                      <a:gd name="connsiteY911" fmla="*/ 46639 h 48435"/>
                      <a:gd name="connsiteX912" fmla="*/ 0 w 107133"/>
                      <a:gd name="connsiteY912" fmla="*/ 46639 h 48435"/>
                      <a:gd name="connsiteX913" fmla="*/ 0 w 107133"/>
                      <a:gd name="connsiteY913" fmla="*/ 46639 h 48435"/>
                      <a:gd name="connsiteX914" fmla="*/ 0 w 107133"/>
                      <a:gd name="connsiteY914" fmla="*/ 46639 h 48435"/>
                      <a:gd name="connsiteX915" fmla="*/ 0 w 107133"/>
                      <a:gd name="connsiteY915" fmla="*/ 46617 h 48435"/>
                      <a:gd name="connsiteX916" fmla="*/ 0 w 107133"/>
                      <a:gd name="connsiteY916" fmla="*/ 46617 h 48435"/>
                      <a:gd name="connsiteX917" fmla="*/ 0 w 107133"/>
                      <a:gd name="connsiteY917" fmla="*/ 46617 h 48435"/>
                      <a:gd name="connsiteX918" fmla="*/ 0 w 107133"/>
                      <a:gd name="connsiteY918" fmla="*/ 46617 h 48435"/>
                      <a:gd name="connsiteX919" fmla="*/ 0 w 107133"/>
                      <a:gd name="connsiteY919" fmla="*/ 46617 h 48435"/>
                      <a:gd name="connsiteX920" fmla="*/ 0 w 107133"/>
                      <a:gd name="connsiteY920" fmla="*/ 46617 h 48435"/>
                      <a:gd name="connsiteX921" fmla="*/ 0 w 107133"/>
                      <a:gd name="connsiteY921" fmla="*/ 46617 h 48435"/>
                      <a:gd name="connsiteX922" fmla="*/ 0 w 107133"/>
                      <a:gd name="connsiteY922" fmla="*/ 46617 h 48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</a:cxnLst>
                    <a:rect l="l" t="t" r="r" b="b"/>
                    <a:pathLst>
                      <a:path w="107133" h="48435">
                        <a:moveTo>
                          <a:pt x="2605" y="45966"/>
                        </a:moveTo>
                        <a:lnTo>
                          <a:pt x="2986" y="45966"/>
                        </a:lnTo>
                        <a:cubicBezTo>
                          <a:pt x="2986" y="45966"/>
                          <a:pt x="3368" y="45966"/>
                          <a:pt x="3368" y="45966"/>
                        </a:cubicBezTo>
                        <a:lnTo>
                          <a:pt x="3772" y="45966"/>
                        </a:lnTo>
                        <a:cubicBezTo>
                          <a:pt x="3772" y="45966"/>
                          <a:pt x="4199" y="45966"/>
                          <a:pt x="4199" y="45966"/>
                        </a:cubicBezTo>
                        <a:lnTo>
                          <a:pt x="4446" y="45966"/>
                        </a:lnTo>
                        <a:cubicBezTo>
                          <a:pt x="4446" y="45966"/>
                          <a:pt x="4626" y="45966"/>
                          <a:pt x="4626" y="45966"/>
                        </a:cubicBezTo>
                        <a:lnTo>
                          <a:pt x="5052" y="45966"/>
                        </a:lnTo>
                        <a:cubicBezTo>
                          <a:pt x="5052" y="45966"/>
                          <a:pt x="5501" y="46010"/>
                          <a:pt x="5501" y="46010"/>
                        </a:cubicBezTo>
                        <a:lnTo>
                          <a:pt x="5951" y="46010"/>
                        </a:lnTo>
                        <a:cubicBezTo>
                          <a:pt x="5951" y="46010"/>
                          <a:pt x="6400" y="46055"/>
                          <a:pt x="6400" y="46055"/>
                        </a:cubicBezTo>
                        <a:lnTo>
                          <a:pt x="7320" y="46100"/>
                        </a:lnTo>
                        <a:lnTo>
                          <a:pt x="8241" y="46145"/>
                        </a:lnTo>
                        <a:lnTo>
                          <a:pt x="9162" y="46190"/>
                        </a:lnTo>
                        <a:lnTo>
                          <a:pt x="10060" y="46235"/>
                        </a:lnTo>
                        <a:lnTo>
                          <a:pt x="10397" y="46235"/>
                        </a:lnTo>
                        <a:cubicBezTo>
                          <a:pt x="10397" y="46235"/>
                          <a:pt x="10733" y="46257"/>
                          <a:pt x="10733" y="46257"/>
                        </a:cubicBezTo>
                        <a:lnTo>
                          <a:pt x="11070" y="46257"/>
                        </a:lnTo>
                        <a:cubicBezTo>
                          <a:pt x="11070" y="46257"/>
                          <a:pt x="11407" y="46257"/>
                          <a:pt x="11407" y="46257"/>
                        </a:cubicBezTo>
                        <a:lnTo>
                          <a:pt x="12058" y="46257"/>
                        </a:lnTo>
                        <a:cubicBezTo>
                          <a:pt x="12058" y="46257"/>
                          <a:pt x="12373" y="46257"/>
                          <a:pt x="12373" y="46257"/>
                        </a:cubicBezTo>
                        <a:lnTo>
                          <a:pt x="12687" y="46257"/>
                        </a:lnTo>
                        <a:cubicBezTo>
                          <a:pt x="12687" y="46257"/>
                          <a:pt x="12754" y="46257"/>
                          <a:pt x="12754" y="46257"/>
                        </a:cubicBezTo>
                        <a:lnTo>
                          <a:pt x="13001" y="46257"/>
                        </a:lnTo>
                        <a:cubicBezTo>
                          <a:pt x="13001" y="46257"/>
                          <a:pt x="13316" y="46257"/>
                          <a:pt x="13316" y="46257"/>
                        </a:cubicBezTo>
                        <a:lnTo>
                          <a:pt x="13630" y="46257"/>
                        </a:lnTo>
                        <a:cubicBezTo>
                          <a:pt x="13630" y="46257"/>
                          <a:pt x="13945" y="46235"/>
                          <a:pt x="13945" y="46235"/>
                        </a:cubicBezTo>
                        <a:lnTo>
                          <a:pt x="14259" y="46235"/>
                        </a:lnTo>
                        <a:cubicBezTo>
                          <a:pt x="14259" y="46235"/>
                          <a:pt x="14573" y="46190"/>
                          <a:pt x="14573" y="46190"/>
                        </a:cubicBezTo>
                        <a:lnTo>
                          <a:pt x="14888" y="46190"/>
                        </a:lnTo>
                        <a:cubicBezTo>
                          <a:pt x="14888" y="46190"/>
                          <a:pt x="15202" y="46123"/>
                          <a:pt x="15202" y="46123"/>
                        </a:cubicBezTo>
                        <a:lnTo>
                          <a:pt x="15516" y="46078"/>
                        </a:lnTo>
                        <a:lnTo>
                          <a:pt x="15831" y="46033"/>
                        </a:lnTo>
                        <a:lnTo>
                          <a:pt x="16145" y="45988"/>
                        </a:lnTo>
                        <a:lnTo>
                          <a:pt x="16459" y="45943"/>
                        </a:lnTo>
                        <a:lnTo>
                          <a:pt x="16751" y="45898"/>
                        </a:lnTo>
                        <a:lnTo>
                          <a:pt x="17043" y="45853"/>
                        </a:lnTo>
                        <a:lnTo>
                          <a:pt x="17335" y="45786"/>
                        </a:lnTo>
                        <a:lnTo>
                          <a:pt x="17627" y="45719"/>
                        </a:lnTo>
                        <a:lnTo>
                          <a:pt x="17919" y="45651"/>
                        </a:lnTo>
                        <a:lnTo>
                          <a:pt x="18211" y="45584"/>
                        </a:lnTo>
                        <a:lnTo>
                          <a:pt x="18503" y="45516"/>
                        </a:lnTo>
                        <a:lnTo>
                          <a:pt x="18795" y="45449"/>
                        </a:lnTo>
                        <a:lnTo>
                          <a:pt x="19087" y="45359"/>
                        </a:lnTo>
                        <a:lnTo>
                          <a:pt x="19379" y="45269"/>
                        </a:lnTo>
                        <a:lnTo>
                          <a:pt x="19671" y="45180"/>
                        </a:lnTo>
                        <a:lnTo>
                          <a:pt x="19962" y="45090"/>
                        </a:lnTo>
                        <a:lnTo>
                          <a:pt x="20254" y="45000"/>
                        </a:lnTo>
                        <a:lnTo>
                          <a:pt x="20546" y="44910"/>
                        </a:lnTo>
                        <a:lnTo>
                          <a:pt x="20838" y="44798"/>
                        </a:lnTo>
                        <a:lnTo>
                          <a:pt x="21130" y="44686"/>
                        </a:lnTo>
                        <a:lnTo>
                          <a:pt x="21400" y="44573"/>
                        </a:lnTo>
                        <a:lnTo>
                          <a:pt x="21669" y="44461"/>
                        </a:lnTo>
                        <a:lnTo>
                          <a:pt x="21939" y="44349"/>
                        </a:lnTo>
                        <a:lnTo>
                          <a:pt x="21939" y="44349"/>
                        </a:lnTo>
                        <a:cubicBezTo>
                          <a:pt x="21939" y="44349"/>
                          <a:pt x="22208" y="44236"/>
                          <a:pt x="22208" y="44236"/>
                        </a:cubicBezTo>
                        <a:lnTo>
                          <a:pt x="22477" y="44124"/>
                        </a:lnTo>
                        <a:lnTo>
                          <a:pt x="22747" y="43989"/>
                        </a:lnTo>
                        <a:lnTo>
                          <a:pt x="23016" y="43855"/>
                        </a:lnTo>
                        <a:lnTo>
                          <a:pt x="23286" y="43720"/>
                        </a:lnTo>
                        <a:lnTo>
                          <a:pt x="23555" y="43585"/>
                        </a:lnTo>
                        <a:lnTo>
                          <a:pt x="23825" y="43451"/>
                        </a:lnTo>
                        <a:lnTo>
                          <a:pt x="24094" y="43316"/>
                        </a:lnTo>
                        <a:lnTo>
                          <a:pt x="24364" y="43159"/>
                        </a:lnTo>
                        <a:lnTo>
                          <a:pt x="24633" y="43001"/>
                        </a:lnTo>
                        <a:lnTo>
                          <a:pt x="24903" y="42844"/>
                        </a:lnTo>
                        <a:lnTo>
                          <a:pt x="25150" y="42687"/>
                        </a:lnTo>
                        <a:lnTo>
                          <a:pt x="25397" y="42530"/>
                        </a:lnTo>
                        <a:lnTo>
                          <a:pt x="25644" y="42373"/>
                        </a:lnTo>
                        <a:lnTo>
                          <a:pt x="25891" y="42193"/>
                        </a:lnTo>
                        <a:lnTo>
                          <a:pt x="26138" y="42013"/>
                        </a:lnTo>
                        <a:lnTo>
                          <a:pt x="26385" y="41834"/>
                        </a:lnTo>
                        <a:lnTo>
                          <a:pt x="26632" y="41654"/>
                        </a:lnTo>
                        <a:lnTo>
                          <a:pt x="26879" y="41475"/>
                        </a:lnTo>
                        <a:lnTo>
                          <a:pt x="27126" y="41295"/>
                        </a:lnTo>
                        <a:lnTo>
                          <a:pt x="27238" y="41205"/>
                        </a:lnTo>
                        <a:lnTo>
                          <a:pt x="27373" y="41093"/>
                        </a:lnTo>
                        <a:lnTo>
                          <a:pt x="27620" y="40891"/>
                        </a:lnTo>
                        <a:lnTo>
                          <a:pt x="27867" y="40689"/>
                        </a:lnTo>
                        <a:lnTo>
                          <a:pt x="28114" y="40486"/>
                        </a:lnTo>
                        <a:lnTo>
                          <a:pt x="28361" y="40284"/>
                        </a:lnTo>
                        <a:lnTo>
                          <a:pt x="28608" y="40060"/>
                        </a:lnTo>
                        <a:lnTo>
                          <a:pt x="28832" y="39858"/>
                        </a:lnTo>
                        <a:lnTo>
                          <a:pt x="29057" y="39633"/>
                        </a:lnTo>
                        <a:lnTo>
                          <a:pt x="29281" y="39431"/>
                        </a:lnTo>
                        <a:lnTo>
                          <a:pt x="29506" y="39229"/>
                        </a:lnTo>
                        <a:lnTo>
                          <a:pt x="29708" y="39027"/>
                        </a:lnTo>
                        <a:lnTo>
                          <a:pt x="29910" y="38825"/>
                        </a:lnTo>
                        <a:lnTo>
                          <a:pt x="30112" y="38623"/>
                        </a:lnTo>
                        <a:lnTo>
                          <a:pt x="30292" y="38421"/>
                        </a:lnTo>
                        <a:lnTo>
                          <a:pt x="30471" y="38219"/>
                        </a:lnTo>
                        <a:lnTo>
                          <a:pt x="30651" y="38016"/>
                        </a:lnTo>
                        <a:lnTo>
                          <a:pt x="30696" y="37972"/>
                        </a:lnTo>
                        <a:lnTo>
                          <a:pt x="30831" y="37814"/>
                        </a:lnTo>
                        <a:lnTo>
                          <a:pt x="31010" y="37612"/>
                        </a:lnTo>
                        <a:lnTo>
                          <a:pt x="31190" y="37410"/>
                        </a:lnTo>
                        <a:lnTo>
                          <a:pt x="31347" y="37208"/>
                        </a:lnTo>
                        <a:lnTo>
                          <a:pt x="31504" y="37006"/>
                        </a:lnTo>
                        <a:lnTo>
                          <a:pt x="31662" y="36804"/>
                        </a:lnTo>
                        <a:lnTo>
                          <a:pt x="31819" y="36602"/>
                        </a:lnTo>
                        <a:lnTo>
                          <a:pt x="31976" y="36400"/>
                        </a:lnTo>
                        <a:lnTo>
                          <a:pt x="32111" y="36198"/>
                        </a:lnTo>
                        <a:lnTo>
                          <a:pt x="32245" y="35995"/>
                        </a:lnTo>
                        <a:lnTo>
                          <a:pt x="32380" y="35793"/>
                        </a:lnTo>
                        <a:lnTo>
                          <a:pt x="32515" y="35591"/>
                        </a:lnTo>
                        <a:lnTo>
                          <a:pt x="32650" y="35389"/>
                        </a:lnTo>
                        <a:lnTo>
                          <a:pt x="32762" y="35187"/>
                        </a:lnTo>
                        <a:lnTo>
                          <a:pt x="32874" y="34985"/>
                        </a:lnTo>
                        <a:lnTo>
                          <a:pt x="32987" y="34783"/>
                        </a:lnTo>
                        <a:lnTo>
                          <a:pt x="33099" y="34581"/>
                        </a:lnTo>
                        <a:lnTo>
                          <a:pt x="33211" y="34379"/>
                        </a:lnTo>
                        <a:lnTo>
                          <a:pt x="33323" y="34177"/>
                        </a:lnTo>
                        <a:lnTo>
                          <a:pt x="33436" y="33975"/>
                        </a:lnTo>
                        <a:lnTo>
                          <a:pt x="33548" y="33772"/>
                        </a:lnTo>
                        <a:lnTo>
                          <a:pt x="33638" y="33570"/>
                        </a:lnTo>
                        <a:lnTo>
                          <a:pt x="33727" y="33368"/>
                        </a:lnTo>
                        <a:lnTo>
                          <a:pt x="33817" y="33166"/>
                        </a:lnTo>
                        <a:lnTo>
                          <a:pt x="33907" y="32964"/>
                        </a:lnTo>
                        <a:lnTo>
                          <a:pt x="33997" y="32762"/>
                        </a:lnTo>
                        <a:lnTo>
                          <a:pt x="34087" y="32560"/>
                        </a:lnTo>
                        <a:lnTo>
                          <a:pt x="34177" y="32358"/>
                        </a:lnTo>
                        <a:lnTo>
                          <a:pt x="34266" y="32156"/>
                        </a:lnTo>
                        <a:lnTo>
                          <a:pt x="34356" y="31954"/>
                        </a:lnTo>
                        <a:lnTo>
                          <a:pt x="34446" y="31751"/>
                        </a:lnTo>
                        <a:lnTo>
                          <a:pt x="34603" y="31347"/>
                        </a:lnTo>
                        <a:lnTo>
                          <a:pt x="34760" y="30943"/>
                        </a:lnTo>
                        <a:lnTo>
                          <a:pt x="34918" y="30539"/>
                        </a:lnTo>
                        <a:lnTo>
                          <a:pt x="35232" y="29753"/>
                        </a:lnTo>
                        <a:lnTo>
                          <a:pt x="35389" y="29349"/>
                        </a:lnTo>
                        <a:lnTo>
                          <a:pt x="35546" y="28945"/>
                        </a:lnTo>
                        <a:lnTo>
                          <a:pt x="35704" y="28540"/>
                        </a:lnTo>
                        <a:lnTo>
                          <a:pt x="35861" y="28136"/>
                        </a:lnTo>
                        <a:lnTo>
                          <a:pt x="35950" y="27934"/>
                        </a:lnTo>
                        <a:lnTo>
                          <a:pt x="36040" y="27732"/>
                        </a:lnTo>
                        <a:lnTo>
                          <a:pt x="36130" y="27530"/>
                        </a:lnTo>
                        <a:lnTo>
                          <a:pt x="36220" y="27328"/>
                        </a:lnTo>
                        <a:lnTo>
                          <a:pt x="36310" y="27126"/>
                        </a:lnTo>
                        <a:lnTo>
                          <a:pt x="36400" y="26924"/>
                        </a:lnTo>
                        <a:lnTo>
                          <a:pt x="36490" y="26722"/>
                        </a:lnTo>
                        <a:lnTo>
                          <a:pt x="36602" y="26519"/>
                        </a:lnTo>
                        <a:lnTo>
                          <a:pt x="36714" y="26317"/>
                        </a:lnTo>
                        <a:lnTo>
                          <a:pt x="36826" y="26115"/>
                        </a:lnTo>
                        <a:lnTo>
                          <a:pt x="36939" y="25913"/>
                        </a:lnTo>
                        <a:lnTo>
                          <a:pt x="37051" y="25711"/>
                        </a:lnTo>
                        <a:lnTo>
                          <a:pt x="37163" y="25509"/>
                        </a:lnTo>
                        <a:lnTo>
                          <a:pt x="37275" y="25307"/>
                        </a:lnTo>
                        <a:lnTo>
                          <a:pt x="37388" y="25105"/>
                        </a:lnTo>
                        <a:lnTo>
                          <a:pt x="37522" y="24903"/>
                        </a:lnTo>
                        <a:lnTo>
                          <a:pt x="37657" y="24701"/>
                        </a:lnTo>
                        <a:lnTo>
                          <a:pt x="37792" y="24498"/>
                        </a:lnTo>
                        <a:lnTo>
                          <a:pt x="37927" y="24296"/>
                        </a:lnTo>
                        <a:lnTo>
                          <a:pt x="38061" y="24094"/>
                        </a:lnTo>
                        <a:lnTo>
                          <a:pt x="38218" y="23892"/>
                        </a:lnTo>
                        <a:lnTo>
                          <a:pt x="38376" y="23690"/>
                        </a:lnTo>
                        <a:lnTo>
                          <a:pt x="38533" y="23488"/>
                        </a:lnTo>
                        <a:lnTo>
                          <a:pt x="38690" y="23308"/>
                        </a:lnTo>
                        <a:lnTo>
                          <a:pt x="38847" y="23129"/>
                        </a:lnTo>
                        <a:lnTo>
                          <a:pt x="39027" y="22949"/>
                        </a:lnTo>
                        <a:lnTo>
                          <a:pt x="39117" y="22859"/>
                        </a:lnTo>
                        <a:lnTo>
                          <a:pt x="39206" y="22769"/>
                        </a:lnTo>
                        <a:lnTo>
                          <a:pt x="39386" y="22590"/>
                        </a:lnTo>
                        <a:lnTo>
                          <a:pt x="39566" y="22410"/>
                        </a:lnTo>
                        <a:lnTo>
                          <a:pt x="39768" y="22231"/>
                        </a:lnTo>
                        <a:lnTo>
                          <a:pt x="39970" y="22051"/>
                        </a:lnTo>
                        <a:lnTo>
                          <a:pt x="40172" y="21871"/>
                        </a:lnTo>
                        <a:lnTo>
                          <a:pt x="40374" y="21692"/>
                        </a:lnTo>
                        <a:lnTo>
                          <a:pt x="40599" y="21512"/>
                        </a:lnTo>
                        <a:lnTo>
                          <a:pt x="40823" y="21332"/>
                        </a:lnTo>
                        <a:lnTo>
                          <a:pt x="41048" y="21175"/>
                        </a:lnTo>
                        <a:lnTo>
                          <a:pt x="41160" y="21085"/>
                        </a:lnTo>
                        <a:lnTo>
                          <a:pt x="41272" y="20995"/>
                        </a:lnTo>
                        <a:lnTo>
                          <a:pt x="41385" y="20906"/>
                        </a:lnTo>
                        <a:lnTo>
                          <a:pt x="41497" y="20816"/>
                        </a:lnTo>
                        <a:lnTo>
                          <a:pt x="41609" y="20726"/>
                        </a:lnTo>
                        <a:lnTo>
                          <a:pt x="41721" y="20636"/>
                        </a:lnTo>
                        <a:lnTo>
                          <a:pt x="41834" y="20546"/>
                        </a:lnTo>
                        <a:lnTo>
                          <a:pt x="41969" y="20457"/>
                        </a:lnTo>
                        <a:lnTo>
                          <a:pt x="42103" y="20367"/>
                        </a:lnTo>
                        <a:lnTo>
                          <a:pt x="42238" y="20277"/>
                        </a:lnTo>
                        <a:lnTo>
                          <a:pt x="42373" y="20210"/>
                        </a:lnTo>
                        <a:lnTo>
                          <a:pt x="42507" y="20120"/>
                        </a:lnTo>
                        <a:lnTo>
                          <a:pt x="42642" y="20052"/>
                        </a:lnTo>
                        <a:lnTo>
                          <a:pt x="42777" y="19985"/>
                        </a:lnTo>
                        <a:lnTo>
                          <a:pt x="42912" y="19918"/>
                        </a:lnTo>
                        <a:lnTo>
                          <a:pt x="43046" y="19850"/>
                        </a:lnTo>
                        <a:lnTo>
                          <a:pt x="43181" y="19783"/>
                        </a:lnTo>
                        <a:lnTo>
                          <a:pt x="43316" y="19716"/>
                        </a:lnTo>
                        <a:lnTo>
                          <a:pt x="43451" y="19648"/>
                        </a:lnTo>
                        <a:lnTo>
                          <a:pt x="43585" y="19581"/>
                        </a:lnTo>
                        <a:lnTo>
                          <a:pt x="43720" y="19513"/>
                        </a:lnTo>
                        <a:lnTo>
                          <a:pt x="43877" y="19446"/>
                        </a:lnTo>
                        <a:lnTo>
                          <a:pt x="44169" y="19311"/>
                        </a:lnTo>
                        <a:lnTo>
                          <a:pt x="44484" y="19177"/>
                        </a:lnTo>
                        <a:lnTo>
                          <a:pt x="44798" y="19042"/>
                        </a:lnTo>
                        <a:lnTo>
                          <a:pt x="45112" y="18907"/>
                        </a:lnTo>
                        <a:lnTo>
                          <a:pt x="45449" y="18772"/>
                        </a:lnTo>
                        <a:lnTo>
                          <a:pt x="45786" y="18638"/>
                        </a:lnTo>
                        <a:lnTo>
                          <a:pt x="46123" y="18503"/>
                        </a:lnTo>
                        <a:lnTo>
                          <a:pt x="46482" y="18368"/>
                        </a:lnTo>
                        <a:lnTo>
                          <a:pt x="46841" y="18234"/>
                        </a:lnTo>
                        <a:lnTo>
                          <a:pt x="47200" y="18099"/>
                        </a:lnTo>
                        <a:lnTo>
                          <a:pt x="47582" y="17964"/>
                        </a:lnTo>
                        <a:lnTo>
                          <a:pt x="47964" y="17852"/>
                        </a:lnTo>
                        <a:lnTo>
                          <a:pt x="48346" y="17740"/>
                        </a:lnTo>
                        <a:lnTo>
                          <a:pt x="48750" y="17627"/>
                        </a:lnTo>
                        <a:lnTo>
                          <a:pt x="49154" y="17515"/>
                        </a:lnTo>
                        <a:lnTo>
                          <a:pt x="49581" y="17403"/>
                        </a:lnTo>
                        <a:lnTo>
                          <a:pt x="50007" y="17290"/>
                        </a:lnTo>
                        <a:lnTo>
                          <a:pt x="50434" y="17178"/>
                        </a:lnTo>
                        <a:lnTo>
                          <a:pt x="50883" y="17066"/>
                        </a:lnTo>
                        <a:lnTo>
                          <a:pt x="51332" y="16954"/>
                        </a:lnTo>
                        <a:lnTo>
                          <a:pt x="51804" y="16841"/>
                        </a:lnTo>
                        <a:lnTo>
                          <a:pt x="52073" y="16774"/>
                        </a:lnTo>
                        <a:lnTo>
                          <a:pt x="52343" y="16729"/>
                        </a:lnTo>
                        <a:lnTo>
                          <a:pt x="52612" y="16684"/>
                        </a:lnTo>
                        <a:lnTo>
                          <a:pt x="52882" y="16639"/>
                        </a:lnTo>
                        <a:lnTo>
                          <a:pt x="53151" y="16594"/>
                        </a:lnTo>
                        <a:lnTo>
                          <a:pt x="53421" y="16549"/>
                        </a:lnTo>
                        <a:lnTo>
                          <a:pt x="53690" y="16504"/>
                        </a:lnTo>
                        <a:lnTo>
                          <a:pt x="53959" y="16460"/>
                        </a:lnTo>
                        <a:lnTo>
                          <a:pt x="54229" y="16415"/>
                        </a:lnTo>
                        <a:lnTo>
                          <a:pt x="54498" y="16370"/>
                        </a:lnTo>
                        <a:lnTo>
                          <a:pt x="54768" y="16325"/>
                        </a:lnTo>
                        <a:lnTo>
                          <a:pt x="55037" y="16280"/>
                        </a:lnTo>
                        <a:lnTo>
                          <a:pt x="55307" y="16235"/>
                        </a:lnTo>
                        <a:lnTo>
                          <a:pt x="55576" y="16190"/>
                        </a:lnTo>
                        <a:lnTo>
                          <a:pt x="55846" y="16190"/>
                        </a:lnTo>
                        <a:cubicBezTo>
                          <a:pt x="55846" y="16190"/>
                          <a:pt x="56115" y="16123"/>
                          <a:pt x="56115" y="16123"/>
                        </a:cubicBezTo>
                        <a:lnTo>
                          <a:pt x="56385" y="16123"/>
                        </a:lnTo>
                        <a:cubicBezTo>
                          <a:pt x="56385" y="16123"/>
                          <a:pt x="56654" y="16078"/>
                          <a:pt x="56654" y="16078"/>
                        </a:cubicBezTo>
                        <a:lnTo>
                          <a:pt x="56924" y="16078"/>
                        </a:lnTo>
                        <a:cubicBezTo>
                          <a:pt x="56924" y="16078"/>
                          <a:pt x="57193" y="16033"/>
                          <a:pt x="57193" y="16033"/>
                        </a:cubicBezTo>
                        <a:lnTo>
                          <a:pt x="57462" y="16033"/>
                        </a:lnTo>
                        <a:cubicBezTo>
                          <a:pt x="57462" y="16033"/>
                          <a:pt x="57732" y="15988"/>
                          <a:pt x="57732" y="15988"/>
                        </a:cubicBezTo>
                        <a:lnTo>
                          <a:pt x="58001" y="15988"/>
                        </a:lnTo>
                        <a:cubicBezTo>
                          <a:pt x="58001" y="15988"/>
                          <a:pt x="58271" y="15943"/>
                          <a:pt x="58271" y="15943"/>
                        </a:cubicBezTo>
                        <a:lnTo>
                          <a:pt x="58540" y="15943"/>
                        </a:lnTo>
                        <a:cubicBezTo>
                          <a:pt x="58540" y="15943"/>
                          <a:pt x="58810" y="15921"/>
                          <a:pt x="58810" y="15921"/>
                        </a:cubicBezTo>
                        <a:lnTo>
                          <a:pt x="59079" y="15921"/>
                        </a:lnTo>
                        <a:cubicBezTo>
                          <a:pt x="59079" y="15921"/>
                          <a:pt x="59349" y="15898"/>
                          <a:pt x="59349" y="15898"/>
                        </a:cubicBezTo>
                        <a:lnTo>
                          <a:pt x="59618" y="15898"/>
                        </a:lnTo>
                        <a:cubicBezTo>
                          <a:pt x="59618" y="15898"/>
                          <a:pt x="59888" y="15898"/>
                          <a:pt x="59888" y="15898"/>
                        </a:cubicBezTo>
                        <a:lnTo>
                          <a:pt x="60157" y="15898"/>
                        </a:lnTo>
                        <a:cubicBezTo>
                          <a:pt x="60157" y="15898"/>
                          <a:pt x="60427" y="15898"/>
                          <a:pt x="60427" y="15898"/>
                        </a:cubicBezTo>
                        <a:lnTo>
                          <a:pt x="60943" y="15898"/>
                        </a:lnTo>
                        <a:cubicBezTo>
                          <a:pt x="60943" y="15898"/>
                          <a:pt x="61460" y="15898"/>
                          <a:pt x="61460" y="15898"/>
                        </a:cubicBezTo>
                        <a:lnTo>
                          <a:pt x="61819" y="15898"/>
                        </a:lnTo>
                        <a:cubicBezTo>
                          <a:pt x="61819" y="15898"/>
                          <a:pt x="61976" y="15898"/>
                          <a:pt x="61976" y="15898"/>
                        </a:cubicBezTo>
                        <a:lnTo>
                          <a:pt x="63009" y="15898"/>
                        </a:lnTo>
                        <a:cubicBezTo>
                          <a:pt x="63009" y="15898"/>
                          <a:pt x="63525" y="15898"/>
                          <a:pt x="63525" y="15898"/>
                        </a:cubicBezTo>
                        <a:lnTo>
                          <a:pt x="64042" y="15898"/>
                        </a:lnTo>
                        <a:cubicBezTo>
                          <a:pt x="64042" y="15898"/>
                          <a:pt x="64558" y="15921"/>
                          <a:pt x="64558" y="15921"/>
                        </a:cubicBezTo>
                        <a:lnTo>
                          <a:pt x="65075" y="15921"/>
                        </a:lnTo>
                        <a:cubicBezTo>
                          <a:pt x="65075" y="15921"/>
                          <a:pt x="65591" y="15966"/>
                          <a:pt x="65591" y="15966"/>
                        </a:cubicBezTo>
                        <a:lnTo>
                          <a:pt x="66108" y="15966"/>
                        </a:lnTo>
                        <a:cubicBezTo>
                          <a:pt x="66108" y="15966"/>
                          <a:pt x="66624" y="16010"/>
                          <a:pt x="66624" y="16010"/>
                        </a:cubicBezTo>
                        <a:lnTo>
                          <a:pt x="67141" y="16010"/>
                        </a:lnTo>
                        <a:cubicBezTo>
                          <a:pt x="67141" y="16010"/>
                          <a:pt x="67657" y="16078"/>
                          <a:pt x="67657" y="16078"/>
                        </a:cubicBezTo>
                        <a:lnTo>
                          <a:pt x="68151" y="16078"/>
                        </a:lnTo>
                        <a:cubicBezTo>
                          <a:pt x="68151" y="16078"/>
                          <a:pt x="68645" y="16145"/>
                          <a:pt x="68645" y="16145"/>
                        </a:cubicBezTo>
                        <a:lnTo>
                          <a:pt x="69139" y="16190"/>
                        </a:lnTo>
                        <a:lnTo>
                          <a:pt x="69633" y="16235"/>
                        </a:lnTo>
                        <a:lnTo>
                          <a:pt x="70621" y="16302"/>
                        </a:lnTo>
                        <a:lnTo>
                          <a:pt x="71609" y="16392"/>
                        </a:lnTo>
                        <a:lnTo>
                          <a:pt x="72597" y="16482"/>
                        </a:lnTo>
                        <a:lnTo>
                          <a:pt x="73563" y="16572"/>
                        </a:lnTo>
                        <a:lnTo>
                          <a:pt x="74528" y="16662"/>
                        </a:lnTo>
                        <a:lnTo>
                          <a:pt x="75494" y="16729"/>
                        </a:lnTo>
                        <a:lnTo>
                          <a:pt x="75965" y="16774"/>
                        </a:lnTo>
                        <a:lnTo>
                          <a:pt x="76437" y="16819"/>
                        </a:lnTo>
                        <a:lnTo>
                          <a:pt x="76909" y="16864"/>
                        </a:lnTo>
                        <a:lnTo>
                          <a:pt x="77380" y="16864"/>
                        </a:lnTo>
                        <a:cubicBezTo>
                          <a:pt x="77380" y="16864"/>
                          <a:pt x="77852" y="16931"/>
                          <a:pt x="77852" y="16931"/>
                        </a:cubicBezTo>
                        <a:lnTo>
                          <a:pt x="78323" y="16931"/>
                        </a:lnTo>
                        <a:cubicBezTo>
                          <a:pt x="78323" y="16931"/>
                          <a:pt x="78795" y="16998"/>
                          <a:pt x="78795" y="16998"/>
                        </a:cubicBezTo>
                        <a:lnTo>
                          <a:pt x="79266" y="16998"/>
                        </a:lnTo>
                        <a:cubicBezTo>
                          <a:pt x="79266" y="16998"/>
                          <a:pt x="79716" y="17043"/>
                          <a:pt x="79716" y="17043"/>
                        </a:cubicBezTo>
                        <a:lnTo>
                          <a:pt x="80165" y="17043"/>
                        </a:lnTo>
                        <a:cubicBezTo>
                          <a:pt x="80165" y="17043"/>
                          <a:pt x="80614" y="17088"/>
                          <a:pt x="80614" y="17088"/>
                        </a:cubicBezTo>
                        <a:lnTo>
                          <a:pt x="81063" y="17088"/>
                        </a:lnTo>
                        <a:cubicBezTo>
                          <a:pt x="81063" y="17088"/>
                          <a:pt x="81512" y="17111"/>
                          <a:pt x="81512" y="17111"/>
                        </a:cubicBezTo>
                        <a:lnTo>
                          <a:pt x="81961" y="17111"/>
                        </a:lnTo>
                        <a:cubicBezTo>
                          <a:pt x="81961" y="17111"/>
                          <a:pt x="82410" y="17111"/>
                          <a:pt x="82410" y="17111"/>
                        </a:cubicBezTo>
                        <a:lnTo>
                          <a:pt x="83286" y="17111"/>
                        </a:lnTo>
                        <a:cubicBezTo>
                          <a:pt x="83286" y="17111"/>
                          <a:pt x="83712" y="17111"/>
                          <a:pt x="83712" y="17111"/>
                        </a:cubicBezTo>
                        <a:lnTo>
                          <a:pt x="83915" y="17111"/>
                        </a:lnTo>
                        <a:cubicBezTo>
                          <a:pt x="83915" y="17111"/>
                          <a:pt x="84117" y="17111"/>
                          <a:pt x="84117" y="17111"/>
                        </a:cubicBezTo>
                        <a:lnTo>
                          <a:pt x="84341" y="17111"/>
                        </a:lnTo>
                        <a:cubicBezTo>
                          <a:pt x="84341" y="17111"/>
                          <a:pt x="84543" y="17111"/>
                          <a:pt x="84543" y="17111"/>
                        </a:cubicBezTo>
                        <a:lnTo>
                          <a:pt x="84745" y="17111"/>
                        </a:lnTo>
                        <a:cubicBezTo>
                          <a:pt x="84745" y="17111"/>
                          <a:pt x="84947" y="17111"/>
                          <a:pt x="84947" y="17111"/>
                        </a:cubicBezTo>
                        <a:lnTo>
                          <a:pt x="85150" y="17111"/>
                        </a:lnTo>
                        <a:cubicBezTo>
                          <a:pt x="85150" y="17111"/>
                          <a:pt x="85352" y="17088"/>
                          <a:pt x="85352" y="17088"/>
                        </a:cubicBezTo>
                        <a:lnTo>
                          <a:pt x="85554" y="17088"/>
                        </a:lnTo>
                        <a:cubicBezTo>
                          <a:pt x="85554" y="17088"/>
                          <a:pt x="85756" y="17066"/>
                          <a:pt x="85756" y="17066"/>
                        </a:cubicBezTo>
                        <a:lnTo>
                          <a:pt x="85958" y="17066"/>
                        </a:lnTo>
                        <a:cubicBezTo>
                          <a:pt x="85958" y="17066"/>
                          <a:pt x="86160" y="17021"/>
                          <a:pt x="86160" y="17021"/>
                        </a:cubicBezTo>
                        <a:lnTo>
                          <a:pt x="86362" y="17021"/>
                        </a:lnTo>
                        <a:cubicBezTo>
                          <a:pt x="86362" y="17021"/>
                          <a:pt x="86564" y="16976"/>
                          <a:pt x="86564" y="16976"/>
                        </a:cubicBezTo>
                        <a:lnTo>
                          <a:pt x="86766" y="16976"/>
                        </a:lnTo>
                        <a:cubicBezTo>
                          <a:pt x="86766" y="16976"/>
                          <a:pt x="86968" y="16931"/>
                          <a:pt x="86968" y="16931"/>
                        </a:cubicBezTo>
                        <a:lnTo>
                          <a:pt x="87171" y="16931"/>
                        </a:lnTo>
                        <a:cubicBezTo>
                          <a:pt x="87171" y="16931"/>
                          <a:pt x="87373" y="16886"/>
                          <a:pt x="87373" y="16886"/>
                        </a:cubicBezTo>
                        <a:lnTo>
                          <a:pt x="87575" y="16886"/>
                        </a:lnTo>
                        <a:cubicBezTo>
                          <a:pt x="87575" y="16886"/>
                          <a:pt x="87777" y="16841"/>
                          <a:pt x="87777" y="16841"/>
                        </a:cubicBezTo>
                        <a:lnTo>
                          <a:pt x="87979" y="16841"/>
                        </a:lnTo>
                        <a:cubicBezTo>
                          <a:pt x="87979" y="16841"/>
                          <a:pt x="88181" y="16774"/>
                          <a:pt x="88181" y="16774"/>
                        </a:cubicBezTo>
                        <a:lnTo>
                          <a:pt x="88383" y="16774"/>
                        </a:lnTo>
                        <a:cubicBezTo>
                          <a:pt x="88383" y="16774"/>
                          <a:pt x="88585" y="16707"/>
                          <a:pt x="88585" y="16707"/>
                        </a:cubicBezTo>
                        <a:lnTo>
                          <a:pt x="88787" y="16662"/>
                        </a:lnTo>
                        <a:lnTo>
                          <a:pt x="88990" y="16617"/>
                        </a:lnTo>
                        <a:lnTo>
                          <a:pt x="89192" y="16572"/>
                        </a:lnTo>
                        <a:lnTo>
                          <a:pt x="89371" y="16527"/>
                        </a:lnTo>
                        <a:lnTo>
                          <a:pt x="89573" y="16482"/>
                        </a:lnTo>
                        <a:lnTo>
                          <a:pt x="89753" y="16437"/>
                        </a:lnTo>
                        <a:lnTo>
                          <a:pt x="89933" y="16392"/>
                        </a:lnTo>
                        <a:lnTo>
                          <a:pt x="90112" y="16347"/>
                        </a:lnTo>
                        <a:lnTo>
                          <a:pt x="90292" y="16302"/>
                        </a:lnTo>
                        <a:lnTo>
                          <a:pt x="90471" y="16257"/>
                        </a:lnTo>
                        <a:lnTo>
                          <a:pt x="90651" y="16213"/>
                        </a:lnTo>
                        <a:lnTo>
                          <a:pt x="90831" y="16168"/>
                        </a:lnTo>
                        <a:lnTo>
                          <a:pt x="91010" y="16123"/>
                        </a:lnTo>
                        <a:lnTo>
                          <a:pt x="91190" y="16055"/>
                        </a:lnTo>
                        <a:lnTo>
                          <a:pt x="91370" y="15988"/>
                        </a:lnTo>
                        <a:lnTo>
                          <a:pt x="91549" y="15921"/>
                        </a:lnTo>
                        <a:lnTo>
                          <a:pt x="91729" y="15853"/>
                        </a:lnTo>
                        <a:lnTo>
                          <a:pt x="91909" y="15786"/>
                        </a:lnTo>
                        <a:lnTo>
                          <a:pt x="92088" y="15719"/>
                        </a:lnTo>
                        <a:lnTo>
                          <a:pt x="92268" y="15651"/>
                        </a:lnTo>
                        <a:lnTo>
                          <a:pt x="92448" y="15584"/>
                        </a:lnTo>
                        <a:lnTo>
                          <a:pt x="92627" y="15516"/>
                        </a:lnTo>
                        <a:lnTo>
                          <a:pt x="92807" y="15449"/>
                        </a:lnTo>
                        <a:lnTo>
                          <a:pt x="92986" y="15382"/>
                        </a:lnTo>
                        <a:lnTo>
                          <a:pt x="93166" y="15314"/>
                        </a:lnTo>
                        <a:lnTo>
                          <a:pt x="93346" y="15247"/>
                        </a:lnTo>
                        <a:lnTo>
                          <a:pt x="93525" y="15157"/>
                        </a:lnTo>
                        <a:lnTo>
                          <a:pt x="93705" y="15067"/>
                        </a:lnTo>
                        <a:lnTo>
                          <a:pt x="93885" y="14978"/>
                        </a:lnTo>
                        <a:lnTo>
                          <a:pt x="94042" y="14888"/>
                        </a:lnTo>
                        <a:lnTo>
                          <a:pt x="94199" y="14798"/>
                        </a:lnTo>
                        <a:lnTo>
                          <a:pt x="94356" y="14708"/>
                        </a:lnTo>
                        <a:lnTo>
                          <a:pt x="94513" y="14618"/>
                        </a:lnTo>
                        <a:lnTo>
                          <a:pt x="94671" y="14528"/>
                        </a:lnTo>
                        <a:lnTo>
                          <a:pt x="94828" y="14439"/>
                        </a:lnTo>
                        <a:lnTo>
                          <a:pt x="94985" y="14349"/>
                        </a:lnTo>
                        <a:lnTo>
                          <a:pt x="95142" y="14237"/>
                        </a:lnTo>
                        <a:lnTo>
                          <a:pt x="95299" y="14124"/>
                        </a:lnTo>
                        <a:lnTo>
                          <a:pt x="95456" y="14012"/>
                        </a:lnTo>
                        <a:lnTo>
                          <a:pt x="95614" y="13900"/>
                        </a:lnTo>
                        <a:lnTo>
                          <a:pt x="95771" y="13787"/>
                        </a:lnTo>
                        <a:lnTo>
                          <a:pt x="95928" y="13675"/>
                        </a:lnTo>
                        <a:lnTo>
                          <a:pt x="96085" y="13563"/>
                        </a:lnTo>
                        <a:lnTo>
                          <a:pt x="96242" y="13451"/>
                        </a:lnTo>
                        <a:lnTo>
                          <a:pt x="96400" y="13338"/>
                        </a:lnTo>
                        <a:lnTo>
                          <a:pt x="96557" y="13226"/>
                        </a:lnTo>
                        <a:lnTo>
                          <a:pt x="96714" y="13091"/>
                        </a:lnTo>
                        <a:lnTo>
                          <a:pt x="96871" y="12957"/>
                        </a:lnTo>
                        <a:lnTo>
                          <a:pt x="97028" y="12822"/>
                        </a:lnTo>
                        <a:lnTo>
                          <a:pt x="97186" y="12687"/>
                        </a:lnTo>
                        <a:lnTo>
                          <a:pt x="97343" y="12552"/>
                        </a:lnTo>
                        <a:lnTo>
                          <a:pt x="97500" y="12418"/>
                        </a:lnTo>
                        <a:lnTo>
                          <a:pt x="97657" y="12283"/>
                        </a:lnTo>
                        <a:lnTo>
                          <a:pt x="97814" y="12148"/>
                        </a:lnTo>
                        <a:lnTo>
                          <a:pt x="97882" y="12081"/>
                        </a:lnTo>
                        <a:lnTo>
                          <a:pt x="97972" y="11991"/>
                        </a:lnTo>
                        <a:lnTo>
                          <a:pt x="98129" y="11856"/>
                        </a:lnTo>
                        <a:lnTo>
                          <a:pt x="98286" y="11699"/>
                        </a:lnTo>
                        <a:lnTo>
                          <a:pt x="98443" y="11542"/>
                        </a:lnTo>
                        <a:lnTo>
                          <a:pt x="98600" y="11385"/>
                        </a:lnTo>
                        <a:lnTo>
                          <a:pt x="98757" y="11228"/>
                        </a:lnTo>
                        <a:lnTo>
                          <a:pt x="98915" y="11070"/>
                        </a:lnTo>
                        <a:lnTo>
                          <a:pt x="99072" y="10913"/>
                        </a:lnTo>
                        <a:lnTo>
                          <a:pt x="99229" y="10756"/>
                        </a:lnTo>
                        <a:lnTo>
                          <a:pt x="99386" y="10576"/>
                        </a:lnTo>
                        <a:lnTo>
                          <a:pt x="99521" y="10397"/>
                        </a:lnTo>
                        <a:lnTo>
                          <a:pt x="99656" y="10217"/>
                        </a:lnTo>
                        <a:lnTo>
                          <a:pt x="99790" y="10037"/>
                        </a:lnTo>
                        <a:lnTo>
                          <a:pt x="99925" y="9858"/>
                        </a:lnTo>
                        <a:lnTo>
                          <a:pt x="100060" y="9678"/>
                        </a:lnTo>
                        <a:lnTo>
                          <a:pt x="100195" y="9498"/>
                        </a:lnTo>
                        <a:lnTo>
                          <a:pt x="100329" y="9296"/>
                        </a:lnTo>
                        <a:lnTo>
                          <a:pt x="100464" y="9094"/>
                        </a:lnTo>
                        <a:lnTo>
                          <a:pt x="100599" y="8892"/>
                        </a:lnTo>
                        <a:lnTo>
                          <a:pt x="100733" y="8690"/>
                        </a:lnTo>
                        <a:lnTo>
                          <a:pt x="100868" y="8488"/>
                        </a:lnTo>
                        <a:lnTo>
                          <a:pt x="101003" y="8286"/>
                        </a:lnTo>
                        <a:lnTo>
                          <a:pt x="101138" y="8084"/>
                        </a:lnTo>
                        <a:lnTo>
                          <a:pt x="101272" y="7859"/>
                        </a:lnTo>
                        <a:lnTo>
                          <a:pt x="101407" y="7635"/>
                        </a:lnTo>
                        <a:lnTo>
                          <a:pt x="101542" y="7410"/>
                        </a:lnTo>
                        <a:lnTo>
                          <a:pt x="101677" y="7186"/>
                        </a:lnTo>
                        <a:lnTo>
                          <a:pt x="101811" y="6961"/>
                        </a:lnTo>
                        <a:lnTo>
                          <a:pt x="101946" y="6737"/>
                        </a:lnTo>
                        <a:lnTo>
                          <a:pt x="102081" y="6490"/>
                        </a:lnTo>
                        <a:lnTo>
                          <a:pt x="102148" y="6355"/>
                        </a:lnTo>
                        <a:lnTo>
                          <a:pt x="102215" y="6243"/>
                        </a:lnTo>
                        <a:lnTo>
                          <a:pt x="102350" y="5996"/>
                        </a:lnTo>
                        <a:lnTo>
                          <a:pt x="102485" y="5749"/>
                        </a:lnTo>
                        <a:lnTo>
                          <a:pt x="102620" y="5501"/>
                        </a:lnTo>
                        <a:lnTo>
                          <a:pt x="102754" y="5254"/>
                        </a:lnTo>
                        <a:lnTo>
                          <a:pt x="102889" y="4985"/>
                        </a:lnTo>
                        <a:lnTo>
                          <a:pt x="103024" y="4716"/>
                        </a:lnTo>
                        <a:lnTo>
                          <a:pt x="103159" y="4446"/>
                        </a:lnTo>
                        <a:lnTo>
                          <a:pt x="103293" y="4177"/>
                        </a:lnTo>
                        <a:lnTo>
                          <a:pt x="103428" y="3907"/>
                        </a:lnTo>
                        <a:lnTo>
                          <a:pt x="103540" y="3615"/>
                        </a:lnTo>
                        <a:lnTo>
                          <a:pt x="103653" y="3323"/>
                        </a:lnTo>
                        <a:lnTo>
                          <a:pt x="103765" y="3031"/>
                        </a:lnTo>
                        <a:lnTo>
                          <a:pt x="103877" y="2740"/>
                        </a:lnTo>
                        <a:lnTo>
                          <a:pt x="103989" y="2448"/>
                        </a:lnTo>
                        <a:lnTo>
                          <a:pt x="104102" y="2156"/>
                        </a:lnTo>
                        <a:lnTo>
                          <a:pt x="104214" y="1841"/>
                        </a:lnTo>
                        <a:lnTo>
                          <a:pt x="104326" y="1527"/>
                        </a:lnTo>
                        <a:lnTo>
                          <a:pt x="104438" y="1213"/>
                        </a:lnTo>
                        <a:lnTo>
                          <a:pt x="104551" y="898"/>
                        </a:lnTo>
                        <a:lnTo>
                          <a:pt x="106257" y="0"/>
                        </a:lnTo>
                        <a:lnTo>
                          <a:pt x="107133" y="1707"/>
                        </a:lnTo>
                        <a:lnTo>
                          <a:pt x="107043" y="2043"/>
                        </a:lnTo>
                        <a:lnTo>
                          <a:pt x="106954" y="2380"/>
                        </a:lnTo>
                        <a:lnTo>
                          <a:pt x="106864" y="2717"/>
                        </a:lnTo>
                        <a:lnTo>
                          <a:pt x="106751" y="3054"/>
                        </a:lnTo>
                        <a:lnTo>
                          <a:pt x="106639" y="3391"/>
                        </a:lnTo>
                        <a:lnTo>
                          <a:pt x="106527" y="3705"/>
                        </a:lnTo>
                        <a:lnTo>
                          <a:pt x="106415" y="4019"/>
                        </a:lnTo>
                        <a:lnTo>
                          <a:pt x="106302" y="4334"/>
                        </a:lnTo>
                        <a:lnTo>
                          <a:pt x="106190" y="4648"/>
                        </a:lnTo>
                        <a:lnTo>
                          <a:pt x="106078" y="4963"/>
                        </a:lnTo>
                        <a:lnTo>
                          <a:pt x="105966" y="5277"/>
                        </a:lnTo>
                        <a:lnTo>
                          <a:pt x="105853" y="5591"/>
                        </a:lnTo>
                        <a:lnTo>
                          <a:pt x="105741" y="5883"/>
                        </a:lnTo>
                        <a:lnTo>
                          <a:pt x="105629" y="6175"/>
                        </a:lnTo>
                        <a:lnTo>
                          <a:pt x="105516" y="6467"/>
                        </a:lnTo>
                        <a:lnTo>
                          <a:pt x="105404" y="6759"/>
                        </a:lnTo>
                        <a:lnTo>
                          <a:pt x="105292" y="7051"/>
                        </a:lnTo>
                        <a:lnTo>
                          <a:pt x="105157" y="7343"/>
                        </a:lnTo>
                        <a:lnTo>
                          <a:pt x="105022" y="7612"/>
                        </a:lnTo>
                        <a:lnTo>
                          <a:pt x="104955" y="7747"/>
                        </a:lnTo>
                        <a:lnTo>
                          <a:pt x="104888" y="7904"/>
                        </a:lnTo>
                        <a:lnTo>
                          <a:pt x="104753" y="8174"/>
                        </a:lnTo>
                        <a:lnTo>
                          <a:pt x="104618" y="8443"/>
                        </a:lnTo>
                        <a:lnTo>
                          <a:pt x="104483" y="8713"/>
                        </a:lnTo>
                        <a:lnTo>
                          <a:pt x="104349" y="8982"/>
                        </a:lnTo>
                        <a:lnTo>
                          <a:pt x="104214" y="9251"/>
                        </a:lnTo>
                        <a:lnTo>
                          <a:pt x="104079" y="9498"/>
                        </a:lnTo>
                        <a:lnTo>
                          <a:pt x="103945" y="9746"/>
                        </a:lnTo>
                        <a:lnTo>
                          <a:pt x="103810" y="9993"/>
                        </a:lnTo>
                        <a:lnTo>
                          <a:pt x="103675" y="10240"/>
                        </a:lnTo>
                        <a:lnTo>
                          <a:pt x="103540" y="10487"/>
                        </a:lnTo>
                        <a:lnTo>
                          <a:pt x="103406" y="10734"/>
                        </a:lnTo>
                        <a:lnTo>
                          <a:pt x="103248" y="10981"/>
                        </a:lnTo>
                        <a:lnTo>
                          <a:pt x="103091" y="11205"/>
                        </a:lnTo>
                        <a:lnTo>
                          <a:pt x="102934" y="11430"/>
                        </a:lnTo>
                        <a:lnTo>
                          <a:pt x="102777" y="11654"/>
                        </a:lnTo>
                        <a:lnTo>
                          <a:pt x="102620" y="11879"/>
                        </a:lnTo>
                        <a:lnTo>
                          <a:pt x="102463" y="12103"/>
                        </a:lnTo>
                        <a:lnTo>
                          <a:pt x="102305" y="12328"/>
                        </a:lnTo>
                        <a:lnTo>
                          <a:pt x="102148" y="12552"/>
                        </a:lnTo>
                        <a:lnTo>
                          <a:pt x="101991" y="12754"/>
                        </a:lnTo>
                        <a:lnTo>
                          <a:pt x="101834" y="12957"/>
                        </a:lnTo>
                        <a:lnTo>
                          <a:pt x="101677" y="13159"/>
                        </a:lnTo>
                        <a:lnTo>
                          <a:pt x="101519" y="13361"/>
                        </a:lnTo>
                        <a:lnTo>
                          <a:pt x="101362" y="13563"/>
                        </a:lnTo>
                        <a:lnTo>
                          <a:pt x="101205" y="13765"/>
                        </a:lnTo>
                        <a:lnTo>
                          <a:pt x="101048" y="13967"/>
                        </a:lnTo>
                        <a:lnTo>
                          <a:pt x="100868" y="14169"/>
                        </a:lnTo>
                        <a:lnTo>
                          <a:pt x="100689" y="14349"/>
                        </a:lnTo>
                        <a:lnTo>
                          <a:pt x="100509" y="14528"/>
                        </a:lnTo>
                        <a:lnTo>
                          <a:pt x="100397" y="14641"/>
                        </a:lnTo>
                        <a:lnTo>
                          <a:pt x="100329" y="14708"/>
                        </a:lnTo>
                        <a:lnTo>
                          <a:pt x="100150" y="14888"/>
                        </a:lnTo>
                        <a:lnTo>
                          <a:pt x="99970" y="15067"/>
                        </a:lnTo>
                        <a:lnTo>
                          <a:pt x="99790" y="15247"/>
                        </a:lnTo>
                        <a:lnTo>
                          <a:pt x="99611" y="15404"/>
                        </a:lnTo>
                        <a:lnTo>
                          <a:pt x="99431" y="15561"/>
                        </a:lnTo>
                        <a:lnTo>
                          <a:pt x="99251" y="15719"/>
                        </a:lnTo>
                        <a:lnTo>
                          <a:pt x="99072" y="15876"/>
                        </a:lnTo>
                        <a:lnTo>
                          <a:pt x="98892" y="16033"/>
                        </a:lnTo>
                        <a:lnTo>
                          <a:pt x="98712" y="16190"/>
                        </a:lnTo>
                        <a:lnTo>
                          <a:pt x="98533" y="16347"/>
                        </a:lnTo>
                        <a:lnTo>
                          <a:pt x="98353" y="16482"/>
                        </a:lnTo>
                        <a:lnTo>
                          <a:pt x="98151" y="16617"/>
                        </a:lnTo>
                        <a:lnTo>
                          <a:pt x="97949" y="16751"/>
                        </a:lnTo>
                        <a:lnTo>
                          <a:pt x="97747" y="16886"/>
                        </a:lnTo>
                        <a:lnTo>
                          <a:pt x="97545" y="17021"/>
                        </a:lnTo>
                        <a:lnTo>
                          <a:pt x="97343" y="17156"/>
                        </a:lnTo>
                        <a:lnTo>
                          <a:pt x="97141" y="17290"/>
                        </a:lnTo>
                        <a:lnTo>
                          <a:pt x="96939" y="17425"/>
                        </a:lnTo>
                        <a:lnTo>
                          <a:pt x="96736" y="17560"/>
                        </a:lnTo>
                        <a:lnTo>
                          <a:pt x="96534" y="17672"/>
                        </a:lnTo>
                        <a:lnTo>
                          <a:pt x="96332" y="17784"/>
                        </a:lnTo>
                        <a:lnTo>
                          <a:pt x="96130" y="17897"/>
                        </a:lnTo>
                        <a:lnTo>
                          <a:pt x="95928" y="18009"/>
                        </a:lnTo>
                        <a:lnTo>
                          <a:pt x="95726" y="18121"/>
                        </a:lnTo>
                        <a:lnTo>
                          <a:pt x="95524" y="18234"/>
                        </a:lnTo>
                        <a:lnTo>
                          <a:pt x="95322" y="18346"/>
                        </a:lnTo>
                        <a:lnTo>
                          <a:pt x="95120" y="18458"/>
                        </a:lnTo>
                        <a:lnTo>
                          <a:pt x="94918" y="18548"/>
                        </a:lnTo>
                        <a:lnTo>
                          <a:pt x="94716" y="18638"/>
                        </a:lnTo>
                        <a:lnTo>
                          <a:pt x="94513" y="18728"/>
                        </a:lnTo>
                        <a:lnTo>
                          <a:pt x="94311" y="18817"/>
                        </a:lnTo>
                        <a:lnTo>
                          <a:pt x="94109" y="18907"/>
                        </a:lnTo>
                        <a:lnTo>
                          <a:pt x="93907" y="18997"/>
                        </a:lnTo>
                        <a:lnTo>
                          <a:pt x="93705" y="19087"/>
                        </a:lnTo>
                        <a:lnTo>
                          <a:pt x="93503" y="19177"/>
                        </a:lnTo>
                        <a:lnTo>
                          <a:pt x="93301" y="19266"/>
                        </a:lnTo>
                        <a:lnTo>
                          <a:pt x="93076" y="19334"/>
                        </a:lnTo>
                        <a:lnTo>
                          <a:pt x="92852" y="19401"/>
                        </a:lnTo>
                        <a:lnTo>
                          <a:pt x="92627" y="19469"/>
                        </a:lnTo>
                        <a:lnTo>
                          <a:pt x="92403" y="19536"/>
                        </a:lnTo>
                        <a:lnTo>
                          <a:pt x="92178" y="19603"/>
                        </a:lnTo>
                        <a:lnTo>
                          <a:pt x="91953" y="19671"/>
                        </a:lnTo>
                        <a:lnTo>
                          <a:pt x="91729" y="19738"/>
                        </a:lnTo>
                        <a:lnTo>
                          <a:pt x="91504" y="19805"/>
                        </a:lnTo>
                        <a:lnTo>
                          <a:pt x="91280" y="19873"/>
                        </a:lnTo>
                        <a:lnTo>
                          <a:pt x="91055" y="19940"/>
                        </a:lnTo>
                        <a:lnTo>
                          <a:pt x="90831" y="20007"/>
                        </a:lnTo>
                        <a:lnTo>
                          <a:pt x="90606" y="20052"/>
                        </a:lnTo>
                        <a:lnTo>
                          <a:pt x="90382" y="20097"/>
                        </a:lnTo>
                        <a:lnTo>
                          <a:pt x="90157" y="20142"/>
                        </a:lnTo>
                        <a:lnTo>
                          <a:pt x="89933" y="20187"/>
                        </a:lnTo>
                        <a:lnTo>
                          <a:pt x="89708" y="20232"/>
                        </a:lnTo>
                        <a:lnTo>
                          <a:pt x="89483" y="20277"/>
                        </a:lnTo>
                        <a:lnTo>
                          <a:pt x="89259" y="20322"/>
                        </a:lnTo>
                        <a:lnTo>
                          <a:pt x="89034" y="20367"/>
                        </a:lnTo>
                        <a:lnTo>
                          <a:pt x="88810" y="20412"/>
                        </a:lnTo>
                        <a:lnTo>
                          <a:pt x="88585" y="20457"/>
                        </a:lnTo>
                        <a:lnTo>
                          <a:pt x="88361" y="20501"/>
                        </a:lnTo>
                        <a:lnTo>
                          <a:pt x="88136" y="20501"/>
                        </a:lnTo>
                        <a:cubicBezTo>
                          <a:pt x="88136" y="20501"/>
                          <a:pt x="87912" y="20569"/>
                          <a:pt x="87912" y="20569"/>
                        </a:cubicBezTo>
                        <a:lnTo>
                          <a:pt x="87687" y="20569"/>
                        </a:lnTo>
                        <a:cubicBezTo>
                          <a:pt x="87687" y="20569"/>
                          <a:pt x="87462" y="20636"/>
                          <a:pt x="87462" y="20636"/>
                        </a:cubicBezTo>
                        <a:lnTo>
                          <a:pt x="87238" y="20636"/>
                        </a:lnTo>
                        <a:cubicBezTo>
                          <a:pt x="87238" y="20636"/>
                          <a:pt x="87013" y="20681"/>
                          <a:pt x="87013" y="20681"/>
                        </a:cubicBezTo>
                        <a:lnTo>
                          <a:pt x="86789" y="20681"/>
                        </a:lnTo>
                        <a:cubicBezTo>
                          <a:pt x="86789" y="20681"/>
                          <a:pt x="86564" y="20726"/>
                          <a:pt x="86564" y="20726"/>
                        </a:cubicBezTo>
                        <a:lnTo>
                          <a:pt x="86340" y="20726"/>
                        </a:lnTo>
                        <a:cubicBezTo>
                          <a:pt x="86340" y="20726"/>
                          <a:pt x="86115" y="20771"/>
                          <a:pt x="86115" y="20771"/>
                        </a:cubicBezTo>
                        <a:lnTo>
                          <a:pt x="85891" y="20771"/>
                        </a:lnTo>
                        <a:cubicBezTo>
                          <a:pt x="85891" y="20771"/>
                          <a:pt x="85666" y="20816"/>
                          <a:pt x="85666" y="20816"/>
                        </a:cubicBezTo>
                        <a:lnTo>
                          <a:pt x="85442" y="20816"/>
                        </a:lnTo>
                        <a:cubicBezTo>
                          <a:pt x="85442" y="20816"/>
                          <a:pt x="85217" y="20838"/>
                          <a:pt x="85217" y="20838"/>
                        </a:cubicBezTo>
                        <a:lnTo>
                          <a:pt x="84992" y="20838"/>
                        </a:lnTo>
                        <a:cubicBezTo>
                          <a:pt x="84992" y="20838"/>
                          <a:pt x="84768" y="20861"/>
                          <a:pt x="84768" y="20861"/>
                        </a:cubicBezTo>
                        <a:lnTo>
                          <a:pt x="84543" y="20861"/>
                        </a:lnTo>
                        <a:cubicBezTo>
                          <a:pt x="84543" y="20861"/>
                          <a:pt x="84319" y="20861"/>
                          <a:pt x="84319" y="20861"/>
                        </a:cubicBezTo>
                        <a:lnTo>
                          <a:pt x="84094" y="20861"/>
                        </a:lnTo>
                        <a:cubicBezTo>
                          <a:pt x="84094" y="20861"/>
                          <a:pt x="83870" y="20861"/>
                          <a:pt x="83870" y="20861"/>
                        </a:cubicBezTo>
                        <a:lnTo>
                          <a:pt x="83398" y="20861"/>
                        </a:lnTo>
                        <a:cubicBezTo>
                          <a:pt x="83398" y="20861"/>
                          <a:pt x="82927" y="20861"/>
                          <a:pt x="82927" y="20861"/>
                        </a:cubicBezTo>
                        <a:lnTo>
                          <a:pt x="82455" y="20861"/>
                        </a:lnTo>
                        <a:cubicBezTo>
                          <a:pt x="82455" y="20861"/>
                          <a:pt x="81983" y="20861"/>
                          <a:pt x="81983" y="20861"/>
                        </a:cubicBezTo>
                        <a:lnTo>
                          <a:pt x="81512" y="20861"/>
                        </a:lnTo>
                        <a:cubicBezTo>
                          <a:pt x="81512" y="20861"/>
                          <a:pt x="81040" y="20861"/>
                          <a:pt x="81040" y="20861"/>
                        </a:cubicBezTo>
                        <a:lnTo>
                          <a:pt x="80569" y="20861"/>
                        </a:lnTo>
                        <a:cubicBezTo>
                          <a:pt x="80569" y="20861"/>
                          <a:pt x="80097" y="20838"/>
                          <a:pt x="80097" y="20838"/>
                        </a:cubicBezTo>
                        <a:lnTo>
                          <a:pt x="79626" y="20838"/>
                        </a:lnTo>
                        <a:cubicBezTo>
                          <a:pt x="79626" y="20838"/>
                          <a:pt x="79154" y="20793"/>
                          <a:pt x="79154" y="20793"/>
                        </a:cubicBezTo>
                        <a:lnTo>
                          <a:pt x="78683" y="20793"/>
                        </a:lnTo>
                        <a:cubicBezTo>
                          <a:pt x="78683" y="20793"/>
                          <a:pt x="78211" y="20748"/>
                          <a:pt x="78211" y="20748"/>
                        </a:cubicBezTo>
                        <a:lnTo>
                          <a:pt x="77739" y="20748"/>
                        </a:lnTo>
                        <a:cubicBezTo>
                          <a:pt x="77739" y="20748"/>
                          <a:pt x="77268" y="20681"/>
                          <a:pt x="77268" y="20681"/>
                        </a:cubicBezTo>
                        <a:lnTo>
                          <a:pt x="76796" y="20681"/>
                        </a:lnTo>
                        <a:cubicBezTo>
                          <a:pt x="76796" y="20681"/>
                          <a:pt x="76302" y="20614"/>
                          <a:pt x="76302" y="20614"/>
                        </a:cubicBezTo>
                        <a:lnTo>
                          <a:pt x="75808" y="20569"/>
                        </a:lnTo>
                        <a:lnTo>
                          <a:pt x="75314" y="20524"/>
                        </a:lnTo>
                        <a:lnTo>
                          <a:pt x="74349" y="20457"/>
                        </a:lnTo>
                        <a:lnTo>
                          <a:pt x="73383" y="20389"/>
                        </a:lnTo>
                        <a:lnTo>
                          <a:pt x="72418" y="20299"/>
                        </a:lnTo>
                        <a:lnTo>
                          <a:pt x="71430" y="20210"/>
                        </a:lnTo>
                        <a:lnTo>
                          <a:pt x="70442" y="20142"/>
                        </a:lnTo>
                        <a:lnTo>
                          <a:pt x="69454" y="20075"/>
                        </a:lnTo>
                        <a:lnTo>
                          <a:pt x="68959" y="20030"/>
                        </a:lnTo>
                        <a:lnTo>
                          <a:pt x="68466" y="19985"/>
                        </a:lnTo>
                        <a:lnTo>
                          <a:pt x="67971" y="19985"/>
                        </a:lnTo>
                        <a:cubicBezTo>
                          <a:pt x="67971" y="19985"/>
                          <a:pt x="67478" y="19918"/>
                          <a:pt x="67478" y="19918"/>
                        </a:cubicBezTo>
                        <a:lnTo>
                          <a:pt x="66983" y="19918"/>
                        </a:lnTo>
                        <a:cubicBezTo>
                          <a:pt x="66983" y="19918"/>
                          <a:pt x="66489" y="19873"/>
                          <a:pt x="66489" y="19873"/>
                        </a:cubicBezTo>
                        <a:lnTo>
                          <a:pt x="65995" y="19873"/>
                        </a:lnTo>
                        <a:cubicBezTo>
                          <a:pt x="65995" y="19873"/>
                          <a:pt x="65501" y="19828"/>
                          <a:pt x="65501" y="19828"/>
                        </a:cubicBezTo>
                        <a:lnTo>
                          <a:pt x="65007" y="19828"/>
                        </a:lnTo>
                        <a:cubicBezTo>
                          <a:pt x="65007" y="19828"/>
                          <a:pt x="64513" y="19783"/>
                          <a:pt x="64513" y="19783"/>
                        </a:cubicBezTo>
                        <a:lnTo>
                          <a:pt x="64019" y="19783"/>
                        </a:lnTo>
                        <a:cubicBezTo>
                          <a:pt x="64019" y="19783"/>
                          <a:pt x="63525" y="19760"/>
                          <a:pt x="63525" y="19760"/>
                        </a:cubicBezTo>
                        <a:lnTo>
                          <a:pt x="63031" y="19760"/>
                        </a:lnTo>
                        <a:cubicBezTo>
                          <a:pt x="63031" y="19760"/>
                          <a:pt x="62537" y="19760"/>
                          <a:pt x="62537" y="19760"/>
                        </a:cubicBezTo>
                        <a:lnTo>
                          <a:pt x="62043" y="19760"/>
                        </a:lnTo>
                        <a:cubicBezTo>
                          <a:pt x="62043" y="19760"/>
                          <a:pt x="61909" y="19760"/>
                          <a:pt x="61909" y="19760"/>
                        </a:cubicBezTo>
                        <a:lnTo>
                          <a:pt x="61572" y="19760"/>
                        </a:lnTo>
                        <a:cubicBezTo>
                          <a:pt x="61572" y="19760"/>
                          <a:pt x="61078" y="19760"/>
                          <a:pt x="61078" y="19760"/>
                        </a:cubicBezTo>
                        <a:lnTo>
                          <a:pt x="60584" y="19760"/>
                        </a:lnTo>
                        <a:cubicBezTo>
                          <a:pt x="60584" y="19760"/>
                          <a:pt x="60337" y="19760"/>
                          <a:pt x="60337" y="19760"/>
                        </a:cubicBezTo>
                        <a:lnTo>
                          <a:pt x="60090" y="19760"/>
                        </a:lnTo>
                        <a:cubicBezTo>
                          <a:pt x="60090" y="19760"/>
                          <a:pt x="59843" y="19760"/>
                          <a:pt x="59843" y="19760"/>
                        </a:cubicBezTo>
                        <a:lnTo>
                          <a:pt x="59596" y="19760"/>
                        </a:lnTo>
                        <a:cubicBezTo>
                          <a:pt x="59596" y="19760"/>
                          <a:pt x="59349" y="19760"/>
                          <a:pt x="59349" y="19760"/>
                        </a:cubicBezTo>
                        <a:lnTo>
                          <a:pt x="59102" y="19760"/>
                        </a:lnTo>
                        <a:cubicBezTo>
                          <a:pt x="59102" y="19760"/>
                          <a:pt x="58855" y="19783"/>
                          <a:pt x="58855" y="19783"/>
                        </a:cubicBezTo>
                        <a:lnTo>
                          <a:pt x="58608" y="19783"/>
                        </a:lnTo>
                        <a:cubicBezTo>
                          <a:pt x="58608" y="19783"/>
                          <a:pt x="58361" y="19805"/>
                          <a:pt x="58361" y="19805"/>
                        </a:cubicBezTo>
                        <a:lnTo>
                          <a:pt x="58114" y="19805"/>
                        </a:lnTo>
                        <a:cubicBezTo>
                          <a:pt x="58114" y="19805"/>
                          <a:pt x="57867" y="19850"/>
                          <a:pt x="57867" y="19850"/>
                        </a:cubicBezTo>
                        <a:lnTo>
                          <a:pt x="57620" y="19850"/>
                        </a:lnTo>
                        <a:cubicBezTo>
                          <a:pt x="57620" y="19850"/>
                          <a:pt x="57373" y="19895"/>
                          <a:pt x="57373" y="19895"/>
                        </a:cubicBezTo>
                        <a:lnTo>
                          <a:pt x="57126" y="19895"/>
                        </a:lnTo>
                        <a:cubicBezTo>
                          <a:pt x="57126" y="19895"/>
                          <a:pt x="56879" y="19940"/>
                          <a:pt x="56879" y="19940"/>
                        </a:cubicBezTo>
                        <a:lnTo>
                          <a:pt x="56632" y="19940"/>
                        </a:lnTo>
                        <a:cubicBezTo>
                          <a:pt x="56632" y="19940"/>
                          <a:pt x="56385" y="19985"/>
                          <a:pt x="56385" y="19985"/>
                        </a:cubicBezTo>
                        <a:lnTo>
                          <a:pt x="56138" y="19985"/>
                        </a:lnTo>
                        <a:cubicBezTo>
                          <a:pt x="56138" y="19985"/>
                          <a:pt x="55891" y="20052"/>
                          <a:pt x="55891" y="20052"/>
                        </a:cubicBezTo>
                        <a:lnTo>
                          <a:pt x="55644" y="20052"/>
                        </a:lnTo>
                        <a:cubicBezTo>
                          <a:pt x="55644" y="20052"/>
                          <a:pt x="55397" y="20120"/>
                          <a:pt x="55397" y="20120"/>
                        </a:cubicBezTo>
                        <a:lnTo>
                          <a:pt x="55150" y="20165"/>
                        </a:lnTo>
                        <a:lnTo>
                          <a:pt x="54903" y="20210"/>
                        </a:lnTo>
                        <a:lnTo>
                          <a:pt x="54656" y="20254"/>
                        </a:lnTo>
                        <a:lnTo>
                          <a:pt x="54409" y="20299"/>
                        </a:lnTo>
                        <a:lnTo>
                          <a:pt x="54162" y="20344"/>
                        </a:lnTo>
                        <a:lnTo>
                          <a:pt x="53915" y="20389"/>
                        </a:lnTo>
                        <a:lnTo>
                          <a:pt x="53690" y="20434"/>
                        </a:lnTo>
                        <a:lnTo>
                          <a:pt x="53443" y="20479"/>
                        </a:lnTo>
                        <a:lnTo>
                          <a:pt x="53218" y="20524"/>
                        </a:lnTo>
                        <a:lnTo>
                          <a:pt x="52994" y="20569"/>
                        </a:lnTo>
                        <a:lnTo>
                          <a:pt x="52769" y="20614"/>
                        </a:lnTo>
                        <a:lnTo>
                          <a:pt x="52343" y="20704"/>
                        </a:lnTo>
                        <a:lnTo>
                          <a:pt x="51916" y="20793"/>
                        </a:lnTo>
                        <a:lnTo>
                          <a:pt x="51512" y="20883"/>
                        </a:lnTo>
                        <a:lnTo>
                          <a:pt x="51108" y="20995"/>
                        </a:lnTo>
                        <a:lnTo>
                          <a:pt x="50726" y="21108"/>
                        </a:lnTo>
                        <a:lnTo>
                          <a:pt x="50344" y="21220"/>
                        </a:lnTo>
                        <a:lnTo>
                          <a:pt x="49963" y="21332"/>
                        </a:lnTo>
                        <a:lnTo>
                          <a:pt x="49603" y="21445"/>
                        </a:lnTo>
                        <a:lnTo>
                          <a:pt x="49244" y="21557"/>
                        </a:lnTo>
                        <a:lnTo>
                          <a:pt x="48907" y="21669"/>
                        </a:lnTo>
                        <a:lnTo>
                          <a:pt x="48570" y="21781"/>
                        </a:lnTo>
                        <a:lnTo>
                          <a:pt x="48233" y="21894"/>
                        </a:lnTo>
                        <a:lnTo>
                          <a:pt x="47919" y="22006"/>
                        </a:lnTo>
                        <a:lnTo>
                          <a:pt x="47605" y="22118"/>
                        </a:lnTo>
                        <a:lnTo>
                          <a:pt x="47313" y="22231"/>
                        </a:lnTo>
                        <a:lnTo>
                          <a:pt x="47021" y="22343"/>
                        </a:lnTo>
                        <a:lnTo>
                          <a:pt x="46729" y="22455"/>
                        </a:lnTo>
                        <a:lnTo>
                          <a:pt x="46460" y="22567"/>
                        </a:lnTo>
                        <a:lnTo>
                          <a:pt x="46190" y="22680"/>
                        </a:lnTo>
                        <a:lnTo>
                          <a:pt x="45921" y="22792"/>
                        </a:lnTo>
                        <a:lnTo>
                          <a:pt x="45674" y="22904"/>
                        </a:lnTo>
                        <a:lnTo>
                          <a:pt x="45561" y="22972"/>
                        </a:lnTo>
                        <a:lnTo>
                          <a:pt x="45449" y="23039"/>
                        </a:lnTo>
                        <a:lnTo>
                          <a:pt x="45337" y="23106"/>
                        </a:lnTo>
                        <a:lnTo>
                          <a:pt x="45224" y="23174"/>
                        </a:lnTo>
                        <a:lnTo>
                          <a:pt x="45112" y="23241"/>
                        </a:lnTo>
                        <a:lnTo>
                          <a:pt x="45000" y="23308"/>
                        </a:lnTo>
                        <a:lnTo>
                          <a:pt x="44888" y="23376"/>
                        </a:lnTo>
                        <a:lnTo>
                          <a:pt x="44775" y="23443"/>
                        </a:lnTo>
                        <a:lnTo>
                          <a:pt x="44663" y="23510"/>
                        </a:lnTo>
                        <a:lnTo>
                          <a:pt x="44551" y="23578"/>
                        </a:lnTo>
                        <a:lnTo>
                          <a:pt x="44439" y="23645"/>
                        </a:lnTo>
                        <a:lnTo>
                          <a:pt x="44326" y="23713"/>
                        </a:lnTo>
                        <a:lnTo>
                          <a:pt x="44214" y="23780"/>
                        </a:lnTo>
                        <a:lnTo>
                          <a:pt x="44124" y="23847"/>
                        </a:lnTo>
                        <a:lnTo>
                          <a:pt x="44034" y="23915"/>
                        </a:lnTo>
                        <a:lnTo>
                          <a:pt x="43944" y="23982"/>
                        </a:lnTo>
                        <a:lnTo>
                          <a:pt x="43855" y="24049"/>
                        </a:lnTo>
                        <a:lnTo>
                          <a:pt x="43765" y="24117"/>
                        </a:lnTo>
                        <a:lnTo>
                          <a:pt x="43675" y="24184"/>
                        </a:lnTo>
                        <a:lnTo>
                          <a:pt x="43585" y="24251"/>
                        </a:lnTo>
                        <a:lnTo>
                          <a:pt x="43495" y="24319"/>
                        </a:lnTo>
                        <a:lnTo>
                          <a:pt x="43406" y="24386"/>
                        </a:lnTo>
                        <a:lnTo>
                          <a:pt x="43226" y="24521"/>
                        </a:lnTo>
                        <a:lnTo>
                          <a:pt x="43069" y="24656"/>
                        </a:lnTo>
                        <a:lnTo>
                          <a:pt x="42912" y="24790"/>
                        </a:lnTo>
                        <a:lnTo>
                          <a:pt x="42754" y="24925"/>
                        </a:lnTo>
                        <a:lnTo>
                          <a:pt x="42597" y="25060"/>
                        </a:lnTo>
                        <a:lnTo>
                          <a:pt x="42440" y="25195"/>
                        </a:lnTo>
                        <a:lnTo>
                          <a:pt x="42305" y="25329"/>
                        </a:lnTo>
                        <a:lnTo>
                          <a:pt x="42171" y="25464"/>
                        </a:lnTo>
                        <a:lnTo>
                          <a:pt x="42036" y="25599"/>
                        </a:lnTo>
                        <a:lnTo>
                          <a:pt x="41969" y="25666"/>
                        </a:lnTo>
                        <a:lnTo>
                          <a:pt x="41901" y="25734"/>
                        </a:lnTo>
                        <a:lnTo>
                          <a:pt x="41766" y="25868"/>
                        </a:lnTo>
                        <a:lnTo>
                          <a:pt x="41654" y="26003"/>
                        </a:lnTo>
                        <a:lnTo>
                          <a:pt x="41542" y="26138"/>
                        </a:lnTo>
                        <a:lnTo>
                          <a:pt x="41430" y="26272"/>
                        </a:lnTo>
                        <a:lnTo>
                          <a:pt x="41317" y="26407"/>
                        </a:lnTo>
                        <a:lnTo>
                          <a:pt x="41205" y="26542"/>
                        </a:lnTo>
                        <a:lnTo>
                          <a:pt x="41093" y="26677"/>
                        </a:lnTo>
                        <a:lnTo>
                          <a:pt x="40981" y="26811"/>
                        </a:lnTo>
                        <a:lnTo>
                          <a:pt x="40868" y="26969"/>
                        </a:lnTo>
                        <a:lnTo>
                          <a:pt x="40756" y="27126"/>
                        </a:lnTo>
                        <a:lnTo>
                          <a:pt x="40666" y="27283"/>
                        </a:lnTo>
                        <a:lnTo>
                          <a:pt x="40576" y="27440"/>
                        </a:lnTo>
                        <a:lnTo>
                          <a:pt x="40486" y="27597"/>
                        </a:lnTo>
                        <a:lnTo>
                          <a:pt x="40397" y="27754"/>
                        </a:lnTo>
                        <a:lnTo>
                          <a:pt x="40307" y="27912"/>
                        </a:lnTo>
                        <a:lnTo>
                          <a:pt x="40217" y="28069"/>
                        </a:lnTo>
                        <a:lnTo>
                          <a:pt x="40127" y="28226"/>
                        </a:lnTo>
                        <a:lnTo>
                          <a:pt x="40037" y="28383"/>
                        </a:lnTo>
                        <a:lnTo>
                          <a:pt x="39948" y="28540"/>
                        </a:lnTo>
                        <a:lnTo>
                          <a:pt x="39858" y="28698"/>
                        </a:lnTo>
                        <a:lnTo>
                          <a:pt x="39768" y="28877"/>
                        </a:lnTo>
                        <a:lnTo>
                          <a:pt x="39678" y="29057"/>
                        </a:lnTo>
                        <a:lnTo>
                          <a:pt x="39588" y="29237"/>
                        </a:lnTo>
                        <a:lnTo>
                          <a:pt x="39498" y="29416"/>
                        </a:lnTo>
                        <a:lnTo>
                          <a:pt x="39409" y="29596"/>
                        </a:lnTo>
                        <a:lnTo>
                          <a:pt x="39341" y="29775"/>
                        </a:lnTo>
                        <a:lnTo>
                          <a:pt x="39184" y="30135"/>
                        </a:lnTo>
                        <a:lnTo>
                          <a:pt x="39027" y="30516"/>
                        </a:lnTo>
                        <a:lnTo>
                          <a:pt x="38870" y="30898"/>
                        </a:lnTo>
                        <a:lnTo>
                          <a:pt x="38713" y="31280"/>
                        </a:lnTo>
                        <a:lnTo>
                          <a:pt x="38398" y="32066"/>
                        </a:lnTo>
                        <a:lnTo>
                          <a:pt x="38241" y="32470"/>
                        </a:lnTo>
                        <a:lnTo>
                          <a:pt x="38061" y="32874"/>
                        </a:lnTo>
                        <a:lnTo>
                          <a:pt x="37882" y="33301"/>
                        </a:lnTo>
                        <a:lnTo>
                          <a:pt x="37792" y="33525"/>
                        </a:lnTo>
                        <a:lnTo>
                          <a:pt x="37702" y="33750"/>
                        </a:lnTo>
                        <a:lnTo>
                          <a:pt x="37612" y="33975"/>
                        </a:lnTo>
                        <a:lnTo>
                          <a:pt x="37522" y="34199"/>
                        </a:lnTo>
                        <a:lnTo>
                          <a:pt x="37410" y="34424"/>
                        </a:lnTo>
                        <a:lnTo>
                          <a:pt x="37298" y="34648"/>
                        </a:lnTo>
                        <a:lnTo>
                          <a:pt x="37186" y="34873"/>
                        </a:lnTo>
                        <a:lnTo>
                          <a:pt x="37073" y="35097"/>
                        </a:lnTo>
                        <a:lnTo>
                          <a:pt x="36961" y="35322"/>
                        </a:lnTo>
                        <a:lnTo>
                          <a:pt x="36849" y="35546"/>
                        </a:lnTo>
                        <a:lnTo>
                          <a:pt x="36736" y="35771"/>
                        </a:lnTo>
                        <a:lnTo>
                          <a:pt x="36624" y="35995"/>
                        </a:lnTo>
                        <a:lnTo>
                          <a:pt x="36490" y="36220"/>
                        </a:lnTo>
                        <a:lnTo>
                          <a:pt x="36355" y="36445"/>
                        </a:lnTo>
                        <a:lnTo>
                          <a:pt x="36220" y="36669"/>
                        </a:lnTo>
                        <a:lnTo>
                          <a:pt x="36085" y="36894"/>
                        </a:lnTo>
                        <a:lnTo>
                          <a:pt x="35950" y="37118"/>
                        </a:lnTo>
                        <a:lnTo>
                          <a:pt x="35793" y="37343"/>
                        </a:lnTo>
                        <a:lnTo>
                          <a:pt x="35636" y="37567"/>
                        </a:lnTo>
                        <a:lnTo>
                          <a:pt x="35479" y="37792"/>
                        </a:lnTo>
                        <a:lnTo>
                          <a:pt x="35322" y="38016"/>
                        </a:lnTo>
                        <a:lnTo>
                          <a:pt x="35165" y="38241"/>
                        </a:lnTo>
                        <a:lnTo>
                          <a:pt x="34985" y="38488"/>
                        </a:lnTo>
                        <a:lnTo>
                          <a:pt x="34805" y="38713"/>
                        </a:lnTo>
                        <a:lnTo>
                          <a:pt x="34626" y="38937"/>
                        </a:lnTo>
                        <a:lnTo>
                          <a:pt x="34446" y="39162"/>
                        </a:lnTo>
                        <a:lnTo>
                          <a:pt x="34266" y="39409"/>
                        </a:lnTo>
                        <a:lnTo>
                          <a:pt x="34064" y="39656"/>
                        </a:lnTo>
                        <a:lnTo>
                          <a:pt x="33862" y="39903"/>
                        </a:lnTo>
                        <a:lnTo>
                          <a:pt x="33660" y="40150"/>
                        </a:lnTo>
                        <a:lnTo>
                          <a:pt x="33503" y="40329"/>
                        </a:lnTo>
                        <a:lnTo>
                          <a:pt x="33458" y="40374"/>
                        </a:lnTo>
                        <a:lnTo>
                          <a:pt x="33233" y="40599"/>
                        </a:lnTo>
                        <a:lnTo>
                          <a:pt x="33009" y="40823"/>
                        </a:lnTo>
                        <a:lnTo>
                          <a:pt x="32784" y="41048"/>
                        </a:lnTo>
                        <a:lnTo>
                          <a:pt x="32537" y="41272"/>
                        </a:lnTo>
                        <a:lnTo>
                          <a:pt x="32290" y="41497"/>
                        </a:lnTo>
                        <a:lnTo>
                          <a:pt x="32043" y="41722"/>
                        </a:lnTo>
                        <a:lnTo>
                          <a:pt x="31796" y="41946"/>
                        </a:lnTo>
                        <a:lnTo>
                          <a:pt x="31527" y="42171"/>
                        </a:lnTo>
                        <a:lnTo>
                          <a:pt x="31257" y="42395"/>
                        </a:lnTo>
                        <a:lnTo>
                          <a:pt x="30988" y="42620"/>
                        </a:lnTo>
                        <a:lnTo>
                          <a:pt x="30696" y="42844"/>
                        </a:lnTo>
                        <a:lnTo>
                          <a:pt x="30427" y="43069"/>
                        </a:lnTo>
                        <a:lnTo>
                          <a:pt x="30135" y="43293"/>
                        </a:lnTo>
                        <a:lnTo>
                          <a:pt x="29843" y="43495"/>
                        </a:lnTo>
                        <a:lnTo>
                          <a:pt x="29551" y="43698"/>
                        </a:lnTo>
                        <a:lnTo>
                          <a:pt x="29394" y="43810"/>
                        </a:lnTo>
                        <a:lnTo>
                          <a:pt x="29281" y="43900"/>
                        </a:lnTo>
                        <a:lnTo>
                          <a:pt x="28989" y="44102"/>
                        </a:lnTo>
                        <a:lnTo>
                          <a:pt x="28698" y="44304"/>
                        </a:lnTo>
                        <a:lnTo>
                          <a:pt x="28406" y="44484"/>
                        </a:lnTo>
                        <a:lnTo>
                          <a:pt x="28114" y="44663"/>
                        </a:lnTo>
                        <a:lnTo>
                          <a:pt x="27822" y="44843"/>
                        </a:lnTo>
                        <a:lnTo>
                          <a:pt x="27530" y="45022"/>
                        </a:lnTo>
                        <a:lnTo>
                          <a:pt x="27238" y="45202"/>
                        </a:lnTo>
                        <a:lnTo>
                          <a:pt x="26924" y="45359"/>
                        </a:lnTo>
                        <a:lnTo>
                          <a:pt x="26632" y="45516"/>
                        </a:lnTo>
                        <a:lnTo>
                          <a:pt x="26317" y="45674"/>
                        </a:lnTo>
                        <a:lnTo>
                          <a:pt x="26003" y="45831"/>
                        </a:lnTo>
                        <a:lnTo>
                          <a:pt x="25689" y="45988"/>
                        </a:lnTo>
                        <a:lnTo>
                          <a:pt x="25374" y="46123"/>
                        </a:lnTo>
                        <a:lnTo>
                          <a:pt x="25060" y="46257"/>
                        </a:lnTo>
                        <a:lnTo>
                          <a:pt x="24745" y="46392"/>
                        </a:lnTo>
                        <a:lnTo>
                          <a:pt x="24431" y="46527"/>
                        </a:lnTo>
                        <a:lnTo>
                          <a:pt x="24117" y="46662"/>
                        </a:lnTo>
                        <a:lnTo>
                          <a:pt x="23802" y="46774"/>
                        </a:lnTo>
                        <a:lnTo>
                          <a:pt x="23488" y="46886"/>
                        </a:lnTo>
                        <a:lnTo>
                          <a:pt x="23174" y="46998"/>
                        </a:lnTo>
                        <a:lnTo>
                          <a:pt x="23174" y="46998"/>
                        </a:lnTo>
                        <a:cubicBezTo>
                          <a:pt x="23174" y="46998"/>
                          <a:pt x="22859" y="47111"/>
                          <a:pt x="22859" y="47111"/>
                        </a:cubicBezTo>
                        <a:lnTo>
                          <a:pt x="22545" y="47223"/>
                        </a:lnTo>
                        <a:lnTo>
                          <a:pt x="22230" y="47313"/>
                        </a:lnTo>
                        <a:lnTo>
                          <a:pt x="21916" y="47403"/>
                        </a:lnTo>
                        <a:lnTo>
                          <a:pt x="21602" y="47492"/>
                        </a:lnTo>
                        <a:lnTo>
                          <a:pt x="21265" y="47582"/>
                        </a:lnTo>
                        <a:lnTo>
                          <a:pt x="20928" y="47672"/>
                        </a:lnTo>
                        <a:lnTo>
                          <a:pt x="20591" y="47739"/>
                        </a:lnTo>
                        <a:lnTo>
                          <a:pt x="20254" y="47807"/>
                        </a:lnTo>
                        <a:lnTo>
                          <a:pt x="19918" y="47874"/>
                        </a:lnTo>
                        <a:lnTo>
                          <a:pt x="19581" y="47942"/>
                        </a:lnTo>
                        <a:lnTo>
                          <a:pt x="19244" y="48009"/>
                        </a:lnTo>
                        <a:lnTo>
                          <a:pt x="18907" y="48076"/>
                        </a:lnTo>
                        <a:lnTo>
                          <a:pt x="18570" y="48121"/>
                        </a:lnTo>
                        <a:lnTo>
                          <a:pt x="18234" y="48166"/>
                        </a:lnTo>
                        <a:lnTo>
                          <a:pt x="17897" y="48211"/>
                        </a:lnTo>
                        <a:lnTo>
                          <a:pt x="17560" y="48256"/>
                        </a:lnTo>
                        <a:lnTo>
                          <a:pt x="17223" y="48301"/>
                        </a:lnTo>
                        <a:lnTo>
                          <a:pt x="16886" y="48301"/>
                        </a:lnTo>
                        <a:cubicBezTo>
                          <a:pt x="16886" y="48301"/>
                          <a:pt x="16549" y="48368"/>
                          <a:pt x="16549" y="48368"/>
                        </a:cubicBezTo>
                        <a:lnTo>
                          <a:pt x="16213" y="48368"/>
                        </a:lnTo>
                        <a:cubicBezTo>
                          <a:pt x="16213" y="48368"/>
                          <a:pt x="15876" y="48413"/>
                          <a:pt x="15876" y="48413"/>
                        </a:cubicBezTo>
                        <a:lnTo>
                          <a:pt x="15539" y="48413"/>
                        </a:lnTo>
                        <a:cubicBezTo>
                          <a:pt x="15539" y="48413"/>
                          <a:pt x="15202" y="48436"/>
                          <a:pt x="15202" y="48436"/>
                        </a:cubicBezTo>
                        <a:lnTo>
                          <a:pt x="14865" y="48436"/>
                        </a:lnTo>
                        <a:cubicBezTo>
                          <a:pt x="14865" y="48436"/>
                          <a:pt x="14528" y="48436"/>
                          <a:pt x="14528" y="48436"/>
                        </a:cubicBezTo>
                        <a:lnTo>
                          <a:pt x="14191" y="48436"/>
                        </a:lnTo>
                        <a:cubicBezTo>
                          <a:pt x="14191" y="48436"/>
                          <a:pt x="13855" y="48436"/>
                          <a:pt x="13855" y="48436"/>
                        </a:cubicBezTo>
                        <a:lnTo>
                          <a:pt x="13518" y="48436"/>
                        </a:lnTo>
                        <a:cubicBezTo>
                          <a:pt x="13518" y="48436"/>
                          <a:pt x="13181" y="48413"/>
                          <a:pt x="13181" y="48413"/>
                        </a:cubicBezTo>
                        <a:lnTo>
                          <a:pt x="12912" y="48413"/>
                        </a:lnTo>
                        <a:cubicBezTo>
                          <a:pt x="12912" y="48413"/>
                          <a:pt x="12844" y="48413"/>
                          <a:pt x="12844" y="48413"/>
                        </a:cubicBezTo>
                        <a:lnTo>
                          <a:pt x="12507" y="48413"/>
                        </a:lnTo>
                        <a:cubicBezTo>
                          <a:pt x="12507" y="48413"/>
                          <a:pt x="12171" y="48346"/>
                          <a:pt x="12171" y="48346"/>
                        </a:cubicBezTo>
                        <a:lnTo>
                          <a:pt x="11834" y="48301"/>
                        </a:lnTo>
                        <a:lnTo>
                          <a:pt x="11497" y="48256"/>
                        </a:lnTo>
                        <a:lnTo>
                          <a:pt x="11160" y="48211"/>
                        </a:lnTo>
                        <a:lnTo>
                          <a:pt x="10823" y="48166"/>
                        </a:lnTo>
                        <a:lnTo>
                          <a:pt x="10486" y="48099"/>
                        </a:lnTo>
                        <a:lnTo>
                          <a:pt x="10150" y="48031"/>
                        </a:lnTo>
                        <a:lnTo>
                          <a:pt x="9251" y="47874"/>
                        </a:lnTo>
                        <a:lnTo>
                          <a:pt x="8353" y="47717"/>
                        </a:lnTo>
                        <a:lnTo>
                          <a:pt x="7433" y="47560"/>
                        </a:lnTo>
                        <a:lnTo>
                          <a:pt x="6534" y="47403"/>
                        </a:lnTo>
                        <a:lnTo>
                          <a:pt x="6085" y="47335"/>
                        </a:lnTo>
                        <a:lnTo>
                          <a:pt x="5636" y="47268"/>
                        </a:lnTo>
                        <a:lnTo>
                          <a:pt x="5209" y="47201"/>
                        </a:lnTo>
                        <a:lnTo>
                          <a:pt x="4783" y="47133"/>
                        </a:lnTo>
                        <a:lnTo>
                          <a:pt x="4603" y="47133"/>
                        </a:lnTo>
                        <a:cubicBezTo>
                          <a:pt x="4603" y="47133"/>
                          <a:pt x="4379" y="47066"/>
                          <a:pt x="4379" y="47066"/>
                        </a:cubicBezTo>
                        <a:lnTo>
                          <a:pt x="3974" y="46998"/>
                        </a:lnTo>
                        <a:lnTo>
                          <a:pt x="3593" y="46931"/>
                        </a:lnTo>
                        <a:lnTo>
                          <a:pt x="3211" y="46864"/>
                        </a:lnTo>
                        <a:lnTo>
                          <a:pt x="2852" y="46819"/>
                        </a:lnTo>
                        <a:lnTo>
                          <a:pt x="2515" y="46774"/>
                        </a:lnTo>
                        <a:lnTo>
                          <a:pt x="2178" y="46729"/>
                        </a:lnTo>
                        <a:lnTo>
                          <a:pt x="1864" y="46684"/>
                        </a:lnTo>
                        <a:lnTo>
                          <a:pt x="1639" y="46684"/>
                        </a:lnTo>
                        <a:cubicBezTo>
                          <a:pt x="1639" y="46684"/>
                          <a:pt x="1572" y="46639"/>
                          <a:pt x="1572" y="46639"/>
                        </a:cubicBezTo>
                        <a:lnTo>
                          <a:pt x="1302" y="46594"/>
                        </a:lnTo>
                        <a:lnTo>
                          <a:pt x="1190" y="46594"/>
                        </a:lnTo>
                        <a:cubicBezTo>
                          <a:pt x="1190" y="46594"/>
                          <a:pt x="1078" y="46549"/>
                          <a:pt x="1078" y="46549"/>
                        </a:cubicBezTo>
                        <a:lnTo>
                          <a:pt x="966" y="46549"/>
                        </a:lnTo>
                        <a:cubicBezTo>
                          <a:pt x="966" y="46549"/>
                          <a:pt x="853" y="46527"/>
                          <a:pt x="853" y="46527"/>
                        </a:cubicBezTo>
                        <a:lnTo>
                          <a:pt x="763" y="46527"/>
                        </a:lnTo>
                        <a:cubicBezTo>
                          <a:pt x="763" y="46527"/>
                          <a:pt x="674" y="46527"/>
                          <a:pt x="674" y="46527"/>
                        </a:cubicBezTo>
                        <a:lnTo>
                          <a:pt x="584" y="46527"/>
                        </a:lnTo>
                        <a:cubicBezTo>
                          <a:pt x="584" y="46527"/>
                          <a:pt x="516" y="46527"/>
                          <a:pt x="516" y="46527"/>
                        </a:cubicBezTo>
                        <a:lnTo>
                          <a:pt x="516" y="46527"/>
                        </a:lnTo>
                        <a:cubicBezTo>
                          <a:pt x="516" y="46527"/>
                          <a:pt x="449" y="46527"/>
                          <a:pt x="449" y="46527"/>
                        </a:cubicBezTo>
                        <a:lnTo>
                          <a:pt x="382" y="46527"/>
                        </a:lnTo>
                        <a:cubicBezTo>
                          <a:pt x="382" y="46527"/>
                          <a:pt x="382" y="46527"/>
                          <a:pt x="382" y="46527"/>
                        </a:cubicBezTo>
                        <a:lnTo>
                          <a:pt x="314" y="46527"/>
                        </a:lnTo>
                        <a:cubicBezTo>
                          <a:pt x="314" y="46527"/>
                          <a:pt x="314" y="46527"/>
                          <a:pt x="314" y="46527"/>
                        </a:cubicBezTo>
                        <a:lnTo>
                          <a:pt x="269" y="46527"/>
                        </a:lnTo>
                        <a:cubicBezTo>
                          <a:pt x="269" y="46527"/>
                          <a:pt x="269" y="46527"/>
                          <a:pt x="269" y="46527"/>
                        </a:cubicBezTo>
                        <a:lnTo>
                          <a:pt x="269" y="46527"/>
                        </a:lnTo>
                        <a:cubicBezTo>
                          <a:pt x="269" y="46527"/>
                          <a:pt x="269" y="46527"/>
                          <a:pt x="269" y="46527"/>
                        </a:cubicBezTo>
                        <a:lnTo>
                          <a:pt x="269" y="46527"/>
                        </a:lnTo>
                        <a:cubicBezTo>
                          <a:pt x="269" y="46527"/>
                          <a:pt x="269" y="46639"/>
                          <a:pt x="269" y="46639"/>
                        </a:cubicBezTo>
                        <a:lnTo>
                          <a:pt x="45" y="46639"/>
                        </a:lnTo>
                        <a:cubicBezTo>
                          <a:pt x="45" y="46639"/>
                          <a:pt x="45" y="46617"/>
                          <a:pt x="45" y="46617"/>
                        </a:cubicBezTo>
                        <a:lnTo>
                          <a:pt x="45" y="46617"/>
                        </a:lnTo>
                        <a:cubicBezTo>
                          <a:pt x="45" y="46617"/>
                          <a:pt x="45" y="46572"/>
                          <a:pt x="45" y="46572"/>
                        </a:cubicBezTo>
                        <a:lnTo>
                          <a:pt x="45" y="46572"/>
                        </a:lnTo>
                        <a:cubicBezTo>
                          <a:pt x="45" y="46572"/>
                          <a:pt x="45" y="46504"/>
                          <a:pt x="45" y="46504"/>
                        </a:cubicBezTo>
                        <a:lnTo>
                          <a:pt x="45" y="46460"/>
                        </a:lnTo>
                        <a:cubicBezTo>
                          <a:pt x="45" y="46460"/>
                          <a:pt x="45" y="46415"/>
                          <a:pt x="45" y="46415"/>
                        </a:cubicBezTo>
                        <a:lnTo>
                          <a:pt x="45" y="46370"/>
                        </a:lnTo>
                        <a:cubicBezTo>
                          <a:pt x="45" y="46370"/>
                          <a:pt x="67" y="46325"/>
                          <a:pt x="67" y="46325"/>
                        </a:cubicBezTo>
                        <a:lnTo>
                          <a:pt x="90" y="46325"/>
                        </a:lnTo>
                        <a:cubicBezTo>
                          <a:pt x="90" y="46325"/>
                          <a:pt x="112" y="46257"/>
                          <a:pt x="112" y="46257"/>
                        </a:cubicBezTo>
                        <a:lnTo>
                          <a:pt x="135" y="46257"/>
                        </a:lnTo>
                        <a:cubicBezTo>
                          <a:pt x="135" y="46257"/>
                          <a:pt x="157" y="46213"/>
                          <a:pt x="157" y="46213"/>
                        </a:cubicBezTo>
                        <a:lnTo>
                          <a:pt x="180" y="46213"/>
                        </a:lnTo>
                        <a:cubicBezTo>
                          <a:pt x="180" y="46213"/>
                          <a:pt x="202" y="46190"/>
                          <a:pt x="202" y="46190"/>
                        </a:cubicBezTo>
                        <a:lnTo>
                          <a:pt x="224" y="46190"/>
                        </a:lnTo>
                        <a:cubicBezTo>
                          <a:pt x="224" y="46190"/>
                          <a:pt x="292" y="46145"/>
                          <a:pt x="292" y="46145"/>
                        </a:cubicBezTo>
                        <a:lnTo>
                          <a:pt x="359" y="46145"/>
                        </a:lnTo>
                        <a:cubicBezTo>
                          <a:pt x="359" y="46145"/>
                          <a:pt x="427" y="46100"/>
                          <a:pt x="427" y="46100"/>
                        </a:cubicBezTo>
                        <a:lnTo>
                          <a:pt x="494" y="46100"/>
                        </a:lnTo>
                        <a:cubicBezTo>
                          <a:pt x="494" y="46100"/>
                          <a:pt x="584" y="46055"/>
                          <a:pt x="584" y="46055"/>
                        </a:cubicBezTo>
                        <a:lnTo>
                          <a:pt x="674" y="46055"/>
                        </a:lnTo>
                        <a:cubicBezTo>
                          <a:pt x="674" y="46055"/>
                          <a:pt x="763" y="46010"/>
                          <a:pt x="763" y="46010"/>
                        </a:cubicBezTo>
                        <a:lnTo>
                          <a:pt x="876" y="46010"/>
                        </a:lnTo>
                        <a:cubicBezTo>
                          <a:pt x="876" y="46010"/>
                          <a:pt x="988" y="45966"/>
                          <a:pt x="988" y="45966"/>
                        </a:cubicBezTo>
                        <a:lnTo>
                          <a:pt x="1100" y="45966"/>
                        </a:lnTo>
                        <a:cubicBezTo>
                          <a:pt x="1100" y="45966"/>
                          <a:pt x="1213" y="45921"/>
                          <a:pt x="1213" y="45921"/>
                        </a:cubicBezTo>
                        <a:lnTo>
                          <a:pt x="1347" y="45921"/>
                        </a:lnTo>
                        <a:cubicBezTo>
                          <a:pt x="1347" y="45921"/>
                          <a:pt x="1617" y="45853"/>
                          <a:pt x="1617" y="45853"/>
                        </a:cubicBezTo>
                        <a:lnTo>
                          <a:pt x="1684" y="45853"/>
                        </a:lnTo>
                        <a:cubicBezTo>
                          <a:pt x="1684" y="45853"/>
                          <a:pt x="1909" y="45853"/>
                          <a:pt x="1909" y="45853"/>
                        </a:cubicBezTo>
                        <a:lnTo>
                          <a:pt x="2223" y="45853"/>
                        </a:lnTo>
                        <a:cubicBezTo>
                          <a:pt x="2223" y="45853"/>
                          <a:pt x="2560" y="45853"/>
                          <a:pt x="2560" y="45853"/>
                        </a:cubicBezTo>
                        <a:lnTo>
                          <a:pt x="2919" y="45853"/>
                        </a:lnTo>
                        <a:close/>
                        <a:moveTo>
                          <a:pt x="0" y="46639"/>
                        </a:moveTo>
                        <a:lnTo>
                          <a:pt x="0" y="46639"/>
                        </a:lnTo>
                        <a:cubicBezTo>
                          <a:pt x="0" y="46639"/>
                          <a:pt x="0" y="46639"/>
                          <a:pt x="0" y="46639"/>
                        </a:cubicBezTo>
                        <a:lnTo>
                          <a:pt x="0" y="46639"/>
                        </a:lnTo>
                        <a:close/>
                        <a:moveTo>
                          <a:pt x="0" y="46639"/>
                        </a:moveTo>
                        <a:lnTo>
                          <a:pt x="0" y="46639"/>
                        </a:lnTo>
                        <a:cubicBezTo>
                          <a:pt x="0" y="46639"/>
                          <a:pt x="0" y="46639"/>
                          <a:pt x="0" y="46639"/>
                        </a:cubicBezTo>
                        <a:lnTo>
                          <a:pt x="0" y="46639"/>
                        </a:lnTo>
                        <a:close/>
                        <a:moveTo>
                          <a:pt x="0" y="46549"/>
                        </a:moveTo>
                        <a:lnTo>
                          <a:pt x="0" y="46549"/>
                        </a:lnTo>
                        <a:cubicBezTo>
                          <a:pt x="0" y="46549"/>
                          <a:pt x="0" y="46549"/>
                          <a:pt x="0" y="46549"/>
                        </a:cubicBezTo>
                        <a:lnTo>
                          <a:pt x="0" y="46549"/>
                        </a:lnTo>
                        <a:cubicBezTo>
                          <a:pt x="0" y="46549"/>
                          <a:pt x="0" y="46549"/>
                          <a:pt x="0" y="46549"/>
                        </a:cubicBezTo>
                        <a:lnTo>
                          <a:pt x="0" y="46549"/>
                        </a:lnTo>
                        <a:cubicBezTo>
                          <a:pt x="0" y="46549"/>
                          <a:pt x="0" y="46549"/>
                          <a:pt x="0" y="46549"/>
                        </a:cubicBezTo>
                        <a:lnTo>
                          <a:pt x="0" y="46639"/>
                        </a:lnTo>
                        <a:cubicBezTo>
                          <a:pt x="0" y="46639"/>
                          <a:pt x="0" y="46639"/>
                          <a:pt x="0" y="46639"/>
                        </a:cubicBezTo>
                        <a:lnTo>
                          <a:pt x="0" y="46639"/>
                        </a:lnTo>
                        <a:cubicBezTo>
                          <a:pt x="0" y="46639"/>
                          <a:pt x="0" y="46639"/>
                          <a:pt x="0" y="46639"/>
                        </a:cubicBezTo>
                        <a:lnTo>
                          <a:pt x="0" y="46639"/>
                        </a:lnTo>
                        <a:cubicBezTo>
                          <a:pt x="0" y="46639"/>
                          <a:pt x="0" y="46617"/>
                          <a:pt x="0" y="46617"/>
                        </a:cubicBezTo>
                        <a:lnTo>
                          <a:pt x="0" y="46617"/>
                        </a:lnTo>
                        <a:cubicBezTo>
                          <a:pt x="0" y="46617"/>
                          <a:pt x="0" y="46617"/>
                          <a:pt x="0" y="46617"/>
                        </a:cubicBezTo>
                        <a:lnTo>
                          <a:pt x="0" y="46617"/>
                        </a:lnTo>
                        <a:cubicBezTo>
                          <a:pt x="0" y="46617"/>
                          <a:pt x="0" y="46617"/>
                          <a:pt x="0" y="46617"/>
                        </a:cubicBezTo>
                        <a:lnTo>
                          <a:pt x="0" y="46617"/>
                        </a:lnTo>
                        <a:cubicBezTo>
                          <a:pt x="0" y="46617"/>
                          <a:pt x="0" y="46617"/>
                          <a:pt x="0" y="46617"/>
                        </a:cubicBezTo>
                        <a:lnTo>
                          <a:pt x="0" y="46617"/>
                        </a:lnTo>
                        <a:close/>
                      </a:path>
                    </a:pathLst>
                  </a:custGeom>
                  <a:solidFill>
                    <a:srgbClr val="183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任意多边形: 形状 46">
                    <a:extLst>
                      <a:ext uri="{FF2B5EF4-FFF2-40B4-BE49-F238E27FC236}">
                        <a16:creationId xmlns:a16="http://schemas.microsoft.com/office/drawing/2014/main" id="{247DF561-F70E-EE8D-9747-6C9582F3620D}"/>
                      </a:ext>
                    </a:extLst>
                  </p:cNvPr>
                  <p:cNvSpPr/>
                  <p:nvPr/>
                </p:nvSpPr>
                <p:spPr>
                  <a:xfrm>
                    <a:off x="9640336" y="3845609"/>
                    <a:ext cx="106841" cy="21511"/>
                  </a:xfrm>
                  <a:custGeom>
                    <a:avLst/>
                    <a:gdLst>
                      <a:gd name="connsiteX0" fmla="*/ 78189 w 106841"/>
                      <a:gd name="connsiteY0" fmla="*/ 0 h 21511"/>
                      <a:gd name="connsiteX1" fmla="*/ 77829 w 106841"/>
                      <a:gd name="connsiteY1" fmla="*/ 0 h 21511"/>
                      <a:gd name="connsiteX2" fmla="*/ 77470 w 106841"/>
                      <a:gd name="connsiteY2" fmla="*/ 22 h 21511"/>
                      <a:gd name="connsiteX3" fmla="*/ 77133 w 106841"/>
                      <a:gd name="connsiteY3" fmla="*/ 22 h 21511"/>
                      <a:gd name="connsiteX4" fmla="*/ 76774 w 106841"/>
                      <a:gd name="connsiteY4" fmla="*/ 45 h 21511"/>
                      <a:gd name="connsiteX5" fmla="*/ 76415 w 106841"/>
                      <a:gd name="connsiteY5" fmla="*/ 67 h 21511"/>
                      <a:gd name="connsiteX6" fmla="*/ 76055 w 106841"/>
                      <a:gd name="connsiteY6" fmla="*/ 90 h 21511"/>
                      <a:gd name="connsiteX7" fmla="*/ 75696 w 106841"/>
                      <a:gd name="connsiteY7" fmla="*/ 112 h 21511"/>
                      <a:gd name="connsiteX8" fmla="*/ 75337 w 106841"/>
                      <a:gd name="connsiteY8" fmla="*/ 157 h 21511"/>
                      <a:gd name="connsiteX9" fmla="*/ 74978 w 106841"/>
                      <a:gd name="connsiteY9" fmla="*/ 180 h 21511"/>
                      <a:gd name="connsiteX10" fmla="*/ 74618 w 106841"/>
                      <a:gd name="connsiteY10" fmla="*/ 225 h 21511"/>
                      <a:gd name="connsiteX11" fmla="*/ 74237 w 106841"/>
                      <a:gd name="connsiteY11" fmla="*/ 269 h 21511"/>
                      <a:gd name="connsiteX12" fmla="*/ 73877 w 106841"/>
                      <a:gd name="connsiteY12" fmla="*/ 314 h 21511"/>
                      <a:gd name="connsiteX13" fmla="*/ 73518 w 106841"/>
                      <a:gd name="connsiteY13" fmla="*/ 382 h 21511"/>
                      <a:gd name="connsiteX14" fmla="*/ 73136 w 106841"/>
                      <a:gd name="connsiteY14" fmla="*/ 427 h 21511"/>
                      <a:gd name="connsiteX15" fmla="*/ 72777 w 106841"/>
                      <a:gd name="connsiteY15" fmla="*/ 494 h 21511"/>
                      <a:gd name="connsiteX16" fmla="*/ 72395 w 106841"/>
                      <a:gd name="connsiteY16" fmla="*/ 561 h 21511"/>
                      <a:gd name="connsiteX17" fmla="*/ 72036 w 106841"/>
                      <a:gd name="connsiteY17" fmla="*/ 629 h 21511"/>
                      <a:gd name="connsiteX18" fmla="*/ 71654 w 106841"/>
                      <a:gd name="connsiteY18" fmla="*/ 696 h 21511"/>
                      <a:gd name="connsiteX19" fmla="*/ 71272 w 106841"/>
                      <a:gd name="connsiteY19" fmla="*/ 786 h 21511"/>
                      <a:gd name="connsiteX20" fmla="*/ 70891 w 106841"/>
                      <a:gd name="connsiteY20" fmla="*/ 853 h 21511"/>
                      <a:gd name="connsiteX21" fmla="*/ 70531 w 106841"/>
                      <a:gd name="connsiteY21" fmla="*/ 943 h 21511"/>
                      <a:gd name="connsiteX22" fmla="*/ 70150 w 106841"/>
                      <a:gd name="connsiteY22" fmla="*/ 1033 h 21511"/>
                      <a:gd name="connsiteX23" fmla="*/ 69768 w 106841"/>
                      <a:gd name="connsiteY23" fmla="*/ 1123 h 21511"/>
                      <a:gd name="connsiteX24" fmla="*/ 69386 w 106841"/>
                      <a:gd name="connsiteY24" fmla="*/ 1235 h 21511"/>
                      <a:gd name="connsiteX25" fmla="*/ 69004 w 106841"/>
                      <a:gd name="connsiteY25" fmla="*/ 1325 h 21511"/>
                      <a:gd name="connsiteX26" fmla="*/ 68982 w 106841"/>
                      <a:gd name="connsiteY26" fmla="*/ 1325 h 21511"/>
                      <a:gd name="connsiteX27" fmla="*/ 68600 w 106841"/>
                      <a:gd name="connsiteY27" fmla="*/ 1437 h 21511"/>
                      <a:gd name="connsiteX28" fmla="*/ 68219 w 106841"/>
                      <a:gd name="connsiteY28" fmla="*/ 1549 h 21511"/>
                      <a:gd name="connsiteX29" fmla="*/ 67949 w 106841"/>
                      <a:gd name="connsiteY29" fmla="*/ 1639 h 21511"/>
                      <a:gd name="connsiteX30" fmla="*/ 67702 w 106841"/>
                      <a:gd name="connsiteY30" fmla="*/ 1707 h 21511"/>
                      <a:gd name="connsiteX31" fmla="*/ 67433 w 106841"/>
                      <a:gd name="connsiteY31" fmla="*/ 1796 h 21511"/>
                      <a:gd name="connsiteX32" fmla="*/ 67186 w 106841"/>
                      <a:gd name="connsiteY32" fmla="*/ 1886 h 21511"/>
                      <a:gd name="connsiteX33" fmla="*/ 66916 w 106841"/>
                      <a:gd name="connsiteY33" fmla="*/ 1976 h 21511"/>
                      <a:gd name="connsiteX34" fmla="*/ 66669 w 106841"/>
                      <a:gd name="connsiteY34" fmla="*/ 2066 h 21511"/>
                      <a:gd name="connsiteX35" fmla="*/ 66422 w 106841"/>
                      <a:gd name="connsiteY35" fmla="*/ 2156 h 21511"/>
                      <a:gd name="connsiteX36" fmla="*/ 66175 w 106841"/>
                      <a:gd name="connsiteY36" fmla="*/ 2246 h 21511"/>
                      <a:gd name="connsiteX37" fmla="*/ 65906 w 106841"/>
                      <a:gd name="connsiteY37" fmla="*/ 2358 h 21511"/>
                      <a:gd name="connsiteX38" fmla="*/ 65659 w 106841"/>
                      <a:gd name="connsiteY38" fmla="*/ 2448 h 21511"/>
                      <a:gd name="connsiteX39" fmla="*/ 65412 w 106841"/>
                      <a:gd name="connsiteY39" fmla="*/ 2560 h 21511"/>
                      <a:gd name="connsiteX40" fmla="*/ 65165 w 106841"/>
                      <a:gd name="connsiteY40" fmla="*/ 2650 h 21511"/>
                      <a:gd name="connsiteX41" fmla="*/ 64918 w 106841"/>
                      <a:gd name="connsiteY41" fmla="*/ 2762 h 21511"/>
                      <a:gd name="connsiteX42" fmla="*/ 64671 w 106841"/>
                      <a:gd name="connsiteY42" fmla="*/ 2852 h 21511"/>
                      <a:gd name="connsiteX43" fmla="*/ 64446 w 106841"/>
                      <a:gd name="connsiteY43" fmla="*/ 2964 h 21511"/>
                      <a:gd name="connsiteX44" fmla="*/ 64199 w 106841"/>
                      <a:gd name="connsiteY44" fmla="*/ 3076 h 21511"/>
                      <a:gd name="connsiteX45" fmla="*/ 63952 w 106841"/>
                      <a:gd name="connsiteY45" fmla="*/ 3189 h 21511"/>
                      <a:gd name="connsiteX46" fmla="*/ 63705 w 106841"/>
                      <a:gd name="connsiteY46" fmla="*/ 3301 h 21511"/>
                      <a:gd name="connsiteX47" fmla="*/ 63480 w 106841"/>
                      <a:gd name="connsiteY47" fmla="*/ 3413 h 21511"/>
                      <a:gd name="connsiteX48" fmla="*/ 63233 w 106841"/>
                      <a:gd name="connsiteY48" fmla="*/ 3525 h 21511"/>
                      <a:gd name="connsiteX49" fmla="*/ 63009 w 106841"/>
                      <a:gd name="connsiteY49" fmla="*/ 3638 h 21511"/>
                      <a:gd name="connsiteX50" fmla="*/ 62762 w 106841"/>
                      <a:gd name="connsiteY50" fmla="*/ 3750 h 21511"/>
                      <a:gd name="connsiteX51" fmla="*/ 62537 w 106841"/>
                      <a:gd name="connsiteY51" fmla="*/ 3862 h 21511"/>
                      <a:gd name="connsiteX52" fmla="*/ 62290 w 106841"/>
                      <a:gd name="connsiteY52" fmla="*/ 3997 h 21511"/>
                      <a:gd name="connsiteX53" fmla="*/ 62066 w 106841"/>
                      <a:gd name="connsiteY53" fmla="*/ 4109 h 21511"/>
                      <a:gd name="connsiteX54" fmla="*/ 61841 w 106841"/>
                      <a:gd name="connsiteY54" fmla="*/ 4222 h 21511"/>
                      <a:gd name="connsiteX55" fmla="*/ 61617 w 106841"/>
                      <a:gd name="connsiteY55" fmla="*/ 4356 h 21511"/>
                      <a:gd name="connsiteX56" fmla="*/ 61370 w 106841"/>
                      <a:gd name="connsiteY56" fmla="*/ 4469 h 21511"/>
                      <a:gd name="connsiteX57" fmla="*/ 61145 w 106841"/>
                      <a:gd name="connsiteY57" fmla="*/ 4603 h 21511"/>
                      <a:gd name="connsiteX58" fmla="*/ 60921 w 106841"/>
                      <a:gd name="connsiteY58" fmla="*/ 4716 h 21511"/>
                      <a:gd name="connsiteX59" fmla="*/ 60472 w 106841"/>
                      <a:gd name="connsiteY59" fmla="*/ 4985 h 21511"/>
                      <a:gd name="connsiteX60" fmla="*/ 60022 w 106841"/>
                      <a:gd name="connsiteY60" fmla="*/ 5232 h 21511"/>
                      <a:gd name="connsiteX61" fmla="*/ 59573 w 106841"/>
                      <a:gd name="connsiteY61" fmla="*/ 5501 h 21511"/>
                      <a:gd name="connsiteX62" fmla="*/ 59124 w 106841"/>
                      <a:gd name="connsiteY62" fmla="*/ 5748 h 21511"/>
                      <a:gd name="connsiteX63" fmla="*/ 58675 w 106841"/>
                      <a:gd name="connsiteY63" fmla="*/ 6018 h 21511"/>
                      <a:gd name="connsiteX64" fmla="*/ 58248 w 106841"/>
                      <a:gd name="connsiteY64" fmla="*/ 6287 h 21511"/>
                      <a:gd name="connsiteX65" fmla="*/ 57799 w 106841"/>
                      <a:gd name="connsiteY65" fmla="*/ 6534 h 21511"/>
                      <a:gd name="connsiteX66" fmla="*/ 57373 w 106841"/>
                      <a:gd name="connsiteY66" fmla="*/ 6804 h 21511"/>
                      <a:gd name="connsiteX67" fmla="*/ 56946 w 106841"/>
                      <a:gd name="connsiteY67" fmla="*/ 7073 h 21511"/>
                      <a:gd name="connsiteX68" fmla="*/ 56093 w 106841"/>
                      <a:gd name="connsiteY68" fmla="*/ 7612 h 21511"/>
                      <a:gd name="connsiteX69" fmla="*/ 55239 w 106841"/>
                      <a:gd name="connsiteY69" fmla="*/ 8151 h 21511"/>
                      <a:gd name="connsiteX70" fmla="*/ 54386 w 106841"/>
                      <a:gd name="connsiteY70" fmla="*/ 8668 h 21511"/>
                      <a:gd name="connsiteX71" fmla="*/ 54184 w 106841"/>
                      <a:gd name="connsiteY71" fmla="*/ 8802 h 21511"/>
                      <a:gd name="connsiteX72" fmla="*/ 53959 w 106841"/>
                      <a:gd name="connsiteY72" fmla="*/ 8937 h 21511"/>
                      <a:gd name="connsiteX73" fmla="*/ 53533 w 106841"/>
                      <a:gd name="connsiteY73" fmla="*/ 9207 h 21511"/>
                      <a:gd name="connsiteX74" fmla="*/ 53129 w 106841"/>
                      <a:gd name="connsiteY74" fmla="*/ 9476 h 21511"/>
                      <a:gd name="connsiteX75" fmla="*/ 52702 w 106841"/>
                      <a:gd name="connsiteY75" fmla="*/ 9723 h 21511"/>
                      <a:gd name="connsiteX76" fmla="*/ 52275 w 106841"/>
                      <a:gd name="connsiteY76" fmla="*/ 9970 h 21511"/>
                      <a:gd name="connsiteX77" fmla="*/ 51871 w 106841"/>
                      <a:gd name="connsiteY77" fmla="*/ 10240 h 21511"/>
                      <a:gd name="connsiteX78" fmla="*/ 51445 w 106841"/>
                      <a:gd name="connsiteY78" fmla="*/ 10487 h 21511"/>
                      <a:gd name="connsiteX79" fmla="*/ 51018 w 106841"/>
                      <a:gd name="connsiteY79" fmla="*/ 10734 h 21511"/>
                      <a:gd name="connsiteX80" fmla="*/ 50591 w 106841"/>
                      <a:gd name="connsiteY80" fmla="*/ 10981 h 21511"/>
                      <a:gd name="connsiteX81" fmla="*/ 50187 w 106841"/>
                      <a:gd name="connsiteY81" fmla="*/ 11205 h 21511"/>
                      <a:gd name="connsiteX82" fmla="*/ 49963 w 106841"/>
                      <a:gd name="connsiteY82" fmla="*/ 11317 h 21511"/>
                      <a:gd name="connsiteX83" fmla="*/ 49760 w 106841"/>
                      <a:gd name="connsiteY83" fmla="*/ 11430 h 21511"/>
                      <a:gd name="connsiteX84" fmla="*/ 49558 w 106841"/>
                      <a:gd name="connsiteY84" fmla="*/ 11564 h 21511"/>
                      <a:gd name="connsiteX85" fmla="*/ 49334 w 106841"/>
                      <a:gd name="connsiteY85" fmla="*/ 11677 h 21511"/>
                      <a:gd name="connsiteX86" fmla="*/ 49132 w 106841"/>
                      <a:gd name="connsiteY86" fmla="*/ 11789 h 21511"/>
                      <a:gd name="connsiteX87" fmla="*/ 48930 w 106841"/>
                      <a:gd name="connsiteY87" fmla="*/ 11901 h 21511"/>
                      <a:gd name="connsiteX88" fmla="*/ 48705 w 106841"/>
                      <a:gd name="connsiteY88" fmla="*/ 11991 h 21511"/>
                      <a:gd name="connsiteX89" fmla="*/ 48503 w 106841"/>
                      <a:gd name="connsiteY89" fmla="*/ 12103 h 21511"/>
                      <a:gd name="connsiteX90" fmla="*/ 48278 w 106841"/>
                      <a:gd name="connsiteY90" fmla="*/ 12216 h 21511"/>
                      <a:gd name="connsiteX91" fmla="*/ 48076 w 106841"/>
                      <a:gd name="connsiteY91" fmla="*/ 12328 h 21511"/>
                      <a:gd name="connsiteX92" fmla="*/ 47852 w 106841"/>
                      <a:gd name="connsiteY92" fmla="*/ 12418 h 21511"/>
                      <a:gd name="connsiteX93" fmla="*/ 47650 w 106841"/>
                      <a:gd name="connsiteY93" fmla="*/ 12530 h 21511"/>
                      <a:gd name="connsiteX94" fmla="*/ 47425 w 106841"/>
                      <a:gd name="connsiteY94" fmla="*/ 12620 h 21511"/>
                      <a:gd name="connsiteX95" fmla="*/ 47223 w 106841"/>
                      <a:gd name="connsiteY95" fmla="*/ 12732 h 21511"/>
                      <a:gd name="connsiteX96" fmla="*/ 46998 w 106841"/>
                      <a:gd name="connsiteY96" fmla="*/ 12822 h 21511"/>
                      <a:gd name="connsiteX97" fmla="*/ 46796 w 106841"/>
                      <a:gd name="connsiteY97" fmla="*/ 12912 h 21511"/>
                      <a:gd name="connsiteX98" fmla="*/ 46572 w 106841"/>
                      <a:gd name="connsiteY98" fmla="*/ 13001 h 21511"/>
                      <a:gd name="connsiteX99" fmla="*/ 46370 w 106841"/>
                      <a:gd name="connsiteY99" fmla="*/ 13114 h 21511"/>
                      <a:gd name="connsiteX100" fmla="*/ 46145 w 106841"/>
                      <a:gd name="connsiteY100" fmla="*/ 13204 h 21511"/>
                      <a:gd name="connsiteX101" fmla="*/ 45921 w 106841"/>
                      <a:gd name="connsiteY101" fmla="*/ 13293 h 21511"/>
                      <a:gd name="connsiteX102" fmla="*/ 45719 w 106841"/>
                      <a:gd name="connsiteY102" fmla="*/ 13361 h 21511"/>
                      <a:gd name="connsiteX103" fmla="*/ 45494 w 106841"/>
                      <a:gd name="connsiteY103" fmla="*/ 13451 h 21511"/>
                      <a:gd name="connsiteX104" fmla="*/ 45269 w 106841"/>
                      <a:gd name="connsiteY104" fmla="*/ 13540 h 21511"/>
                      <a:gd name="connsiteX105" fmla="*/ 45067 w 106841"/>
                      <a:gd name="connsiteY105" fmla="*/ 13630 h 21511"/>
                      <a:gd name="connsiteX106" fmla="*/ 44843 w 106841"/>
                      <a:gd name="connsiteY106" fmla="*/ 13698 h 21511"/>
                      <a:gd name="connsiteX107" fmla="*/ 44618 w 106841"/>
                      <a:gd name="connsiteY107" fmla="*/ 13765 h 21511"/>
                      <a:gd name="connsiteX108" fmla="*/ 44394 w 106841"/>
                      <a:gd name="connsiteY108" fmla="*/ 13855 h 21511"/>
                      <a:gd name="connsiteX109" fmla="*/ 44169 w 106841"/>
                      <a:gd name="connsiteY109" fmla="*/ 13922 h 21511"/>
                      <a:gd name="connsiteX110" fmla="*/ 43967 w 106841"/>
                      <a:gd name="connsiteY110" fmla="*/ 13990 h 21511"/>
                      <a:gd name="connsiteX111" fmla="*/ 43742 w 106841"/>
                      <a:gd name="connsiteY111" fmla="*/ 14057 h 21511"/>
                      <a:gd name="connsiteX112" fmla="*/ 43518 w 106841"/>
                      <a:gd name="connsiteY112" fmla="*/ 14124 h 21511"/>
                      <a:gd name="connsiteX113" fmla="*/ 43293 w 106841"/>
                      <a:gd name="connsiteY113" fmla="*/ 14192 h 21511"/>
                      <a:gd name="connsiteX114" fmla="*/ 43069 w 106841"/>
                      <a:gd name="connsiteY114" fmla="*/ 14259 h 21511"/>
                      <a:gd name="connsiteX115" fmla="*/ 42844 w 106841"/>
                      <a:gd name="connsiteY115" fmla="*/ 14326 h 21511"/>
                      <a:gd name="connsiteX116" fmla="*/ 42620 w 106841"/>
                      <a:gd name="connsiteY116" fmla="*/ 14371 h 21511"/>
                      <a:gd name="connsiteX117" fmla="*/ 42395 w 106841"/>
                      <a:gd name="connsiteY117" fmla="*/ 14439 h 21511"/>
                      <a:gd name="connsiteX118" fmla="*/ 42148 w 106841"/>
                      <a:gd name="connsiteY118" fmla="*/ 14484 h 21511"/>
                      <a:gd name="connsiteX119" fmla="*/ 41924 w 106841"/>
                      <a:gd name="connsiteY119" fmla="*/ 14528 h 21511"/>
                      <a:gd name="connsiteX120" fmla="*/ 41699 w 106841"/>
                      <a:gd name="connsiteY120" fmla="*/ 14573 h 21511"/>
                      <a:gd name="connsiteX121" fmla="*/ 41474 w 106841"/>
                      <a:gd name="connsiteY121" fmla="*/ 14618 h 21511"/>
                      <a:gd name="connsiteX122" fmla="*/ 41228 w 106841"/>
                      <a:gd name="connsiteY122" fmla="*/ 14663 h 21511"/>
                      <a:gd name="connsiteX123" fmla="*/ 41003 w 106841"/>
                      <a:gd name="connsiteY123" fmla="*/ 14708 h 21511"/>
                      <a:gd name="connsiteX124" fmla="*/ 40778 w 106841"/>
                      <a:gd name="connsiteY124" fmla="*/ 14753 h 21511"/>
                      <a:gd name="connsiteX125" fmla="*/ 40531 w 106841"/>
                      <a:gd name="connsiteY125" fmla="*/ 14798 h 21511"/>
                      <a:gd name="connsiteX126" fmla="*/ 40307 w 106841"/>
                      <a:gd name="connsiteY126" fmla="*/ 14820 h 21511"/>
                      <a:gd name="connsiteX127" fmla="*/ 40060 w 106841"/>
                      <a:gd name="connsiteY127" fmla="*/ 14843 h 21511"/>
                      <a:gd name="connsiteX128" fmla="*/ 39835 w 106841"/>
                      <a:gd name="connsiteY128" fmla="*/ 14888 h 21511"/>
                      <a:gd name="connsiteX129" fmla="*/ 39588 w 106841"/>
                      <a:gd name="connsiteY129" fmla="*/ 14910 h 21511"/>
                      <a:gd name="connsiteX130" fmla="*/ 39431 w 106841"/>
                      <a:gd name="connsiteY130" fmla="*/ 14910 h 21511"/>
                      <a:gd name="connsiteX131" fmla="*/ 39274 w 106841"/>
                      <a:gd name="connsiteY131" fmla="*/ 14933 h 21511"/>
                      <a:gd name="connsiteX132" fmla="*/ 39117 w 106841"/>
                      <a:gd name="connsiteY132" fmla="*/ 14955 h 21511"/>
                      <a:gd name="connsiteX133" fmla="*/ 38960 w 106841"/>
                      <a:gd name="connsiteY133" fmla="*/ 14955 h 21511"/>
                      <a:gd name="connsiteX134" fmla="*/ 38802 w 106841"/>
                      <a:gd name="connsiteY134" fmla="*/ 14955 h 21511"/>
                      <a:gd name="connsiteX135" fmla="*/ 38645 w 106841"/>
                      <a:gd name="connsiteY135" fmla="*/ 14978 h 21511"/>
                      <a:gd name="connsiteX136" fmla="*/ 38488 w 106841"/>
                      <a:gd name="connsiteY136" fmla="*/ 14978 h 21511"/>
                      <a:gd name="connsiteX137" fmla="*/ 38331 w 106841"/>
                      <a:gd name="connsiteY137" fmla="*/ 15000 h 21511"/>
                      <a:gd name="connsiteX138" fmla="*/ 38151 w 106841"/>
                      <a:gd name="connsiteY138" fmla="*/ 15000 h 21511"/>
                      <a:gd name="connsiteX139" fmla="*/ 37994 w 106841"/>
                      <a:gd name="connsiteY139" fmla="*/ 15000 h 21511"/>
                      <a:gd name="connsiteX140" fmla="*/ 37837 w 106841"/>
                      <a:gd name="connsiteY140" fmla="*/ 15000 h 21511"/>
                      <a:gd name="connsiteX141" fmla="*/ 37680 w 106841"/>
                      <a:gd name="connsiteY141" fmla="*/ 15000 h 21511"/>
                      <a:gd name="connsiteX142" fmla="*/ 37522 w 106841"/>
                      <a:gd name="connsiteY142" fmla="*/ 15000 h 21511"/>
                      <a:gd name="connsiteX143" fmla="*/ 37365 w 106841"/>
                      <a:gd name="connsiteY143" fmla="*/ 15000 h 21511"/>
                      <a:gd name="connsiteX144" fmla="*/ 37343 w 106841"/>
                      <a:gd name="connsiteY144" fmla="*/ 15000 h 21511"/>
                      <a:gd name="connsiteX145" fmla="*/ 37051 w 106841"/>
                      <a:gd name="connsiteY145" fmla="*/ 15000 h 21511"/>
                      <a:gd name="connsiteX146" fmla="*/ 36736 w 106841"/>
                      <a:gd name="connsiteY146" fmla="*/ 15000 h 21511"/>
                      <a:gd name="connsiteX147" fmla="*/ 36400 w 106841"/>
                      <a:gd name="connsiteY147" fmla="*/ 14978 h 21511"/>
                      <a:gd name="connsiteX148" fmla="*/ 36085 w 106841"/>
                      <a:gd name="connsiteY148" fmla="*/ 14978 h 21511"/>
                      <a:gd name="connsiteX149" fmla="*/ 35771 w 106841"/>
                      <a:gd name="connsiteY149" fmla="*/ 14955 h 21511"/>
                      <a:gd name="connsiteX150" fmla="*/ 35457 w 106841"/>
                      <a:gd name="connsiteY150" fmla="*/ 14933 h 21511"/>
                      <a:gd name="connsiteX151" fmla="*/ 35142 w 106841"/>
                      <a:gd name="connsiteY151" fmla="*/ 14910 h 21511"/>
                      <a:gd name="connsiteX152" fmla="*/ 34805 w 106841"/>
                      <a:gd name="connsiteY152" fmla="*/ 14888 h 21511"/>
                      <a:gd name="connsiteX153" fmla="*/ 34491 w 106841"/>
                      <a:gd name="connsiteY153" fmla="*/ 14843 h 21511"/>
                      <a:gd name="connsiteX154" fmla="*/ 34177 w 106841"/>
                      <a:gd name="connsiteY154" fmla="*/ 14798 h 21511"/>
                      <a:gd name="connsiteX155" fmla="*/ 33862 w 106841"/>
                      <a:gd name="connsiteY155" fmla="*/ 14775 h 21511"/>
                      <a:gd name="connsiteX156" fmla="*/ 33525 w 106841"/>
                      <a:gd name="connsiteY156" fmla="*/ 14731 h 21511"/>
                      <a:gd name="connsiteX157" fmla="*/ 33211 w 106841"/>
                      <a:gd name="connsiteY157" fmla="*/ 14686 h 21511"/>
                      <a:gd name="connsiteX158" fmla="*/ 32897 w 106841"/>
                      <a:gd name="connsiteY158" fmla="*/ 14641 h 21511"/>
                      <a:gd name="connsiteX159" fmla="*/ 32560 w 106841"/>
                      <a:gd name="connsiteY159" fmla="*/ 14573 h 21511"/>
                      <a:gd name="connsiteX160" fmla="*/ 32245 w 106841"/>
                      <a:gd name="connsiteY160" fmla="*/ 14528 h 21511"/>
                      <a:gd name="connsiteX161" fmla="*/ 31931 w 106841"/>
                      <a:gd name="connsiteY161" fmla="*/ 14484 h 21511"/>
                      <a:gd name="connsiteX162" fmla="*/ 31594 w 106841"/>
                      <a:gd name="connsiteY162" fmla="*/ 14416 h 21511"/>
                      <a:gd name="connsiteX163" fmla="*/ 31280 w 106841"/>
                      <a:gd name="connsiteY163" fmla="*/ 14349 h 21511"/>
                      <a:gd name="connsiteX164" fmla="*/ 30966 w 106841"/>
                      <a:gd name="connsiteY164" fmla="*/ 14304 h 21511"/>
                      <a:gd name="connsiteX165" fmla="*/ 30651 w 106841"/>
                      <a:gd name="connsiteY165" fmla="*/ 14237 h 21511"/>
                      <a:gd name="connsiteX166" fmla="*/ 30314 w 106841"/>
                      <a:gd name="connsiteY166" fmla="*/ 14169 h 21511"/>
                      <a:gd name="connsiteX167" fmla="*/ 30000 w 106841"/>
                      <a:gd name="connsiteY167" fmla="*/ 14102 h 21511"/>
                      <a:gd name="connsiteX168" fmla="*/ 29686 w 106841"/>
                      <a:gd name="connsiteY168" fmla="*/ 14034 h 21511"/>
                      <a:gd name="connsiteX169" fmla="*/ 29371 w 106841"/>
                      <a:gd name="connsiteY169" fmla="*/ 13945 h 21511"/>
                      <a:gd name="connsiteX170" fmla="*/ 29034 w 106841"/>
                      <a:gd name="connsiteY170" fmla="*/ 13877 h 21511"/>
                      <a:gd name="connsiteX171" fmla="*/ 28720 w 106841"/>
                      <a:gd name="connsiteY171" fmla="*/ 13810 h 21511"/>
                      <a:gd name="connsiteX172" fmla="*/ 28406 w 106841"/>
                      <a:gd name="connsiteY172" fmla="*/ 13720 h 21511"/>
                      <a:gd name="connsiteX173" fmla="*/ 28091 w 106841"/>
                      <a:gd name="connsiteY173" fmla="*/ 13653 h 21511"/>
                      <a:gd name="connsiteX174" fmla="*/ 27440 w 106841"/>
                      <a:gd name="connsiteY174" fmla="*/ 13496 h 21511"/>
                      <a:gd name="connsiteX175" fmla="*/ 26811 w 106841"/>
                      <a:gd name="connsiteY175" fmla="*/ 13338 h 21511"/>
                      <a:gd name="connsiteX176" fmla="*/ 26160 w 106841"/>
                      <a:gd name="connsiteY176" fmla="*/ 13181 h 21511"/>
                      <a:gd name="connsiteX177" fmla="*/ 25531 w 106841"/>
                      <a:gd name="connsiteY177" fmla="*/ 13024 h 21511"/>
                      <a:gd name="connsiteX178" fmla="*/ 24274 w 106841"/>
                      <a:gd name="connsiteY178" fmla="*/ 12687 h 21511"/>
                      <a:gd name="connsiteX179" fmla="*/ 23645 w 106841"/>
                      <a:gd name="connsiteY179" fmla="*/ 12530 h 21511"/>
                      <a:gd name="connsiteX180" fmla="*/ 23016 w 106841"/>
                      <a:gd name="connsiteY180" fmla="*/ 12373 h 21511"/>
                      <a:gd name="connsiteX181" fmla="*/ 22388 w 106841"/>
                      <a:gd name="connsiteY181" fmla="*/ 12216 h 21511"/>
                      <a:gd name="connsiteX182" fmla="*/ 22073 w 106841"/>
                      <a:gd name="connsiteY182" fmla="*/ 12148 h 21511"/>
                      <a:gd name="connsiteX183" fmla="*/ 21759 w 106841"/>
                      <a:gd name="connsiteY183" fmla="*/ 12081 h 21511"/>
                      <a:gd name="connsiteX184" fmla="*/ 21467 w 106841"/>
                      <a:gd name="connsiteY184" fmla="*/ 12013 h 21511"/>
                      <a:gd name="connsiteX185" fmla="*/ 21153 w 106841"/>
                      <a:gd name="connsiteY185" fmla="*/ 11946 h 21511"/>
                      <a:gd name="connsiteX186" fmla="*/ 20838 w 106841"/>
                      <a:gd name="connsiteY186" fmla="*/ 11879 h 21511"/>
                      <a:gd name="connsiteX187" fmla="*/ 20524 w 106841"/>
                      <a:gd name="connsiteY187" fmla="*/ 11811 h 21511"/>
                      <a:gd name="connsiteX188" fmla="*/ 20232 w 106841"/>
                      <a:gd name="connsiteY188" fmla="*/ 11744 h 21511"/>
                      <a:gd name="connsiteX189" fmla="*/ 19918 w 106841"/>
                      <a:gd name="connsiteY189" fmla="*/ 11677 h 21511"/>
                      <a:gd name="connsiteX190" fmla="*/ 19603 w 106841"/>
                      <a:gd name="connsiteY190" fmla="*/ 11609 h 21511"/>
                      <a:gd name="connsiteX191" fmla="*/ 19311 w 106841"/>
                      <a:gd name="connsiteY191" fmla="*/ 11564 h 21511"/>
                      <a:gd name="connsiteX192" fmla="*/ 18997 w 106841"/>
                      <a:gd name="connsiteY192" fmla="*/ 11497 h 21511"/>
                      <a:gd name="connsiteX193" fmla="*/ 18683 w 106841"/>
                      <a:gd name="connsiteY193" fmla="*/ 11452 h 21511"/>
                      <a:gd name="connsiteX194" fmla="*/ 18391 w 106841"/>
                      <a:gd name="connsiteY194" fmla="*/ 11407 h 21511"/>
                      <a:gd name="connsiteX195" fmla="*/ 18076 w 106841"/>
                      <a:gd name="connsiteY195" fmla="*/ 11362 h 21511"/>
                      <a:gd name="connsiteX196" fmla="*/ 17784 w 106841"/>
                      <a:gd name="connsiteY196" fmla="*/ 11317 h 21511"/>
                      <a:gd name="connsiteX197" fmla="*/ 17470 w 106841"/>
                      <a:gd name="connsiteY197" fmla="*/ 11272 h 21511"/>
                      <a:gd name="connsiteX198" fmla="*/ 17178 w 106841"/>
                      <a:gd name="connsiteY198" fmla="*/ 11250 h 21511"/>
                      <a:gd name="connsiteX199" fmla="*/ 16864 w 106841"/>
                      <a:gd name="connsiteY199" fmla="*/ 11205 h 21511"/>
                      <a:gd name="connsiteX200" fmla="*/ 16572 w 106841"/>
                      <a:gd name="connsiteY200" fmla="*/ 11183 h 21511"/>
                      <a:gd name="connsiteX201" fmla="*/ 16280 w 106841"/>
                      <a:gd name="connsiteY201" fmla="*/ 11160 h 21511"/>
                      <a:gd name="connsiteX202" fmla="*/ 15966 w 106841"/>
                      <a:gd name="connsiteY202" fmla="*/ 11138 h 21511"/>
                      <a:gd name="connsiteX203" fmla="*/ 15674 w 106841"/>
                      <a:gd name="connsiteY203" fmla="*/ 11115 h 21511"/>
                      <a:gd name="connsiteX204" fmla="*/ 15382 w 106841"/>
                      <a:gd name="connsiteY204" fmla="*/ 11115 h 21511"/>
                      <a:gd name="connsiteX205" fmla="*/ 15067 w 106841"/>
                      <a:gd name="connsiteY205" fmla="*/ 11115 h 21511"/>
                      <a:gd name="connsiteX206" fmla="*/ 14775 w 106841"/>
                      <a:gd name="connsiteY206" fmla="*/ 11093 h 21511"/>
                      <a:gd name="connsiteX207" fmla="*/ 14641 w 106841"/>
                      <a:gd name="connsiteY207" fmla="*/ 11093 h 21511"/>
                      <a:gd name="connsiteX208" fmla="*/ 14484 w 106841"/>
                      <a:gd name="connsiteY208" fmla="*/ 11115 h 21511"/>
                      <a:gd name="connsiteX209" fmla="*/ 14349 w 106841"/>
                      <a:gd name="connsiteY209" fmla="*/ 11115 h 21511"/>
                      <a:gd name="connsiteX210" fmla="*/ 14192 w 106841"/>
                      <a:gd name="connsiteY210" fmla="*/ 11115 h 21511"/>
                      <a:gd name="connsiteX211" fmla="*/ 14034 w 106841"/>
                      <a:gd name="connsiteY211" fmla="*/ 11115 h 21511"/>
                      <a:gd name="connsiteX212" fmla="*/ 13900 w 106841"/>
                      <a:gd name="connsiteY212" fmla="*/ 11115 h 21511"/>
                      <a:gd name="connsiteX213" fmla="*/ 13743 w 106841"/>
                      <a:gd name="connsiteY213" fmla="*/ 11138 h 21511"/>
                      <a:gd name="connsiteX214" fmla="*/ 13608 w 106841"/>
                      <a:gd name="connsiteY214" fmla="*/ 11138 h 21511"/>
                      <a:gd name="connsiteX215" fmla="*/ 13451 w 106841"/>
                      <a:gd name="connsiteY215" fmla="*/ 11160 h 21511"/>
                      <a:gd name="connsiteX216" fmla="*/ 13316 w 106841"/>
                      <a:gd name="connsiteY216" fmla="*/ 11160 h 21511"/>
                      <a:gd name="connsiteX217" fmla="*/ 13159 w 106841"/>
                      <a:gd name="connsiteY217" fmla="*/ 11183 h 21511"/>
                      <a:gd name="connsiteX218" fmla="*/ 13024 w 106841"/>
                      <a:gd name="connsiteY218" fmla="*/ 11183 h 21511"/>
                      <a:gd name="connsiteX219" fmla="*/ 12867 w 106841"/>
                      <a:gd name="connsiteY219" fmla="*/ 11205 h 21511"/>
                      <a:gd name="connsiteX220" fmla="*/ 12732 w 106841"/>
                      <a:gd name="connsiteY220" fmla="*/ 11228 h 21511"/>
                      <a:gd name="connsiteX221" fmla="*/ 12575 w 106841"/>
                      <a:gd name="connsiteY221" fmla="*/ 11250 h 21511"/>
                      <a:gd name="connsiteX222" fmla="*/ 12440 w 106841"/>
                      <a:gd name="connsiteY222" fmla="*/ 11272 h 21511"/>
                      <a:gd name="connsiteX223" fmla="*/ 12283 w 106841"/>
                      <a:gd name="connsiteY223" fmla="*/ 11295 h 21511"/>
                      <a:gd name="connsiteX224" fmla="*/ 12148 w 106841"/>
                      <a:gd name="connsiteY224" fmla="*/ 11317 h 21511"/>
                      <a:gd name="connsiteX225" fmla="*/ 12013 w 106841"/>
                      <a:gd name="connsiteY225" fmla="*/ 11340 h 21511"/>
                      <a:gd name="connsiteX226" fmla="*/ 11856 w 106841"/>
                      <a:gd name="connsiteY226" fmla="*/ 11362 h 21511"/>
                      <a:gd name="connsiteX227" fmla="*/ 11721 w 106841"/>
                      <a:gd name="connsiteY227" fmla="*/ 11407 h 21511"/>
                      <a:gd name="connsiteX228" fmla="*/ 11564 w 106841"/>
                      <a:gd name="connsiteY228" fmla="*/ 11430 h 21511"/>
                      <a:gd name="connsiteX229" fmla="*/ 11430 w 106841"/>
                      <a:gd name="connsiteY229" fmla="*/ 11452 h 21511"/>
                      <a:gd name="connsiteX230" fmla="*/ 11295 w 106841"/>
                      <a:gd name="connsiteY230" fmla="*/ 11497 h 21511"/>
                      <a:gd name="connsiteX231" fmla="*/ 11138 w 106841"/>
                      <a:gd name="connsiteY231" fmla="*/ 11519 h 21511"/>
                      <a:gd name="connsiteX232" fmla="*/ 11003 w 106841"/>
                      <a:gd name="connsiteY232" fmla="*/ 11564 h 21511"/>
                      <a:gd name="connsiteX233" fmla="*/ 10868 w 106841"/>
                      <a:gd name="connsiteY233" fmla="*/ 11609 h 21511"/>
                      <a:gd name="connsiteX234" fmla="*/ 10711 w 106841"/>
                      <a:gd name="connsiteY234" fmla="*/ 11654 h 21511"/>
                      <a:gd name="connsiteX235" fmla="*/ 10576 w 106841"/>
                      <a:gd name="connsiteY235" fmla="*/ 11699 h 21511"/>
                      <a:gd name="connsiteX236" fmla="*/ 10442 w 106841"/>
                      <a:gd name="connsiteY236" fmla="*/ 11744 h 21511"/>
                      <a:gd name="connsiteX237" fmla="*/ 10307 w 106841"/>
                      <a:gd name="connsiteY237" fmla="*/ 11789 h 21511"/>
                      <a:gd name="connsiteX238" fmla="*/ 10150 w 106841"/>
                      <a:gd name="connsiteY238" fmla="*/ 11834 h 21511"/>
                      <a:gd name="connsiteX239" fmla="*/ 10015 w 106841"/>
                      <a:gd name="connsiteY239" fmla="*/ 11879 h 21511"/>
                      <a:gd name="connsiteX240" fmla="*/ 9880 w 106841"/>
                      <a:gd name="connsiteY240" fmla="*/ 11924 h 21511"/>
                      <a:gd name="connsiteX241" fmla="*/ 9745 w 106841"/>
                      <a:gd name="connsiteY241" fmla="*/ 11991 h 21511"/>
                      <a:gd name="connsiteX242" fmla="*/ 9611 w 106841"/>
                      <a:gd name="connsiteY242" fmla="*/ 12036 h 21511"/>
                      <a:gd name="connsiteX243" fmla="*/ 9476 w 106841"/>
                      <a:gd name="connsiteY243" fmla="*/ 12103 h 21511"/>
                      <a:gd name="connsiteX244" fmla="*/ 9341 w 106841"/>
                      <a:gd name="connsiteY244" fmla="*/ 12148 h 21511"/>
                      <a:gd name="connsiteX245" fmla="*/ 9184 w 106841"/>
                      <a:gd name="connsiteY245" fmla="*/ 12216 h 21511"/>
                      <a:gd name="connsiteX246" fmla="*/ 9049 w 106841"/>
                      <a:gd name="connsiteY246" fmla="*/ 12283 h 21511"/>
                      <a:gd name="connsiteX247" fmla="*/ 8915 w 106841"/>
                      <a:gd name="connsiteY247" fmla="*/ 12350 h 21511"/>
                      <a:gd name="connsiteX248" fmla="*/ 8780 w 106841"/>
                      <a:gd name="connsiteY248" fmla="*/ 12418 h 21511"/>
                      <a:gd name="connsiteX249" fmla="*/ 8645 w 106841"/>
                      <a:gd name="connsiteY249" fmla="*/ 12485 h 21511"/>
                      <a:gd name="connsiteX250" fmla="*/ 8510 w 106841"/>
                      <a:gd name="connsiteY250" fmla="*/ 12552 h 21511"/>
                      <a:gd name="connsiteX251" fmla="*/ 8376 w 106841"/>
                      <a:gd name="connsiteY251" fmla="*/ 12620 h 21511"/>
                      <a:gd name="connsiteX252" fmla="*/ 8241 w 106841"/>
                      <a:gd name="connsiteY252" fmla="*/ 12687 h 21511"/>
                      <a:gd name="connsiteX253" fmla="*/ 8129 w 106841"/>
                      <a:gd name="connsiteY253" fmla="*/ 12777 h 21511"/>
                      <a:gd name="connsiteX254" fmla="*/ 7994 w 106841"/>
                      <a:gd name="connsiteY254" fmla="*/ 12844 h 21511"/>
                      <a:gd name="connsiteX255" fmla="*/ 7859 w 106841"/>
                      <a:gd name="connsiteY255" fmla="*/ 12934 h 21511"/>
                      <a:gd name="connsiteX256" fmla="*/ 7725 w 106841"/>
                      <a:gd name="connsiteY256" fmla="*/ 13024 h 21511"/>
                      <a:gd name="connsiteX257" fmla="*/ 7590 w 106841"/>
                      <a:gd name="connsiteY257" fmla="*/ 13114 h 21511"/>
                      <a:gd name="connsiteX258" fmla="*/ 7455 w 106841"/>
                      <a:gd name="connsiteY258" fmla="*/ 13181 h 21511"/>
                      <a:gd name="connsiteX259" fmla="*/ 7343 w 106841"/>
                      <a:gd name="connsiteY259" fmla="*/ 13271 h 21511"/>
                      <a:gd name="connsiteX260" fmla="*/ 7208 w 106841"/>
                      <a:gd name="connsiteY260" fmla="*/ 13383 h 21511"/>
                      <a:gd name="connsiteX261" fmla="*/ 7073 w 106841"/>
                      <a:gd name="connsiteY261" fmla="*/ 13473 h 21511"/>
                      <a:gd name="connsiteX262" fmla="*/ 6961 w 106841"/>
                      <a:gd name="connsiteY262" fmla="*/ 13563 h 21511"/>
                      <a:gd name="connsiteX263" fmla="*/ 6826 w 106841"/>
                      <a:gd name="connsiteY263" fmla="*/ 13653 h 21511"/>
                      <a:gd name="connsiteX264" fmla="*/ 6714 w 106841"/>
                      <a:gd name="connsiteY264" fmla="*/ 13765 h 21511"/>
                      <a:gd name="connsiteX265" fmla="*/ 6579 w 106841"/>
                      <a:gd name="connsiteY265" fmla="*/ 13855 h 21511"/>
                      <a:gd name="connsiteX266" fmla="*/ 6490 w 106841"/>
                      <a:gd name="connsiteY266" fmla="*/ 13922 h 21511"/>
                      <a:gd name="connsiteX267" fmla="*/ 6445 w 106841"/>
                      <a:gd name="connsiteY267" fmla="*/ 13967 h 21511"/>
                      <a:gd name="connsiteX268" fmla="*/ 6332 w 106841"/>
                      <a:gd name="connsiteY268" fmla="*/ 14079 h 21511"/>
                      <a:gd name="connsiteX269" fmla="*/ 6220 w 106841"/>
                      <a:gd name="connsiteY269" fmla="*/ 14192 h 21511"/>
                      <a:gd name="connsiteX270" fmla="*/ 6108 w 106841"/>
                      <a:gd name="connsiteY270" fmla="*/ 14304 h 21511"/>
                      <a:gd name="connsiteX271" fmla="*/ 5973 w 106841"/>
                      <a:gd name="connsiteY271" fmla="*/ 14416 h 21511"/>
                      <a:gd name="connsiteX272" fmla="*/ 5861 w 106841"/>
                      <a:gd name="connsiteY272" fmla="*/ 14528 h 21511"/>
                      <a:gd name="connsiteX273" fmla="*/ 5748 w 106841"/>
                      <a:gd name="connsiteY273" fmla="*/ 14663 h 21511"/>
                      <a:gd name="connsiteX274" fmla="*/ 5636 w 106841"/>
                      <a:gd name="connsiteY274" fmla="*/ 14775 h 21511"/>
                      <a:gd name="connsiteX275" fmla="*/ 5524 w 106841"/>
                      <a:gd name="connsiteY275" fmla="*/ 14910 h 21511"/>
                      <a:gd name="connsiteX276" fmla="*/ 5412 w 106841"/>
                      <a:gd name="connsiteY276" fmla="*/ 15045 h 21511"/>
                      <a:gd name="connsiteX277" fmla="*/ 5299 w 106841"/>
                      <a:gd name="connsiteY277" fmla="*/ 15157 h 21511"/>
                      <a:gd name="connsiteX278" fmla="*/ 5187 w 106841"/>
                      <a:gd name="connsiteY278" fmla="*/ 15292 h 21511"/>
                      <a:gd name="connsiteX279" fmla="*/ 5075 w 106841"/>
                      <a:gd name="connsiteY279" fmla="*/ 15427 h 21511"/>
                      <a:gd name="connsiteX280" fmla="*/ 4962 w 106841"/>
                      <a:gd name="connsiteY280" fmla="*/ 15561 h 21511"/>
                      <a:gd name="connsiteX281" fmla="*/ 4850 w 106841"/>
                      <a:gd name="connsiteY281" fmla="*/ 15696 h 21511"/>
                      <a:gd name="connsiteX282" fmla="*/ 4738 w 106841"/>
                      <a:gd name="connsiteY282" fmla="*/ 15853 h 21511"/>
                      <a:gd name="connsiteX283" fmla="*/ 4648 w 106841"/>
                      <a:gd name="connsiteY283" fmla="*/ 15988 h 21511"/>
                      <a:gd name="connsiteX284" fmla="*/ 4536 w 106841"/>
                      <a:gd name="connsiteY284" fmla="*/ 16123 h 21511"/>
                      <a:gd name="connsiteX285" fmla="*/ 4424 w 106841"/>
                      <a:gd name="connsiteY285" fmla="*/ 16280 h 21511"/>
                      <a:gd name="connsiteX286" fmla="*/ 4311 w 106841"/>
                      <a:gd name="connsiteY286" fmla="*/ 16437 h 21511"/>
                      <a:gd name="connsiteX287" fmla="*/ 4222 w 106841"/>
                      <a:gd name="connsiteY287" fmla="*/ 16572 h 21511"/>
                      <a:gd name="connsiteX288" fmla="*/ 4109 w 106841"/>
                      <a:gd name="connsiteY288" fmla="*/ 16729 h 21511"/>
                      <a:gd name="connsiteX289" fmla="*/ 4019 w 106841"/>
                      <a:gd name="connsiteY289" fmla="*/ 16886 h 21511"/>
                      <a:gd name="connsiteX290" fmla="*/ 3907 w 106841"/>
                      <a:gd name="connsiteY290" fmla="*/ 17043 h 21511"/>
                      <a:gd name="connsiteX291" fmla="*/ 3817 w 106841"/>
                      <a:gd name="connsiteY291" fmla="*/ 17201 h 21511"/>
                      <a:gd name="connsiteX292" fmla="*/ 3705 w 106841"/>
                      <a:gd name="connsiteY292" fmla="*/ 17358 h 21511"/>
                      <a:gd name="connsiteX293" fmla="*/ 3705 w 106841"/>
                      <a:gd name="connsiteY293" fmla="*/ 17380 h 21511"/>
                      <a:gd name="connsiteX294" fmla="*/ 3615 w 106841"/>
                      <a:gd name="connsiteY294" fmla="*/ 17537 h 21511"/>
                      <a:gd name="connsiteX295" fmla="*/ 3503 w 106841"/>
                      <a:gd name="connsiteY295" fmla="*/ 17695 h 21511"/>
                      <a:gd name="connsiteX296" fmla="*/ 3413 w 106841"/>
                      <a:gd name="connsiteY296" fmla="*/ 17874 h 21511"/>
                      <a:gd name="connsiteX297" fmla="*/ 3323 w 106841"/>
                      <a:gd name="connsiteY297" fmla="*/ 18054 h 21511"/>
                      <a:gd name="connsiteX298" fmla="*/ 3234 w 106841"/>
                      <a:gd name="connsiteY298" fmla="*/ 18211 h 21511"/>
                      <a:gd name="connsiteX299" fmla="*/ 3121 w 106841"/>
                      <a:gd name="connsiteY299" fmla="*/ 18391 h 21511"/>
                      <a:gd name="connsiteX300" fmla="*/ 3031 w 106841"/>
                      <a:gd name="connsiteY300" fmla="*/ 18570 h 21511"/>
                      <a:gd name="connsiteX301" fmla="*/ 2942 w 106841"/>
                      <a:gd name="connsiteY301" fmla="*/ 18750 h 21511"/>
                      <a:gd name="connsiteX302" fmla="*/ 2852 w 106841"/>
                      <a:gd name="connsiteY302" fmla="*/ 18952 h 21511"/>
                      <a:gd name="connsiteX303" fmla="*/ 2762 w 106841"/>
                      <a:gd name="connsiteY303" fmla="*/ 19132 h 21511"/>
                      <a:gd name="connsiteX304" fmla="*/ 2672 w 106841"/>
                      <a:gd name="connsiteY304" fmla="*/ 19311 h 21511"/>
                      <a:gd name="connsiteX305" fmla="*/ 2582 w 106841"/>
                      <a:gd name="connsiteY305" fmla="*/ 19513 h 21511"/>
                      <a:gd name="connsiteX306" fmla="*/ 2492 w 106841"/>
                      <a:gd name="connsiteY306" fmla="*/ 19693 h 21511"/>
                      <a:gd name="connsiteX307" fmla="*/ 2492 w 106841"/>
                      <a:gd name="connsiteY307" fmla="*/ 19716 h 21511"/>
                      <a:gd name="connsiteX308" fmla="*/ 2515 w 106841"/>
                      <a:gd name="connsiteY308" fmla="*/ 19671 h 21511"/>
                      <a:gd name="connsiteX309" fmla="*/ 2492 w 106841"/>
                      <a:gd name="connsiteY309" fmla="*/ 19716 h 21511"/>
                      <a:gd name="connsiteX310" fmla="*/ 2515 w 106841"/>
                      <a:gd name="connsiteY310" fmla="*/ 19671 h 21511"/>
                      <a:gd name="connsiteX311" fmla="*/ 2492 w 106841"/>
                      <a:gd name="connsiteY311" fmla="*/ 19716 h 21511"/>
                      <a:gd name="connsiteX312" fmla="*/ 2515 w 106841"/>
                      <a:gd name="connsiteY312" fmla="*/ 19671 h 21511"/>
                      <a:gd name="connsiteX313" fmla="*/ 2492 w 106841"/>
                      <a:gd name="connsiteY313" fmla="*/ 19716 h 21511"/>
                      <a:gd name="connsiteX314" fmla="*/ 2515 w 106841"/>
                      <a:gd name="connsiteY314" fmla="*/ 19671 h 21511"/>
                      <a:gd name="connsiteX315" fmla="*/ 2492 w 106841"/>
                      <a:gd name="connsiteY315" fmla="*/ 19716 h 21511"/>
                      <a:gd name="connsiteX316" fmla="*/ 2537 w 106841"/>
                      <a:gd name="connsiteY316" fmla="*/ 19693 h 21511"/>
                      <a:gd name="connsiteX317" fmla="*/ 2492 w 106841"/>
                      <a:gd name="connsiteY317" fmla="*/ 19716 h 21511"/>
                      <a:gd name="connsiteX318" fmla="*/ 2537 w 106841"/>
                      <a:gd name="connsiteY318" fmla="*/ 19693 h 21511"/>
                      <a:gd name="connsiteX319" fmla="*/ 2492 w 106841"/>
                      <a:gd name="connsiteY319" fmla="*/ 19716 h 21511"/>
                      <a:gd name="connsiteX320" fmla="*/ 2537 w 106841"/>
                      <a:gd name="connsiteY320" fmla="*/ 19693 h 21511"/>
                      <a:gd name="connsiteX321" fmla="*/ 2492 w 106841"/>
                      <a:gd name="connsiteY321" fmla="*/ 19738 h 21511"/>
                      <a:gd name="connsiteX322" fmla="*/ 2515 w 106841"/>
                      <a:gd name="connsiteY322" fmla="*/ 19693 h 21511"/>
                      <a:gd name="connsiteX323" fmla="*/ 2492 w 106841"/>
                      <a:gd name="connsiteY323" fmla="*/ 19738 h 21511"/>
                      <a:gd name="connsiteX324" fmla="*/ 2515 w 106841"/>
                      <a:gd name="connsiteY324" fmla="*/ 19716 h 21511"/>
                      <a:gd name="connsiteX325" fmla="*/ 2470 w 106841"/>
                      <a:gd name="connsiteY325" fmla="*/ 19738 h 21511"/>
                      <a:gd name="connsiteX326" fmla="*/ 2492 w 106841"/>
                      <a:gd name="connsiteY326" fmla="*/ 19716 h 21511"/>
                      <a:gd name="connsiteX327" fmla="*/ 2470 w 106841"/>
                      <a:gd name="connsiteY327" fmla="*/ 19760 h 21511"/>
                      <a:gd name="connsiteX328" fmla="*/ 2492 w 106841"/>
                      <a:gd name="connsiteY328" fmla="*/ 19738 h 21511"/>
                      <a:gd name="connsiteX329" fmla="*/ 2448 w 106841"/>
                      <a:gd name="connsiteY329" fmla="*/ 19760 h 21511"/>
                      <a:gd name="connsiteX330" fmla="*/ 2470 w 106841"/>
                      <a:gd name="connsiteY330" fmla="*/ 19738 h 21511"/>
                      <a:gd name="connsiteX331" fmla="*/ 2425 w 106841"/>
                      <a:gd name="connsiteY331" fmla="*/ 19760 h 21511"/>
                      <a:gd name="connsiteX332" fmla="*/ 2448 w 106841"/>
                      <a:gd name="connsiteY332" fmla="*/ 19760 h 21511"/>
                      <a:gd name="connsiteX333" fmla="*/ 2403 w 106841"/>
                      <a:gd name="connsiteY333" fmla="*/ 19783 h 21511"/>
                      <a:gd name="connsiteX334" fmla="*/ 2380 w 106841"/>
                      <a:gd name="connsiteY334" fmla="*/ 19783 h 21511"/>
                      <a:gd name="connsiteX335" fmla="*/ 2403 w 106841"/>
                      <a:gd name="connsiteY335" fmla="*/ 19783 h 21511"/>
                      <a:gd name="connsiteX336" fmla="*/ 2358 w 106841"/>
                      <a:gd name="connsiteY336" fmla="*/ 19805 h 21511"/>
                      <a:gd name="connsiteX337" fmla="*/ 2313 w 106841"/>
                      <a:gd name="connsiteY337" fmla="*/ 19828 h 21511"/>
                      <a:gd name="connsiteX338" fmla="*/ 2335 w 106841"/>
                      <a:gd name="connsiteY338" fmla="*/ 19805 h 21511"/>
                      <a:gd name="connsiteX339" fmla="*/ 2290 w 106841"/>
                      <a:gd name="connsiteY339" fmla="*/ 19828 h 21511"/>
                      <a:gd name="connsiteX340" fmla="*/ 2246 w 106841"/>
                      <a:gd name="connsiteY340" fmla="*/ 19850 h 21511"/>
                      <a:gd name="connsiteX341" fmla="*/ 2268 w 106841"/>
                      <a:gd name="connsiteY341" fmla="*/ 19828 h 21511"/>
                      <a:gd name="connsiteX342" fmla="*/ 2223 w 106841"/>
                      <a:gd name="connsiteY342" fmla="*/ 19850 h 21511"/>
                      <a:gd name="connsiteX343" fmla="*/ 2111 w 106841"/>
                      <a:gd name="connsiteY343" fmla="*/ 19873 h 21511"/>
                      <a:gd name="connsiteX344" fmla="*/ 2111 w 106841"/>
                      <a:gd name="connsiteY344" fmla="*/ 19873 h 21511"/>
                      <a:gd name="connsiteX345" fmla="*/ 2021 w 106841"/>
                      <a:gd name="connsiteY345" fmla="*/ 19918 h 21511"/>
                      <a:gd name="connsiteX346" fmla="*/ 1931 w 106841"/>
                      <a:gd name="connsiteY346" fmla="*/ 19963 h 21511"/>
                      <a:gd name="connsiteX347" fmla="*/ 1819 w 106841"/>
                      <a:gd name="connsiteY347" fmla="*/ 20007 h 21511"/>
                      <a:gd name="connsiteX348" fmla="*/ 1572 w 106841"/>
                      <a:gd name="connsiteY348" fmla="*/ 20097 h 21511"/>
                      <a:gd name="connsiteX349" fmla="*/ 1347 w 106841"/>
                      <a:gd name="connsiteY349" fmla="*/ 20187 h 21511"/>
                      <a:gd name="connsiteX350" fmla="*/ 1213 w 106841"/>
                      <a:gd name="connsiteY350" fmla="*/ 20232 h 21511"/>
                      <a:gd name="connsiteX351" fmla="*/ 1078 w 106841"/>
                      <a:gd name="connsiteY351" fmla="*/ 20277 h 21511"/>
                      <a:gd name="connsiteX352" fmla="*/ 966 w 106841"/>
                      <a:gd name="connsiteY352" fmla="*/ 20322 h 21511"/>
                      <a:gd name="connsiteX353" fmla="*/ 876 w 106841"/>
                      <a:gd name="connsiteY353" fmla="*/ 20367 h 21511"/>
                      <a:gd name="connsiteX354" fmla="*/ 831 w 106841"/>
                      <a:gd name="connsiteY354" fmla="*/ 20389 h 21511"/>
                      <a:gd name="connsiteX355" fmla="*/ 786 w 106841"/>
                      <a:gd name="connsiteY355" fmla="*/ 20434 h 21511"/>
                      <a:gd name="connsiteX356" fmla="*/ 719 w 106841"/>
                      <a:gd name="connsiteY356" fmla="*/ 20457 h 21511"/>
                      <a:gd name="connsiteX357" fmla="*/ 674 w 106841"/>
                      <a:gd name="connsiteY357" fmla="*/ 20501 h 21511"/>
                      <a:gd name="connsiteX358" fmla="*/ 606 w 106841"/>
                      <a:gd name="connsiteY358" fmla="*/ 20546 h 21511"/>
                      <a:gd name="connsiteX359" fmla="*/ 561 w 106841"/>
                      <a:gd name="connsiteY359" fmla="*/ 20569 h 21511"/>
                      <a:gd name="connsiteX360" fmla="*/ 494 w 106841"/>
                      <a:gd name="connsiteY360" fmla="*/ 20614 h 21511"/>
                      <a:gd name="connsiteX361" fmla="*/ 449 w 106841"/>
                      <a:gd name="connsiteY361" fmla="*/ 20659 h 21511"/>
                      <a:gd name="connsiteX362" fmla="*/ 404 w 106841"/>
                      <a:gd name="connsiteY362" fmla="*/ 20704 h 21511"/>
                      <a:gd name="connsiteX363" fmla="*/ 359 w 106841"/>
                      <a:gd name="connsiteY363" fmla="*/ 20748 h 21511"/>
                      <a:gd name="connsiteX364" fmla="*/ 314 w 106841"/>
                      <a:gd name="connsiteY364" fmla="*/ 20793 h 21511"/>
                      <a:gd name="connsiteX365" fmla="*/ 269 w 106841"/>
                      <a:gd name="connsiteY365" fmla="*/ 20838 h 21511"/>
                      <a:gd name="connsiteX366" fmla="*/ 224 w 106841"/>
                      <a:gd name="connsiteY366" fmla="*/ 20883 h 21511"/>
                      <a:gd name="connsiteX367" fmla="*/ 180 w 106841"/>
                      <a:gd name="connsiteY367" fmla="*/ 20928 h 21511"/>
                      <a:gd name="connsiteX368" fmla="*/ 135 w 106841"/>
                      <a:gd name="connsiteY368" fmla="*/ 20973 h 21511"/>
                      <a:gd name="connsiteX369" fmla="*/ 112 w 106841"/>
                      <a:gd name="connsiteY369" fmla="*/ 21040 h 21511"/>
                      <a:gd name="connsiteX370" fmla="*/ 90 w 106841"/>
                      <a:gd name="connsiteY370" fmla="*/ 21085 h 21511"/>
                      <a:gd name="connsiteX371" fmla="*/ 67 w 106841"/>
                      <a:gd name="connsiteY371" fmla="*/ 21153 h 21511"/>
                      <a:gd name="connsiteX372" fmla="*/ 45 w 106841"/>
                      <a:gd name="connsiteY372" fmla="*/ 21198 h 21511"/>
                      <a:gd name="connsiteX373" fmla="*/ 22 w 106841"/>
                      <a:gd name="connsiteY373" fmla="*/ 21265 h 21511"/>
                      <a:gd name="connsiteX374" fmla="*/ 0 w 106841"/>
                      <a:gd name="connsiteY374" fmla="*/ 21310 h 21511"/>
                      <a:gd name="connsiteX375" fmla="*/ 67 w 106841"/>
                      <a:gd name="connsiteY375" fmla="*/ 21512 h 21511"/>
                      <a:gd name="connsiteX376" fmla="*/ 292 w 106841"/>
                      <a:gd name="connsiteY376" fmla="*/ 21445 h 21511"/>
                      <a:gd name="connsiteX377" fmla="*/ 314 w 106841"/>
                      <a:gd name="connsiteY377" fmla="*/ 21400 h 21511"/>
                      <a:gd name="connsiteX378" fmla="*/ 314 w 106841"/>
                      <a:gd name="connsiteY378" fmla="*/ 21422 h 21511"/>
                      <a:gd name="connsiteX379" fmla="*/ 337 w 106841"/>
                      <a:gd name="connsiteY379" fmla="*/ 21377 h 21511"/>
                      <a:gd name="connsiteX380" fmla="*/ 337 w 106841"/>
                      <a:gd name="connsiteY380" fmla="*/ 21377 h 21511"/>
                      <a:gd name="connsiteX381" fmla="*/ 382 w 106841"/>
                      <a:gd name="connsiteY381" fmla="*/ 21355 h 21511"/>
                      <a:gd name="connsiteX382" fmla="*/ 359 w 106841"/>
                      <a:gd name="connsiteY382" fmla="*/ 21355 h 21511"/>
                      <a:gd name="connsiteX383" fmla="*/ 404 w 106841"/>
                      <a:gd name="connsiteY383" fmla="*/ 21332 h 21511"/>
                      <a:gd name="connsiteX384" fmla="*/ 404 w 106841"/>
                      <a:gd name="connsiteY384" fmla="*/ 21332 h 21511"/>
                      <a:gd name="connsiteX385" fmla="*/ 427 w 106841"/>
                      <a:gd name="connsiteY385" fmla="*/ 21310 h 21511"/>
                      <a:gd name="connsiteX386" fmla="*/ 427 w 106841"/>
                      <a:gd name="connsiteY386" fmla="*/ 21310 h 21511"/>
                      <a:gd name="connsiteX387" fmla="*/ 471 w 106841"/>
                      <a:gd name="connsiteY387" fmla="*/ 21287 h 21511"/>
                      <a:gd name="connsiteX388" fmla="*/ 449 w 106841"/>
                      <a:gd name="connsiteY388" fmla="*/ 21310 h 21511"/>
                      <a:gd name="connsiteX389" fmla="*/ 494 w 106841"/>
                      <a:gd name="connsiteY389" fmla="*/ 21287 h 21511"/>
                      <a:gd name="connsiteX390" fmla="*/ 494 w 106841"/>
                      <a:gd name="connsiteY390" fmla="*/ 21287 h 21511"/>
                      <a:gd name="connsiteX391" fmla="*/ 539 w 106841"/>
                      <a:gd name="connsiteY391" fmla="*/ 21265 h 21511"/>
                      <a:gd name="connsiteX392" fmla="*/ 516 w 106841"/>
                      <a:gd name="connsiteY392" fmla="*/ 21287 h 21511"/>
                      <a:gd name="connsiteX393" fmla="*/ 561 w 106841"/>
                      <a:gd name="connsiteY393" fmla="*/ 21265 h 21511"/>
                      <a:gd name="connsiteX394" fmla="*/ 561 w 106841"/>
                      <a:gd name="connsiteY394" fmla="*/ 21265 h 21511"/>
                      <a:gd name="connsiteX395" fmla="*/ 606 w 106841"/>
                      <a:gd name="connsiteY395" fmla="*/ 21243 h 21511"/>
                      <a:gd name="connsiteX396" fmla="*/ 606 w 106841"/>
                      <a:gd name="connsiteY396" fmla="*/ 21265 h 21511"/>
                      <a:gd name="connsiteX397" fmla="*/ 651 w 106841"/>
                      <a:gd name="connsiteY397" fmla="*/ 21243 h 21511"/>
                      <a:gd name="connsiteX398" fmla="*/ 629 w 106841"/>
                      <a:gd name="connsiteY398" fmla="*/ 21243 h 21511"/>
                      <a:gd name="connsiteX399" fmla="*/ 696 w 106841"/>
                      <a:gd name="connsiteY399" fmla="*/ 21243 h 21511"/>
                      <a:gd name="connsiteX400" fmla="*/ 674 w 106841"/>
                      <a:gd name="connsiteY400" fmla="*/ 21243 h 21511"/>
                      <a:gd name="connsiteX401" fmla="*/ 719 w 106841"/>
                      <a:gd name="connsiteY401" fmla="*/ 21243 h 21511"/>
                      <a:gd name="connsiteX402" fmla="*/ 719 w 106841"/>
                      <a:gd name="connsiteY402" fmla="*/ 21243 h 21511"/>
                      <a:gd name="connsiteX403" fmla="*/ 763 w 106841"/>
                      <a:gd name="connsiteY403" fmla="*/ 21243 h 21511"/>
                      <a:gd name="connsiteX404" fmla="*/ 763 w 106841"/>
                      <a:gd name="connsiteY404" fmla="*/ 21243 h 21511"/>
                      <a:gd name="connsiteX405" fmla="*/ 808 w 106841"/>
                      <a:gd name="connsiteY405" fmla="*/ 21243 h 21511"/>
                      <a:gd name="connsiteX406" fmla="*/ 853 w 106841"/>
                      <a:gd name="connsiteY406" fmla="*/ 21243 h 21511"/>
                      <a:gd name="connsiteX407" fmla="*/ 853 w 106841"/>
                      <a:gd name="connsiteY407" fmla="*/ 21243 h 21511"/>
                      <a:gd name="connsiteX408" fmla="*/ 898 w 106841"/>
                      <a:gd name="connsiteY408" fmla="*/ 21243 h 21511"/>
                      <a:gd name="connsiteX409" fmla="*/ 943 w 106841"/>
                      <a:gd name="connsiteY409" fmla="*/ 21243 h 21511"/>
                      <a:gd name="connsiteX410" fmla="*/ 943 w 106841"/>
                      <a:gd name="connsiteY410" fmla="*/ 21243 h 21511"/>
                      <a:gd name="connsiteX411" fmla="*/ 988 w 106841"/>
                      <a:gd name="connsiteY411" fmla="*/ 21265 h 21511"/>
                      <a:gd name="connsiteX412" fmla="*/ 1055 w 106841"/>
                      <a:gd name="connsiteY412" fmla="*/ 21265 h 21511"/>
                      <a:gd name="connsiteX413" fmla="*/ 1033 w 106841"/>
                      <a:gd name="connsiteY413" fmla="*/ 21265 h 21511"/>
                      <a:gd name="connsiteX414" fmla="*/ 1078 w 106841"/>
                      <a:gd name="connsiteY414" fmla="*/ 21287 h 21511"/>
                      <a:gd name="connsiteX415" fmla="*/ 1145 w 106841"/>
                      <a:gd name="connsiteY415" fmla="*/ 21287 h 21511"/>
                      <a:gd name="connsiteX416" fmla="*/ 1257 w 106841"/>
                      <a:gd name="connsiteY416" fmla="*/ 21287 h 21511"/>
                      <a:gd name="connsiteX417" fmla="*/ 1370 w 106841"/>
                      <a:gd name="connsiteY417" fmla="*/ 21287 h 21511"/>
                      <a:gd name="connsiteX418" fmla="*/ 1482 w 106841"/>
                      <a:gd name="connsiteY418" fmla="*/ 21310 h 21511"/>
                      <a:gd name="connsiteX419" fmla="*/ 1729 w 106841"/>
                      <a:gd name="connsiteY419" fmla="*/ 21332 h 21511"/>
                      <a:gd name="connsiteX420" fmla="*/ 1999 w 106841"/>
                      <a:gd name="connsiteY420" fmla="*/ 21355 h 21511"/>
                      <a:gd name="connsiteX421" fmla="*/ 2133 w 106841"/>
                      <a:gd name="connsiteY421" fmla="*/ 21377 h 21511"/>
                      <a:gd name="connsiteX422" fmla="*/ 2268 w 106841"/>
                      <a:gd name="connsiteY422" fmla="*/ 21377 h 21511"/>
                      <a:gd name="connsiteX423" fmla="*/ 2380 w 106841"/>
                      <a:gd name="connsiteY423" fmla="*/ 21377 h 21511"/>
                      <a:gd name="connsiteX424" fmla="*/ 2403 w 106841"/>
                      <a:gd name="connsiteY424" fmla="*/ 21377 h 21511"/>
                      <a:gd name="connsiteX425" fmla="*/ 2537 w 106841"/>
                      <a:gd name="connsiteY425" fmla="*/ 21355 h 21511"/>
                      <a:gd name="connsiteX426" fmla="*/ 2605 w 106841"/>
                      <a:gd name="connsiteY426" fmla="*/ 21332 h 21511"/>
                      <a:gd name="connsiteX427" fmla="*/ 2695 w 106841"/>
                      <a:gd name="connsiteY427" fmla="*/ 21332 h 21511"/>
                      <a:gd name="connsiteX428" fmla="*/ 2762 w 106841"/>
                      <a:gd name="connsiteY428" fmla="*/ 21310 h 21511"/>
                      <a:gd name="connsiteX429" fmla="*/ 2829 w 106841"/>
                      <a:gd name="connsiteY429" fmla="*/ 21287 h 21511"/>
                      <a:gd name="connsiteX430" fmla="*/ 2897 w 106841"/>
                      <a:gd name="connsiteY430" fmla="*/ 21265 h 21511"/>
                      <a:gd name="connsiteX431" fmla="*/ 2986 w 106841"/>
                      <a:gd name="connsiteY431" fmla="*/ 21243 h 21511"/>
                      <a:gd name="connsiteX432" fmla="*/ 3054 w 106841"/>
                      <a:gd name="connsiteY432" fmla="*/ 21220 h 21511"/>
                      <a:gd name="connsiteX433" fmla="*/ 3121 w 106841"/>
                      <a:gd name="connsiteY433" fmla="*/ 21175 h 21511"/>
                      <a:gd name="connsiteX434" fmla="*/ 3211 w 106841"/>
                      <a:gd name="connsiteY434" fmla="*/ 21153 h 21511"/>
                      <a:gd name="connsiteX435" fmla="*/ 3278 w 106841"/>
                      <a:gd name="connsiteY435" fmla="*/ 21108 h 21511"/>
                      <a:gd name="connsiteX436" fmla="*/ 3368 w 106841"/>
                      <a:gd name="connsiteY436" fmla="*/ 21063 h 21511"/>
                      <a:gd name="connsiteX437" fmla="*/ 3436 w 106841"/>
                      <a:gd name="connsiteY437" fmla="*/ 21018 h 21511"/>
                      <a:gd name="connsiteX438" fmla="*/ 3503 w 106841"/>
                      <a:gd name="connsiteY438" fmla="*/ 20973 h 21511"/>
                      <a:gd name="connsiteX439" fmla="*/ 3570 w 106841"/>
                      <a:gd name="connsiteY439" fmla="*/ 20906 h 21511"/>
                      <a:gd name="connsiteX440" fmla="*/ 3660 w 106841"/>
                      <a:gd name="connsiteY440" fmla="*/ 20838 h 21511"/>
                      <a:gd name="connsiteX441" fmla="*/ 3727 w 106841"/>
                      <a:gd name="connsiteY441" fmla="*/ 20771 h 21511"/>
                      <a:gd name="connsiteX442" fmla="*/ 3795 w 106841"/>
                      <a:gd name="connsiteY442" fmla="*/ 20704 h 21511"/>
                      <a:gd name="connsiteX443" fmla="*/ 3840 w 106841"/>
                      <a:gd name="connsiteY443" fmla="*/ 20614 h 21511"/>
                      <a:gd name="connsiteX444" fmla="*/ 3907 w 106841"/>
                      <a:gd name="connsiteY444" fmla="*/ 20546 h 21511"/>
                      <a:gd name="connsiteX445" fmla="*/ 3952 w 106841"/>
                      <a:gd name="connsiteY445" fmla="*/ 20457 h 21511"/>
                      <a:gd name="connsiteX446" fmla="*/ 4064 w 106841"/>
                      <a:gd name="connsiteY446" fmla="*/ 20277 h 21511"/>
                      <a:gd name="connsiteX447" fmla="*/ 4154 w 106841"/>
                      <a:gd name="connsiteY447" fmla="*/ 20097 h 21511"/>
                      <a:gd name="connsiteX448" fmla="*/ 4266 w 106841"/>
                      <a:gd name="connsiteY448" fmla="*/ 19940 h 21511"/>
                      <a:gd name="connsiteX449" fmla="*/ 4356 w 106841"/>
                      <a:gd name="connsiteY449" fmla="*/ 19783 h 21511"/>
                      <a:gd name="connsiteX450" fmla="*/ 4469 w 106841"/>
                      <a:gd name="connsiteY450" fmla="*/ 19603 h 21511"/>
                      <a:gd name="connsiteX451" fmla="*/ 4558 w 106841"/>
                      <a:gd name="connsiteY451" fmla="*/ 19446 h 21511"/>
                      <a:gd name="connsiteX452" fmla="*/ 4671 w 106841"/>
                      <a:gd name="connsiteY452" fmla="*/ 19289 h 21511"/>
                      <a:gd name="connsiteX453" fmla="*/ 4760 w 106841"/>
                      <a:gd name="connsiteY453" fmla="*/ 19154 h 21511"/>
                      <a:gd name="connsiteX454" fmla="*/ 4873 w 106841"/>
                      <a:gd name="connsiteY454" fmla="*/ 18997 h 21511"/>
                      <a:gd name="connsiteX455" fmla="*/ 4962 w 106841"/>
                      <a:gd name="connsiteY455" fmla="*/ 18840 h 21511"/>
                      <a:gd name="connsiteX456" fmla="*/ 5075 w 106841"/>
                      <a:gd name="connsiteY456" fmla="*/ 18705 h 21511"/>
                      <a:gd name="connsiteX457" fmla="*/ 5187 w 106841"/>
                      <a:gd name="connsiteY457" fmla="*/ 18548 h 21511"/>
                      <a:gd name="connsiteX458" fmla="*/ 5277 w 106841"/>
                      <a:gd name="connsiteY458" fmla="*/ 18436 h 21511"/>
                      <a:gd name="connsiteX459" fmla="*/ 5277 w 106841"/>
                      <a:gd name="connsiteY459" fmla="*/ 18413 h 21511"/>
                      <a:gd name="connsiteX460" fmla="*/ 5389 w 106841"/>
                      <a:gd name="connsiteY460" fmla="*/ 18278 h 21511"/>
                      <a:gd name="connsiteX461" fmla="*/ 5479 w 106841"/>
                      <a:gd name="connsiteY461" fmla="*/ 18144 h 21511"/>
                      <a:gd name="connsiteX462" fmla="*/ 5591 w 106841"/>
                      <a:gd name="connsiteY462" fmla="*/ 18009 h 21511"/>
                      <a:gd name="connsiteX463" fmla="*/ 5704 w 106841"/>
                      <a:gd name="connsiteY463" fmla="*/ 17874 h 21511"/>
                      <a:gd name="connsiteX464" fmla="*/ 5793 w 106841"/>
                      <a:gd name="connsiteY464" fmla="*/ 17762 h 21511"/>
                      <a:gd name="connsiteX465" fmla="*/ 5906 w 106841"/>
                      <a:gd name="connsiteY465" fmla="*/ 17627 h 21511"/>
                      <a:gd name="connsiteX466" fmla="*/ 6018 w 106841"/>
                      <a:gd name="connsiteY466" fmla="*/ 17515 h 21511"/>
                      <a:gd name="connsiteX467" fmla="*/ 6108 w 106841"/>
                      <a:gd name="connsiteY467" fmla="*/ 17380 h 21511"/>
                      <a:gd name="connsiteX468" fmla="*/ 6220 w 106841"/>
                      <a:gd name="connsiteY468" fmla="*/ 17268 h 21511"/>
                      <a:gd name="connsiteX469" fmla="*/ 6310 w 106841"/>
                      <a:gd name="connsiteY469" fmla="*/ 17156 h 21511"/>
                      <a:gd name="connsiteX470" fmla="*/ 6422 w 106841"/>
                      <a:gd name="connsiteY470" fmla="*/ 17043 h 21511"/>
                      <a:gd name="connsiteX471" fmla="*/ 6534 w 106841"/>
                      <a:gd name="connsiteY471" fmla="*/ 16931 h 21511"/>
                      <a:gd name="connsiteX472" fmla="*/ 6647 w 106841"/>
                      <a:gd name="connsiteY472" fmla="*/ 16819 h 21511"/>
                      <a:gd name="connsiteX473" fmla="*/ 6737 w 106841"/>
                      <a:gd name="connsiteY473" fmla="*/ 16729 h 21511"/>
                      <a:gd name="connsiteX474" fmla="*/ 6849 w 106841"/>
                      <a:gd name="connsiteY474" fmla="*/ 16617 h 21511"/>
                      <a:gd name="connsiteX475" fmla="*/ 6961 w 106841"/>
                      <a:gd name="connsiteY475" fmla="*/ 16504 h 21511"/>
                      <a:gd name="connsiteX476" fmla="*/ 7051 w 106841"/>
                      <a:gd name="connsiteY476" fmla="*/ 16415 h 21511"/>
                      <a:gd name="connsiteX477" fmla="*/ 7163 w 106841"/>
                      <a:gd name="connsiteY477" fmla="*/ 16325 h 21511"/>
                      <a:gd name="connsiteX478" fmla="*/ 7275 w 106841"/>
                      <a:gd name="connsiteY478" fmla="*/ 16235 h 21511"/>
                      <a:gd name="connsiteX479" fmla="*/ 7365 w 106841"/>
                      <a:gd name="connsiteY479" fmla="*/ 16123 h 21511"/>
                      <a:gd name="connsiteX480" fmla="*/ 7477 w 106841"/>
                      <a:gd name="connsiteY480" fmla="*/ 16033 h 21511"/>
                      <a:gd name="connsiteX481" fmla="*/ 7590 w 106841"/>
                      <a:gd name="connsiteY481" fmla="*/ 15966 h 21511"/>
                      <a:gd name="connsiteX482" fmla="*/ 7702 w 106841"/>
                      <a:gd name="connsiteY482" fmla="*/ 15876 h 21511"/>
                      <a:gd name="connsiteX483" fmla="*/ 7792 w 106841"/>
                      <a:gd name="connsiteY483" fmla="*/ 15786 h 21511"/>
                      <a:gd name="connsiteX484" fmla="*/ 7904 w 106841"/>
                      <a:gd name="connsiteY484" fmla="*/ 15696 h 21511"/>
                      <a:gd name="connsiteX485" fmla="*/ 7949 w 106841"/>
                      <a:gd name="connsiteY485" fmla="*/ 15674 h 21511"/>
                      <a:gd name="connsiteX486" fmla="*/ 8016 w 106841"/>
                      <a:gd name="connsiteY486" fmla="*/ 15629 h 21511"/>
                      <a:gd name="connsiteX487" fmla="*/ 8106 w 106841"/>
                      <a:gd name="connsiteY487" fmla="*/ 15539 h 21511"/>
                      <a:gd name="connsiteX488" fmla="*/ 8219 w 106841"/>
                      <a:gd name="connsiteY488" fmla="*/ 15472 h 21511"/>
                      <a:gd name="connsiteX489" fmla="*/ 8331 w 106841"/>
                      <a:gd name="connsiteY489" fmla="*/ 15382 h 21511"/>
                      <a:gd name="connsiteX490" fmla="*/ 8421 w 106841"/>
                      <a:gd name="connsiteY490" fmla="*/ 15314 h 21511"/>
                      <a:gd name="connsiteX491" fmla="*/ 8533 w 106841"/>
                      <a:gd name="connsiteY491" fmla="*/ 15247 h 21511"/>
                      <a:gd name="connsiteX492" fmla="*/ 8645 w 106841"/>
                      <a:gd name="connsiteY492" fmla="*/ 15157 h 21511"/>
                      <a:gd name="connsiteX493" fmla="*/ 8735 w 106841"/>
                      <a:gd name="connsiteY493" fmla="*/ 15090 h 21511"/>
                      <a:gd name="connsiteX494" fmla="*/ 8847 w 106841"/>
                      <a:gd name="connsiteY494" fmla="*/ 15022 h 21511"/>
                      <a:gd name="connsiteX495" fmla="*/ 8960 w 106841"/>
                      <a:gd name="connsiteY495" fmla="*/ 14955 h 21511"/>
                      <a:gd name="connsiteX496" fmla="*/ 9072 w 106841"/>
                      <a:gd name="connsiteY496" fmla="*/ 14888 h 21511"/>
                      <a:gd name="connsiteX497" fmla="*/ 9162 w 106841"/>
                      <a:gd name="connsiteY497" fmla="*/ 14843 h 21511"/>
                      <a:gd name="connsiteX498" fmla="*/ 9274 w 106841"/>
                      <a:gd name="connsiteY498" fmla="*/ 14775 h 21511"/>
                      <a:gd name="connsiteX499" fmla="*/ 9386 w 106841"/>
                      <a:gd name="connsiteY499" fmla="*/ 14708 h 21511"/>
                      <a:gd name="connsiteX500" fmla="*/ 9498 w 106841"/>
                      <a:gd name="connsiteY500" fmla="*/ 14663 h 21511"/>
                      <a:gd name="connsiteX501" fmla="*/ 9588 w 106841"/>
                      <a:gd name="connsiteY501" fmla="*/ 14596 h 21511"/>
                      <a:gd name="connsiteX502" fmla="*/ 9701 w 106841"/>
                      <a:gd name="connsiteY502" fmla="*/ 14551 h 21511"/>
                      <a:gd name="connsiteX503" fmla="*/ 9813 w 106841"/>
                      <a:gd name="connsiteY503" fmla="*/ 14484 h 21511"/>
                      <a:gd name="connsiteX504" fmla="*/ 9925 w 106841"/>
                      <a:gd name="connsiteY504" fmla="*/ 14439 h 21511"/>
                      <a:gd name="connsiteX505" fmla="*/ 10037 w 106841"/>
                      <a:gd name="connsiteY505" fmla="*/ 14394 h 21511"/>
                      <a:gd name="connsiteX506" fmla="*/ 10150 w 106841"/>
                      <a:gd name="connsiteY506" fmla="*/ 14349 h 21511"/>
                      <a:gd name="connsiteX507" fmla="*/ 10240 w 106841"/>
                      <a:gd name="connsiteY507" fmla="*/ 14304 h 21511"/>
                      <a:gd name="connsiteX508" fmla="*/ 10352 w 106841"/>
                      <a:gd name="connsiteY508" fmla="*/ 14259 h 21511"/>
                      <a:gd name="connsiteX509" fmla="*/ 10464 w 106841"/>
                      <a:gd name="connsiteY509" fmla="*/ 14214 h 21511"/>
                      <a:gd name="connsiteX510" fmla="*/ 10576 w 106841"/>
                      <a:gd name="connsiteY510" fmla="*/ 14169 h 21511"/>
                      <a:gd name="connsiteX511" fmla="*/ 10689 w 106841"/>
                      <a:gd name="connsiteY511" fmla="*/ 14124 h 21511"/>
                      <a:gd name="connsiteX512" fmla="*/ 10801 w 106841"/>
                      <a:gd name="connsiteY512" fmla="*/ 14079 h 21511"/>
                      <a:gd name="connsiteX513" fmla="*/ 10913 w 106841"/>
                      <a:gd name="connsiteY513" fmla="*/ 14057 h 21511"/>
                      <a:gd name="connsiteX514" fmla="*/ 11025 w 106841"/>
                      <a:gd name="connsiteY514" fmla="*/ 14012 h 21511"/>
                      <a:gd name="connsiteX515" fmla="*/ 11138 w 106841"/>
                      <a:gd name="connsiteY515" fmla="*/ 13967 h 21511"/>
                      <a:gd name="connsiteX516" fmla="*/ 11250 w 106841"/>
                      <a:gd name="connsiteY516" fmla="*/ 13945 h 21511"/>
                      <a:gd name="connsiteX517" fmla="*/ 11362 w 106841"/>
                      <a:gd name="connsiteY517" fmla="*/ 13900 h 21511"/>
                      <a:gd name="connsiteX518" fmla="*/ 11475 w 106841"/>
                      <a:gd name="connsiteY518" fmla="*/ 13877 h 21511"/>
                      <a:gd name="connsiteX519" fmla="*/ 11587 w 106841"/>
                      <a:gd name="connsiteY519" fmla="*/ 13855 h 21511"/>
                      <a:gd name="connsiteX520" fmla="*/ 11721 w 106841"/>
                      <a:gd name="connsiteY520" fmla="*/ 13832 h 21511"/>
                      <a:gd name="connsiteX521" fmla="*/ 11834 w 106841"/>
                      <a:gd name="connsiteY521" fmla="*/ 13787 h 21511"/>
                      <a:gd name="connsiteX522" fmla="*/ 11946 w 106841"/>
                      <a:gd name="connsiteY522" fmla="*/ 13765 h 21511"/>
                      <a:gd name="connsiteX523" fmla="*/ 12058 w 106841"/>
                      <a:gd name="connsiteY523" fmla="*/ 13743 h 21511"/>
                      <a:gd name="connsiteX524" fmla="*/ 12171 w 106841"/>
                      <a:gd name="connsiteY524" fmla="*/ 13720 h 21511"/>
                      <a:gd name="connsiteX525" fmla="*/ 12305 w 106841"/>
                      <a:gd name="connsiteY525" fmla="*/ 13698 h 21511"/>
                      <a:gd name="connsiteX526" fmla="*/ 12418 w 106841"/>
                      <a:gd name="connsiteY526" fmla="*/ 13675 h 21511"/>
                      <a:gd name="connsiteX527" fmla="*/ 12530 w 106841"/>
                      <a:gd name="connsiteY527" fmla="*/ 13653 h 21511"/>
                      <a:gd name="connsiteX528" fmla="*/ 12642 w 106841"/>
                      <a:gd name="connsiteY528" fmla="*/ 13653 h 21511"/>
                      <a:gd name="connsiteX529" fmla="*/ 12777 w 106841"/>
                      <a:gd name="connsiteY529" fmla="*/ 13630 h 21511"/>
                      <a:gd name="connsiteX530" fmla="*/ 12889 w 106841"/>
                      <a:gd name="connsiteY530" fmla="*/ 13608 h 21511"/>
                      <a:gd name="connsiteX531" fmla="*/ 13001 w 106841"/>
                      <a:gd name="connsiteY531" fmla="*/ 13608 h 21511"/>
                      <a:gd name="connsiteX532" fmla="*/ 13136 w 106841"/>
                      <a:gd name="connsiteY532" fmla="*/ 13585 h 21511"/>
                      <a:gd name="connsiteX533" fmla="*/ 13248 w 106841"/>
                      <a:gd name="connsiteY533" fmla="*/ 13585 h 21511"/>
                      <a:gd name="connsiteX534" fmla="*/ 13383 w 106841"/>
                      <a:gd name="connsiteY534" fmla="*/ 13563 h 21511"/>
                      <a:gd name="connsiteX535" fmla="*/ 13496 w 106841"/>
                      <a:gd name="connsiteY535" fmla="*/ 13563 h 21511"/>
                      <a:gd name="connsiteX536" fmla="*/ 13630 w 106841"/>
                      <a:gd name="connsiteY536" fmla="*/ 13540 h 21511"/>
                      <a:gd name="connsiteX537" fmla="*/ 13743 w 106841"/>
                      <a:gd name="connsiteY537" fmla="*/ 13540 h 21511"/>
                      <a:gd name="connsiteX538" fmla="*/ 13877 w 106841"/>
                      <a:gd name="connsiteY538" fmla="*/ 13540 h 21511"/>
                      <a:gd name="connsiteX539" fmla="*/ 13989 w 106841"/>
                      <a:gd name="connsiteY539" fmla="*/ 13540 h 21511"/>
                      <a:gd name="connsiteX540" fmla="*/ 14124 w 106841"/>
                      <a:gd name="connsiteY540" fmla="*/ 13518 h 21511"/>
                      <a:gd name="connsiteX541" fmla="*/ 14259 w 106841"/>
                      <a:gd name="connsiteY541" fmla="*/ 13518 h 21511"/>
                      <a:gd name="connsiteX542" fmla="*/ 14371 w 106841"/>
                      <a:gd name="connsiteY542" fmla="*/ 13518 h 21511"/>
                      <a:gd name="connsiteX543" fmla="*/ 14506 w 106841"/>
                      <a:gd name="connsiteY543" fmla="*/ 13518 h 21511"/>
                      <a:gd name="connsiteX544" fmla="*/ 14641 w 106841"/>
                      <a:gd name="connsiteY544" fmla="*/ 13518 h 21511"/>
                      <a:gd name="connsiteX545" fmla="*/ 14753 w 106841"/>
                      <a:gd name="connsiteY545" fmla="*/ 13518 h 21511"/>
                      <a:gd name="connsiteX546" fmla="*/ 15022 w 106841"/>
                      <a:gd name="connsiteY546" fmla="*/ 13540 h 21511"/>
                      <a:gd name="connsiteX547" fmla="*/ 15269 w 106841"/>
                      <a:gd name="connsiteY547" fmla="*/ 13540 h 21511"/>
                      <a:gd name="connsiteX548" fmla="*/ 15539 w 106841"/>
                      <a:gd name="connsiteY548" fmla="*/ 13563 h 21511"/>
                      <a:gd name="connsiteX549" fmla="*/ 15808 w 106841"/>
                      <a:gd name="connsiteY549" fmla="*/ 13585 h 21511"/>
                      <a:gd name="connsiteX550" fmla="*/ 16055 w 106841"/>
                      <a:gd name="connsiteY550" fmla="*/ 13608 h 21511"/>
                      <a:gd name="connsiteX551" fmla="*/ 16325 w 106841"/>
                      <a:gd name="connsiteY551" fmla="*/ 13630 h 21511"/>
                      <a:gd name="connsiteX552" fmla="*/ 16594 w 106841"/>
                      <a:gd name="connsiteY552" fmla="*/ 13653 h 21511"/>
                      <a:gd name="connsiteX553" fmla="*/ 16886 w 106841"/>
                      <a:gd name="connsiteY553" fmla="*/ 13698 h 21511"/>
                      <a:gd name="connsiteX554" fmla="*/ 17156 w 106841"/>
                      <a:gd name="connsiteY554" fmla="*/ 13743 h 21511"/>
                      <a:gd name="connsiteX555" fmla="*/ 17425 w 106841"/>
                      <a:gd name="connsiteY555" fmla="*/ 13765 h 21511"/>
                      <a:gd name="connsiteX556" fmla="*/ 17695 w 106841"/>
                      <a:gd name="connsiteY556" fmla="*/ 13810 h 21511"/>
                      <a:gd name="connsiteX557" fmla="*/ 17987 w 106841"/>
                      <a:gd name="connsiteY557" fmla="*/ 13877 h 21511"/>
                      <a:gd name="connsiteX558" fmla="*/ 18256 w 106841"/>
                      <a:gd name="connsiteY558" fmla="*/ 13922 h 21511"/>
                      <a:gd name="connsiteX559" fmla="*/ 18548 w 106841"/>
                      <a:gd name="connsiteY559" fmla="*/ 13967 h 21511"/>
                      <a:gd name="connsiteX560" fmla="*/ 18840 w 106841"/>
                      <a:gd name="connsiteY560" fmla="*/ 14034 h 21511"/>
                      <a:gd name="connsiteX561" fmla="*/ 19109 w 106841"/>
                      <a:gd name="connsiteY561" fmla="*/ 14079 h 21511"/>
                      <a:gd name="connsiteX562" fmla="*/ 19401 w 106841"/>
                      <a:gd name="connsiteY562" fmla="*/ 14147 h 21511"/>
                      <a:gd name="connsiteX563" fmla="*/ 19693 w 106841"/>
                      <a:gd name="connsiteY563" fmla="*/ 14214 h 21511"/>
                      <a:gd name="connsiteX564" fmla="*/ 19985 w 106841"/>
                      <a:gd name="connsiteY564" fmla="*/ 14281 h 21511"/>
                      <a:gd name="connsiteX565" fmla="*/ 20277 w 106841"/>
                      <a:gd name="connsiteY565" fmla="*/ 14349 h 21511"/>
                      <a:gd name="connsiteX566" fmla="*/ 20569 w 106841"/>
                      <a:gd name="connsiteY566" fmla="*/ 14416 h 21511"/>
                      <a:gd name="connsiteX567" fmla="*/ 20861 w 106841"/>
                      <a:gd name="connsiteY567" fmla="*/ 14484 h 21511"/>
                      <a:gd name="connsiteX568" fmla="*/ 21175 w 106841"/>
                      <a:gd name="connsiteY568" fmla="*/ 14573 h 21511"/>
                      <a:gd name="connsiteX569" fmla="*/ 21467 w 106841"/>
                      <a:gd name="connsiteY569" fmla="*/ 14641 h 21511"/>
                      <a:gd name="connsiteX570" fmla="*/ 21759 w 106841"/>
                      <a:gd name="connsiteY570" fmla="*/ 14708 h 21511"/>
                      <a:gd name="connsiteX571" fmla="*/ 22365 w 106841"/>
                      <a:gd name="connsiteY571" fmla="*/ 14888 h 21511"/>
                      <a:gd name="connsiteX572" fmla="*/ 22994 w 106841"/>
                      <a:gd name="connsiteY572" fmla="*/ 15045 h 21511"/>
                      <a:gd name="connsiteX573" fmla="*/ 23600 w 106841"/>
                      <a:gd name="connsiteY573" fmla="*/ 15202 h 21511"/>
                      <a:gd name="connsiteX574" fmla="*/ 24858 w 106841"/>
                      <a:gd name="connsiteY574" fmla="*/ 15561 h 21511"/>
                      <a:gd name="connsiteX575" fmla="*/ 25486 w 106841"/>
                      <a:gd name="connsiteY575" fmla="*/ 15741 h 21511"/>
                      <a:gd name="connsiteX576" fmla="*/ 26138 w 106841"/>
                      <a:gd name="connsiteY576" fmla="*/ 15921 h 21511"/>
                      <a:gd name="connsiteX577" fmla="*/ 26766 w 106841"/>
                      <a:gd name="connsiteY577" fmla="*/ 16078 h 21511"/>
                      <a:gd name="connsiteX578" fmla="*/ 27418 w 106841"/>
                      <a:gd name="connsiteY578" fmla="*/ 16257 h 21511"/>
                      <a:gd name="connsiteX579" fmla="*/ 27754 w 106841"/>
                      <a:gd name="connsiteY579" fmla="*/ 16347 h 21511"/>
                      <a:gd name="connsiteX580" fmla="*/ 28069 w 106841"/>
                      <a:gd name="connsiteY580" fmla="*/ 16437 h 21511"/>
                      <a:gd name="connsiteX581" fmla="*/ 28406 w 106841"/>
                      <a:gd name="connsiteY581" fmla="*/ 16504 h 21511"/>
                      <a:gd name="connsiteX582" fmla="*/ 28742 w 106841"/>
                      <a:gd name="connsiteY582" fmla="*/ 16594 h 21511"/>
                      <a:gd name="connsiteX583" fmla="*/ 29057 w 106841"/>
                      <a:gd name="connsiteY583" fmla="*/ 16684 h 21511"/>
                      <a:gd name="connsiteX584" fmla="*/ 29394 w 106841"/>
                      <a:gd name="connsiteY584" fmla="*/ 16751 h 21511"/>
                      <a:gd name="connsiteX585" fmla="*/ 29731 w 106841"/>
                      <a:gd name="connsiteY585" fmla="*/ 16841 h 21511"/>
                      <a:gd name="connsiteX586" fmla="*/ 30067 w 106841"/>
                      <a:gd name="connsiteY586" fmla="*/ 16909 h 21511"/>
                      <a:gd name="connsiteX587" fmla="*/ 30404 w 106841"/>
                      <a:gd name="connsiteY587" fmla="*/ 16976 h 21511"/>
                      <a:gd name="connsiteX588" fmla="*/ 30741 w 106841"/>
                      <a:gd name="connsiteY588" fmla="*/ 17066 h 21511"/>
                      <a:gd name="connsiteX589" fmla="*/ 31078 w 106841"/>
                      <a:gd name="connsiteY589" fmla="*/ 17133 h 21511"/>
                      <a:gd name="connsiteX590" fmla="*/ 31415 w 106841"/>
                      <a:gd name="connsiteY590" fmla="*/ 17201 h 21511"/>
                      <a:gd name="connsiteX591" fmla="*/ 31752 w 106841"/>
                      <a:gd name="connsiteY591" fmla="*/ 17268 h 21511"/>
                      <a:gd name="connsiteX592" fmla="*/ 32088 w 106841"/>
                      <a:gd name="connsiteY592" fmla="*/ 17335 h 21511"/>
                      <a:gd name="connsiteX593" fmla="*/ 32425 w 106841"/>
                      <a:gd name="connsiteY593" fmla="*/ 17380 h 21511"/>
                      <a:gd name="connsiteX594" fmla="*/ 32784 w 106841"/>
                      <a:gd name="connsiteY594" fmla="*/ 17448 h 21511"/>
                      <a:gd name="connsiteX595" fmla="*/ 33121 w 106841"/>
                      <a:gd name="connsiteY595" fmla="*/ 17493 h 21511"/>
                      <a:gd name="connsiteX596" fmla="*/ 33480 w 106841"/>
                      <a:gd name="connsiteY596" fmla="*/ 17560 h 21511"/>
                      <a:gd name="connsiteX597" fmla="*/ 33817 w 106841"/>
                      <a:gd name="connsiteY597" fmla="*/ 17605 h 21511"/>
                      <a:gd name="connsiteX598" fmla="*/ 34154 w 106841"/>
                      <a:gd name="connsiteY598" fmla="*/ 17650 h 21511"/>
                      <a:gd name="connsiteX599" fmla="*/ 34513 w 106841"/>
                      <a:gd name="connsiteY599" fmla="*/ 17695 h 21511"/>
                      <a:gd name="connsiteX600" fmla="*/ 34850 w 106841"/>
                      <a:gd name="connsiteY600" fmla="*/ 17740 h 21511"/>
                      <a:gd name="connsiteX601" fmla="*/ 35210 w 106841"/>
                      <a:gd name="connsiteY601" fmla="*/ 17762 h 21511"/>
                      <a:gd name="connsiteX602" fmla="*/ 35569 w 106841"/>
                      <a:gd name="connsiteY602" fmla="*/ 17807 h 21511"/>
                      <a:gd name="connsiteX603" fmla="*/ 35906 w 106841"/>
                      <a:gd name="connsiteY603" fmla="*/ 17829 h 21511"/>
                      <a:gd name="connsiteX604" fmla="*/ 36265 w 106841"/>
                      <a:gd name="connsiteY604" fmla="*/ 17852 h 21511"/>
                      <a:gd name="connsiteX605" fmla="*/ 36624 w 106841"/>
                      <a:gd name="connsiteY605" fmla="*/ 17874 h 21511"/>
                      <a:gd name="connsiteX606" fmla="*/ 36983 w 106841"/>
                      <a:gd name="connsiteY606" fmla="*/ 17874 h 21511"/>
                      <a:gd name="connsiteX607" fmla="*/ 37298 w 106841"/>
                      <a:gd name="connsiteY607" fmla="*/ 17897 h 21511"/>
                      <a:gd name="connsiteX608" fmla="*/ 37320 w 106841"/>
                      <a:gd name="connsiteY608" fmla="*/ 17897 h 21511"/>
                      <a:gd name="connsiteX609" fmla="*/ 37500 w 106841"/>
                      <a:gd name="connsiteY609" fmla="*/ 17897 h 21511"/>
                      <a:gd name="connsiteX610" fmla="*/ 37680 w 106841"/>
                      <a:gd name="connsiteY610" fmla="*/ 17897 h 21511"/>
                      <a:gd name="connsiteX611" fmla="*/ 37859 w 106841"/>
                      <a:gd name="connsiteY611" fmla="*/ 17897 h 21511"/>
                      <a:gd name="connsiteX612" fmla="*/ 38039 w 106841"/>
                      <a:gd name="connsiteY612" fmla="*/ 17897 h 21511"/>
                      <a:gd name="connsiteX613" fmla="*/ 38218 w 106841"/>
                      <a:gd name="connsiteY613" fmla="*/ 17897 h 21511"/>
                      <a:gd name="connsiteX614" fmla="*/ 38398 w 106841"/>
                      <a:gd name="connsiteY614" fmla="*/ 17897 h 21511"/>
                      <a:gd name="connsiteX615" fmla="*/ 38578 w 106841"/>
                      <a:gd name="connsiteY615" fmla="*/ 17897 h 21511"/>
                      <a:gd name="connsiteX616" fmla="*/ 38757 w 106841"/>
                      <a:gd name="connsiteY616" fmla="*/ 17874 h 21511"/>
                      <a:gd name="connsiteX617" fmla="*/ 38937 w 106841"/>
                      <a:gd name="connsiteY617" fmla="*/ 17874 h 21511"/>
                      <a:gd name="connsiteX618" fmla="*/ 39117 w 106841"/>
                      <a:gd name="connsiteY618" fmla="*/ 17874 h 21511"/>
                      <a:gd name="connsiteX619" fmla="*/ 39296 w 106841"/>
                      <a:gd name="connsiteY619" fmla="*/ 17852 h 21511"/>
                      <a:gd name="connsiteX620" fmla="*/ 39476 w 106841"/>
                      <a:gd name="connsiteY620" fmla="*/ 17852 h 21511"/>
                      <a:gd name="connsiteX621" fmla="*/ 39678 w 106841"/>
                      <a:gd name="connsiteY621" fmla="*/ 17829 h 21511"/>
                      <a:gd name="connsiteX622" fmla="*/ 39858 w 106841"/>
                      <a:gd name="connsiteY622" fmla="*/ 17807 h 21511"/>
                      <a:gd name="connsiteX623" fmla="*/ 40127 w 106841"/>
                      <a:gd name="connsiteY623" fmla="*/ 17784 h 21511"/>
                      <a:gd name="connsiteX624" fmla="*/ 40397 w 106841"/>
                      <a:gd name="connsiteY624" fmla="*/ 17762 h 21511"/>
                      <a:gd name="connsiteX625" fmla="*/ 40666 w 106841"/>
                      <a:gd name="connsiteY625" fmla="*/ 17740 h 21511"/>
                      <a:gd name="connsiteX626" fmla="*/ 40936 w 106841"/>
                      <a:gd name="connsiteY626" fmla="*/ 17695 h 21511"/>
                      <a:gd name="connsiteX627" fmla="*/ 41205 w 106841"/>
                      <a:gd name="connsiteY627" fmla="*/ 17672 h 21511"/>
                      <a:gd name="connsiteX628" fmla="*/ 41474 w 106841"/>
                      <a:gd name="connsiteY628" fmla="*/ 17627 h 21511"/>
                      <a:gd name="connsiteX629" fmla="*/ 41744 w 106841"/>
                      <a:gd name="connsiteY629" fmla="*/ 17582 h 21511"/>
                      <a:gd name="connsiteX630" fmla="*/ 42013 w 106841"/>
                      <a:gd name="connsiteY630" fmla="*/ 17537 h 21511"/>
                      <a:gd name="connsiteX631" fmla="*/ 42260 w 106841"/>
                      <a:gd name="connsiteY631" fmla="*/ 17493 h 21511"/>
                      <a:gd name="connsiteX632" fmla="*/ 42530 w 106841"/>
                      <a:gd name="connsiteY632" fmla="*/ 17448 h 21511"/>
                      <a:gd name="connsiteX633" fmla="*/ 42799 w 106841"/>
                      <a:gd name="connsiteY633" fmla="*/ 17380 h 21511"/>
                      <a:gd name="connsiteX634" fmla="*/ 43046 w 106841"/>
                      <a:gd name="connsiteY634" fmla="*/ 17335 h 21511"/>
                      <a:gd name="connsiteX635" fmla="*/ 43316 w 106841"/>
                      <a:gd name="connsiteY635" fmla="*/ 17268 h 21511"/>
                      <a:gd name="connsiteX636" fmla="*/ 43563 w 106841"/>
                      <a:gd name="connsiteY636" fmla="*/ 17201 h 21511"/>
                      <a:gd name="connsiteX637" fmla="*/ 43832 w 106841"/>
                      <a:gd name="connsiteY637" fmla="*/ 17156 h 21511"/>
                      <a:gd name="connsiteX638" fmla="*/ 44079 w 106841"/>
                      <a:gd name="connsiteY638" fmla="*/ 17088 h 21511"/>
                      <a:gd name="connsiteX639" fmla="*/ 44326 w 106841"/>
                      <a:gd name="connsiteY639" fmla="*/ 17021 h 21511"/>
                      <a:gd name="connsiteX640" fmla="*/ 44596 w 106841"/>
                      <a:gd name="connsiteY640" fmla="*/ 16931 h 21511"/>
                      <a:gd name="connsiteX641" fmla="*/ 44843 w 106841"/>
                      <a:gd name="connsiteY641" fmla="*/ 16864 h 21511"/>
                      <a:gd name="connsiteX642" fmla="*/ 45090 w 106841"/>
                      <a:gd name="connsiteY642" fmla="*/ 16796 h 21511"/>
                      <a:gd name="connsiteX643" fmla="*/ 45337 w 106841"/>
                      <a:gd name="connsiteY643" fmla="*/ 16707 h 21511"/>
                      <a:gd name="connsiteX644" fmla="*/ 45584 w 106841"/>
                      <a:gd name="connsiteY644" fmla="*/ 16639 h 21511"/>
                      <a:gd name="connsiteX645" fmla="*/ 45831 w 106841"/>
                      <a:gd name="connsiteY645" fmla="*/ 16549 h 21511"/>
                      <a:gd name="connsiteX646" fmla="*/ 46078 w 106841"/>
                      <a:gd name="connsiteY646" fmla="*/ 16460 h 21511"/>
                      <a:gd name="connsiteX647" fmla="*/ 46325 w 106841"/>
                      <a:gd name="connsiteY647" fmla="*/ 16370 h 21511"/>
                      <a:gd name="connsiteX648" fmla="*/ 46572 w 106841"/>
                      <a:gd name="connsiteY648" fmla="*/ 16280 h 21511"/>
                      <a:gd name="connsiteX649" fmla="*/ 46796 w 106841"/>
                      <a:gd name="connsiteY649" fmla="*/ 16190 h 21511"/>
                      <a:gd name="connsiteX650" fmla="*/ 47043 w 106841"/>
                      <a:gd name="connsiteY650" fmla="*/ 16100 h 21511"/>
                      <a:gd name="connsiteX651" fmla="*/ 47290 w 106841"/>
                      <a:gd name="connsiteY651" fmla="*/ 16010 h 21511"/>
                      <a:gd name="connsiteX652" fmla="*/ 47515 w 106841"/>
                      <a:gd name="connsiteY652" fmla="*/ 15921 h 21511"/>
                      <a:gd name="connsiteX653" fmla="*/ 47762 w 106841"/>
                      <a:gd name="connsiteY653" fmla="*/ 15831 h 21511"/>
                      <a:gd name="connsiteX654" fmla="*/ 48009 w 106841"/>
                      <a:gd name="connsiteY654" fmla="*/ 15719 h 21511"/>
                      <a:gd name="connsiteX655" fmla="*/ 48233 w 106841"/>
                      <a:gd name="connsiteY655" fmla="*/ 15629 h 21511"/>
                      <a:gd name="connsiteX656" fmla="*/ 48480 w 106841"/>
                      <a:gd name="connsiteY656" fmla="*/ 15516 h 21511"/>
                      <a:gd name="connsiteX657" fmla="*/ 48705 w 106841"/>
                      <a:gd name="connsiteY657" fmla="*/ 15404 h 21511"/>
                      <a:gd name="connsiteX658" fmla="*/ 48952 w 106841"/>
                      <a:gd name="connsiteY658" fmla="*/ 15314 h 21511"/>
                      <a:gd name="connsiteX659" fmla="*/ 49177 w 106841"/>
                      <a:gd name="connsiteY659" fmla="*/ 15202 h 21511"/>
                      <a:gd name="connsiteX660" fmla="*/ 49401 w 106841"/>
                      <a:gd name="connsiteY660" fmla="*/ 15090 h 21511"/>
                      <a:gd name="connsiteX661" fmla="*/ 49648 w 106841"/>
                      <a:gd name="connsiteY661" fmla="*/ 14978 h 21511"/>
                      <a:gd name="connsiteX662" fmla="*/ 49873 w 106841"/>
                      <a:gd name="connsiteY662" fmla="*/ 14865 h 21511"/>
                      <a:gd name="connsiteX663" fmla="*/ 50097 w 106841"/>
                      <a:gd name="connsiteY663" fmla="*/ 14753 h 21511"/>
                      <a:gd name="connsiteX664" fmla="*/ 50322 w 106841"/>
                      <a:gd name="connsiteY664" fmla="*/ 14641 h 21511"/>
                      <a:gd name="connsiteX665" fmla="*/ 50546 w 106841"/>
                      <a:gd name="connsiteY665" fmla="*/ 14528 h 21511"/>
                      <a:gd name="connsiteX666" fmla="*/ 50771 w 106841"/>
                      <a:gd name="connsiteY666" fmla="*/ 14416 h 21511"/>
                      <a:gd name="connsiteX667" fmla="*/ 51018 w 106841"/>
                      <a:gd name="connsiteY667" fmla="*/ 14304 h 21511"/>
                      <a:gd name="connsiteX668" fmla="*/ 51243 w 106841"/>
                      <a:gd name="connsiteY668" fmla="*/ 14192 h 21511"/>
                      <a:gd name="connsiteX669" fmla="*/ 51467 w 106841"/>
                      <a:gd name="connsiteY669" fmla="*/ 14057 h 21511"/>
                      <a:gd name="connsiteX670" fmla="*/ 51692 w 106841"/>
                      <a:gd name="connsiteY670" fmla="*/ 13945 h 21511"/>
                      <a:gd name="connsiteX671" fmla="*/ 52118 w 106841"/>
                      <a:gd name="connsiteY671" fmla="*/ 13698 h 21511"/>
                      <a:gd name="connsiteX672" fmla="*/ 52567 w 106841"/>
                      <a:gd name="connsiteY672" fmla="*/ 13451 h 21511"/>
                      <a:gd name="connsiteX673" fmla="*/ 53016 w 106841"/>
                      <a:gd name="connsiteY673" fmla="*/ 13204 h 21511"/>
                      <a:gd name="connsiteX674" fmla="*/ 53466 w 106841"/>
                      <a:gd name="connsiteY674" fmla="*/ 12957 h 21511"/>
                      <a:gd name="connsiteX675" fmla="*/ 53892 w 106841"/>
                      <a:gd name="connsiteY675" fmla="*/ 12687 h 21511"/>
                      <a:gd name="connsiteX676" fmla="*/ 54341 w 106841"/>
                      <a:gd name="connsiteY676" fmla="*/ 12440 h 21511"/>
                      <a:gd name="connsiteX677" fmla="*/ 54768 w 106841"/>
                      <a:gd name="connsiteY677" fmla="*/ 12193 h 21511"/>
                      <a:gd name="connsiteX678" fmla="*/ 55194 w 106841"/>
                      <a:gd name="connsiteY678" fmla="*/ 11924 h 21511"/>
                      <a:gd name="connsiteX679" fmla="*/ 55621 w 106841"/>
                      <a:gd name="connsiteY679" fmla="*/ 11654 h 21511"/>
                      <a:gd name="connsiteX680" fmla="*/ 55868 w 106841"/>
                      <a:gd name="connsiteY680" fmla="*/ 11519 h 21511"/>
                      <a:gd name="connsiteX681" fmla="*/ 56070 w 106841"/>
                      <a:gd name="connsiteY681" fmla="*/ 11407 h 21511"/>
                      <a:gd name="connsiteX682" fmla="*/ 56924 w 106841"/>
                      <a:gd name="connsiteY682" fmla="*/ 10868 h 21511"/>
                      <a:gd name="connsiteX683" fmla="*/ 57777 w 106841"/>
                      <a:gd name="connsiteY683" fmla="*/ 10352 h 21511"/>
                      <a:gd name="connsiteX684" fmla="*/ 58630 w 106841"/>
                      <a:gd name="connsiteY684" fmla="*/ 9835 h 21511"/>
                      <a:gd name="connsiteX685" fmla="*/ 59057 w 106841"/>
                      <a:gd name="connsiteY685" fmla="*/ 9566 h 21511"/>
                      <a:gd name="connsiteX686" fmla="*/ 59483 w 106841"/>
                      <a:gd name="connsiteY686" fmla="*/ 9319 h 21511"/>
                      <a:gd name="connsiteX687" fmla="*/ 59910 w 106841"/>
                      <a:gd name="connsiteY687" fmla="*/ 9072 h 21511"/>
                      <a:gd name="connsiteX688" fmla="*/ 60337 w 106841"/>
                      <a:gd name="connsiteY688" fmla="*/ 8802 h 21511"/>
                      <a:gd name="connsiteX689" fmla="*/ 60763 w 106841"/>
                      <a:gd name="connsiteY689" fmla="*/ 8555 h 21511"/>
                      <a:gd name="connsiteX690" fmla="*/ 61190 w 106841"/>
                      <a:gd name="connsiteY690" fmla="*/ 8308 h 21511"/>
                      <a:gd name="connsiteX691" fmla="*/ 61617 w 106841"/>
                      <a:gd name="connsiteY691" fmla="*/ 8084 h 21511"/>
                      <a:gd name="connsiteX692" fmla="*/ 62043 w 106841"/>
                      <a:gd name="connsiteY692" fmla="*/ 7837 h 21511"/>
                      <a:gd name="connsiteX693" fmla="*/ 62492 w 106841"/>
                      <a:gd name="connsiteY693" fmla="*/ 7612 h 21511"/>
                      <a:gd name="connsiteX694" fmla="*/ 62695 w 106841"/>
                      <a:gd name="connsiteY694" fmla="*/ 7500 h 21511"/>
                      <a:gd name="connsiteX695" fmla="*/ 62919 w 106841"/>
                      <a:gd name="connsiteY695" fmla="*/ 7365 h 21511"/>
                      <a:gd name="connsiteX696" fmla="*/ 63144 w 106841"/>
                      <a:gd name="connsiteY696" fmla="*/ 7253 h 21511"/>
                      <a:gd name="connsiteX697" fmla="*/ 63346 w 106841"/>
                      <a:gd name="connsiteY697" fmla="*/ 7141 h 21511"/>
                      <a:gd name="connsiteX698" fmla="*/ 63570 w 106841"/>
                      <a:gd name="connsiteY698" fmla="*/ 7028 h 21511"/>
                      <a:gd name="connsiteX699" fmla="*/ 63795 w 106841"/>
                      <a:gd name="connsiteY699" fmla="*/ 6939 h 21511"/>
                      <a:gd name="connsiteX700" fmla="*/ 63997 w 106841"/>
                      <a:gd name="connsiteY700" fmla="*/ 6826 h 21511"/>
                      <a:gd name="connsiteX701" fmla="*/ 64221 w 106841"/>
                      <a:gd name="connsiteY701" fmla="*/ 6714 h 21511"/>
                      <a:gd name="connsiteX702" fmla="*/ 64446 w 106841"/>
                      <a:gd name="connsiteY702" fmla="*/ 6602 h 21511"/>
                      <a:gd name="connsiteX703" fmla="*/ 64671 w 106841"/>
                      <a:gd name="connsiteY703" fmla="*/ 6512 h 21511"/>
                      <a:gd name="connsiteX704" fmla="*/ 64873 w 106841"/>
                      <a:gd name="connsiteY704" fmla="*/ 6400 h 21511"/>
                      <a:gd name="connsiteX705" fmla="*/ 65097 w 106841"/>
                      <a:gd name="connsiteY705" fmla="*/ 6310 h 21511"/>
                      <a:gd name="connsiteX706" fmla="*/ 65322 w 106841"/>
                      <a:gd name="connsiteY706" fmla="*/ 6198 h 21511"/>
                      <a:gd name="connsiteX707" fmla="*/ 65546 w 106841"/>
                      <a:gd name="connsiteY707" fmla="*/ 6108 h 21511"/>
                      <a:gd name="connsiteX708" fmla="*/ 65771 w 106841"/>
                      <a:gd name="connsiteY708" fmla="*/ 6018 h 21511"/>
                      <a:gd name="connsiteX709" fmla="*/ 65996 w 106841"/>
                      <a:gd name="connsiteY709" fmla="*/ 5906 h 21511"/>
                      <a:gd name="connsiteX710" fmla="*/ 66220 w 106841"/>
                      <a:gd name="connsiteY710" fmla="*/ 5816 h 21511"/>
                      <a:gd name="connsiteX711" fmla="*/ 66445 w 106841"/>
                      <a:gd name="connsiteY711" fmla="*/ 5726 h 21511"/>
                      <a:gd name="connsiteX712" fmla="*/ 66669 w 106841"/>
                      <a:gd name="connsiteY712" fmla="*/ 5636 h 21511"/>
                      <a:gd name="connsiteX713" fmla="*/ 66894 w 106841"/>
                      <a:gd name="connsiteY713" fmla="*/ 5546 h 21511"/>
                      <a:gd name="connsiteX714" fmla="*/ 67118 w 106841"/>
                      <a:gd name="connsiteY714" fmla="*/ 5457 h 21511"/>
                      <a:gd name="connsiteX715" fmla="*/ 67343 w 106841"/>
                      <a:gd name="connsiteY715" fmla="*/ 5389 h 21511"/>
                      <a:gd name="connsiteX716" fmla="*/ 67567 w 106841"/>
                      <a:gd name="connsiteY716" fmla="*/ 5299 h 21511"/>
                      <a:gd name="connsiteX717" fmla="*/ 67792 w 106841"/>
                      <a:gd name="connsiteY717" fmla="*/ 5210 h 21511"/>
                      <a:gd name="connsiteX718" fmla="*/ 68016 w 106841"/>
                      <a:gd name="connsiteY718" fmla="*/ 5142 h 21511"/>
                      <a:gd name="connsiteX719" fmla="*/ 68241 w 106841"/>
                      <a:gd name="connsiteY719" fmla="*/ 5052 h 21511"/>
                      <a:gd name="connsiteX720" fmla="*/ 68488 w 106841"/>
                      <a:gd name="connsiteY720" fmla="*/ 4985 h 21511"/>
                      <a:gd name="connsiteX721" fmla="*/ 68713 w 106841"/>
                      <a:gd name="connsiteY721" fmla="*/ 4918 h 21511"/>
                      <a:gd name="connsiteX722" fmla="*/ 68937 w 106841"/>
                      <a:gd name="connsiteY722" fmla="*/ 4850 h 21511"/>
                      <a:gd name="connsiteX723" fmla="*/ 69184 w 106841"/>
                      <a:gd name="connsiteY723" fmla="*/ 4783 h 21511"/>
                      <a:gd name="connsiteX724" fmla="*/ 69521 w 106841"/>
                      <a:gd name="connsiteY724" fmla="*/ 4671 h 21511"/>
                      <a:gd name="connsiteX725" fmla="*/ 69880 w 106841"/>
                      <a:gd name="connsiteY725" fmla="*/ 4581 h 21511"/>
                      <a:gd name="connsiteX726" fmla="*/ 69903 w 106841"/>
                      <a:gd name="connsiteY726" fmla="*/ 4581 h 21511"/>
                      <a:gd name="connsiteX727" fmla="*/ 70239 w 106841"/>
                      <a:gd name="connsiteY727" fmla="*/ 4469 h 21511"/>
                      <a:gd name="connsiteX728" fmla="*/ 70599 w 106841"/>
                      <a:gd name="connsiteY728" fmla="*/ 4379 h 21511"/>
                      <a:gd name="connsiteX729" fmla="*/ 70936 w 106841"/>
                      <a:gd name="connsiteY729" fmla="*/ 4289 h 21511"/>
                      <a:gd name="connsiteX730" fmla="*/ 71295 w 106841"/>
                      <a:gd name="connsiteY730" fmla="*/ 4222 h 21511"/>
                      <a:gd name="connsiteX731" fmla="*/ 71632 w 106841"/>
                      <a:gd name="connsiteY731" fmla="*/ 4132 h 21511"/>
                      <a:gd name="connsiteX732" fmla="*/ 71969 w 106841"/>
                      <a:gd name="connsiteY732" fmla="*/ 4064 h 21511"/>
                      <a:gd name="connsiteX733" fmla="*/ 72328 w 106841"/>
                      <a:gd name="connsiteY733" fmla="*/ 3975 h 21511"/>
                      <a:gd name="connsiteX734" fmla="*/ 72665 w 106841"/>
                      <a:gd name="connsiteY734" fmla="*/ 3907 h 21511"/>
                      <a:gd name="connsiteX735" fmla="*/ 73002 w 106841"/>
                      <a:gd name="connsiteY735" fmla="*/ 3840 h 21511"/>
                      <a:gd name="connsiteX736" fmla="*/ 73338 w 106841"/>
                      <a:gd name="connsiteY736" fmla="*/ 3795 h 21511"/>
                      <a:gd name="connsiteX737" fmla="*/ 73675 w 106841"/>
                      <a:gd name="connsiteY737" fmla="*/ 3728 h 21511"/>
                      <a:gd name="connsiteX738" fmla="*/ 74012 w 106841"/>
                      <a:gd name="connsiteY738" fmla="*/ 3683 h 21511"/>
                      <a:gd name="connsiteX739" fmla="*/ 74349 w 106841"/>
                      <a:gd name="connsiteY739" fmla="*/ 3638 h 21511"/>
                      <a:gd name="connsiteX740" fmla="*/ 74686 w 106841"/>
                      <a:gd name="connsiteY740" fmla="*/ 3570 h 21511"/>
                      <a:gd name="connsiteX741" fmla="*/ 75000 w 106841"/>
                      <a:gd name="connsiteY741" fmla="*/ 3548 h 21511"/>
                      <a:gd name="connsiteX742" fmla="*/ 75337 w 106841"/>
                      <a:gd name="connsiteY742" fmla="*/ 3503 h 21511"/>
                      <a:gd name="connsiteX743" fmla="*/ 75651 w 106841"/>
                      <a:gd name="connsiteY743" fmla="*/ 3458 h 21511"/>
                      <a:gd name="connsiteX744" fmla="*/ 75988 w 106841"/>
                      <a:gd name="connsiteY744" fmla="*/ 3436 h 21511"/>
                      <a:gd name="connsiteX745" fmla="*/ 76302 w 106841"/>
                      <a:gd name="connsiteY745" fmla="*/ 3413 h 21511"/>
                      <a:gd name="connsiteX746" fmla="*/ 76617 w 106841"/>
                      <a:gd name="connsiteY746" fmla="*/ 3391 h 21511"/>
                      <a:gd name="connsiteX747" fmla="*/ 76953 w 106841"/>
                      <a:gd name="connsiteY747" fmla="*/ 3368 h 21511"/>
                      <a:gd name="connsiteX748" fmla="*/ 77268 w 106841"/>
                      <a:gd name="connsiteY748" fmla="*/ 3346 h 21511"/>
                      <a:gd name="connsiteX749" fmla="*/ 77582 w 106841"/>
                      <a:gd name="connsiteY749" fmla="*/ 3323 h 21511"/>
                      <a:gd name="connsiteX750" fmla="*/ 77897 w 106841"/>
                      <a:gd name="connsiteY750" fmla="*/ 3323 h 21511"/>
                      <a:gd name="connsiteX751" fmla="*/ 78211 w 106841"/>
                      <a:gd name="connsiteY751" fmla="*/ 3323 h 21511"/>
                      <a:gd name="connsiteX752" fmla="*/ 78525 w 106841"/>
                      <a:gd name="connsiteY752" fmla="*/ 3323 h 21511"/>
                      <a:gd name="connsiteX753" fmla="*/ 78840 w 106841"/>
                      <a:gd name="connsiteY753" fmla="*/ 3323 h 21511"/>
                      <a:gd name="connsiteX754" fmla="*/ 79154 w 106841"/>
                      <a:gd name="connsiteY754" fmla="*/ 3323 h 21511"/>
                      <a:gd name="connsiteX755" fmla="*/ 79446 w 106841"/>
                      <a:gd name="connsiteY755" fmla="*/ 3323 h 21511"/>
                      <a:gd name="connsiteX756" fmla="*/ 79760 w 106841"/>
                      <a:gd name="connsiteY756" fmla="*/ 3346 h 21511"/>
                      <a:gd name="connsiteX757" fmla="*/ 80075 w 106841"/>
                      <a:gd name="connsiteY757" fmla="*/ 3346 h 21511"/>
                      <a:gd name="connsiteX758" fmla="*/ 80367 w 106841"/>
                      <a:gd name="connsiteY758" fmla="*/ 3368 h 21511"/>
                      <a:gd name="connsiteX759" fmla="*/ 80681 w 106841"/>
                      <a:gd name="connsiteY759" fmla="*/ 3391 h 21511"/>
                      <a:gd name="connsiteX760" fmla="*/ 80973 w 106841"/>
                      <a:gd name="connsiteY760" fmla="*/ 3413 h 21511"/>
                      <a:gd name="connsiteX761" fmla="*/ 81287 w 106841"/>
                      <a:gd name="connsiteY761" fmla="*/ 3436 h 21511"/>
                      <a:gd name="connsiteX762" fmla="*/ 81489 w 106841"/>
                      <a:gd name="connsiteY762" fmla="*/ 3458 h 21511"/>
                      <a:gd name="connsiteX763" fmla="*/ 81579 w 106841"/>
                      <a:gd name="connsiteY763" fmla="*/ 3481 h 21511"/>
                      <a:gd name="connsiteX764" fmla="*/ 81871 w 106841"/>
                      <a:gd name="connsiteY764" fmla="*/ 3503 h 21511"/>
                      <a:gd name="connsiteX765" fmla="*/ 82163 w 106841"/>
                      <a:gd name="connsiteY765" fmla="*/ 3548 h 21511"/>
                      <a:gd name="connsiteX766" fmla="*/ 82477 w 106841"/>
                      <a:gd name="connsiteY766" fmla="*/ 3593 h 21511"/>
                      <a:gd name="connsiteX767" fmla="*/ 82769 w 106841"/>
                      <a:gd name="connsiteY767" fmla="*/ 3615 h 21511"/>
                      <a:gd name="connsiteX768" fmla="*/ 83061 w 106841"/>
                      <a:gd name="connsiteY768" fmla="*/ 3660 h 21511"/>
                      <a:gd name="connsiteX769" fmla="*/ 83353 w 106841"/>
                      <a:gd name="connsiteY769" fmla="*/ 3728 h 21511"/>
                      <a:gd name="connsiteX770" fmla="*/ 83645 w 106841"/>
                      <a:gd name="connsiteY770" fmla="*/ 3772 h 21511"/>
                      <a:gd name="connsiteX771" fmla="*/ 83937 w 106841"/>
                      <a:gd name="connsiteY771" fmla="*/ 3817 h 21511"/>
                      <a:gd name="connsiteX772" fmla="*/ 84229 w 106841"/>
                      <a:gd name="connsiteY772" fmla="*/ 3885 h 21511"/>
                      <a:gd name="connsiteX773" fmla="*/ 84498 w 106841"/>
                      <a:gd name="connsiteY773" fmla="*/ 3952 h 21511"/>
                      <a:gd name="connsiteX774" fmla="*/ 84790 w 106841"/>
                      <a:gd name="connsiteY774" fmla="*/ 3997 h 21511"/>
                      <a:gd name="connsiteX775" fmla="*/ 85082 w 106841"/>
                      <a:gd name="connsiteY775" fmla="*/ 4064 h 21511"/>
                      <a:gd name="connsiteX776" fmla="*/ 85352 w 106841"/>
                      <a:gd name="connsiteY776" fmla="*/ 4154 h 21511"/>
                      <a:gd name="connsiteX777" fmla="*/ 85644 w 106841"/>
                      <a:gd name="connsiteY777" fmla="*/ 4222 h 21511"/>
                      <a:gd name="connsiteX778" fmla="*/ 85936 w 106841"/>
                      <a:gd name="connsiteY778" fmla="*/ 4289 h 21511"/>
                      <a:gd name="connsiteX779" fmla="*/ 86205 w 106841"/>
                      <a:gd name="connsiteY779" fmla="*/ 4379 h 21511"/>
                      <a:gd name="connsiteX780" fmla="*/ 86497 w 106841"/>
                      <a:gd name="connsiteY780" fmla="*/ 4446 h 21511"/>
                      <a:gd name="connsiteX781" fmla="*/ 86766 w 106841"/>
                      <a:gd name="connsiteY781" fmla="*/ 4536 h 21511"/>
                      <a:gd name="connsiteX782" fmla="*/ 87036 w 106841"/>
                      <a:gd name="connsiteY782" fmla="*/ 4626 h 21511"/>
                      <a:gd name="connsiteX783" fmla="*/ 87328 w 106841"/>
                      <a:gd name="connsiteY783" fmla="*/ 4716 h 21511"/>
                      <a:gd name="connsiteX784" fmla="*/ 87597 w 106841"/>
                      <a:gd name="connsiteY784" fmla="*/ 4805 h 21511"/>
                      <a:gd name="connsiteX785" fmla="*/ 87867 w 106841"/>
                      <a:gd name="connsiteY785" fmla="*/ 4918 h 21511"/>
                      <a:gd name="connsiteX786" fmla="*/ 88159 w 106841"/>
                      <a:gd name="connsiteY786" fmla="*/ 5007 h 21511"/>
                      <a:gd name="connsiteX787" fmla="*/ 88428 w 106841"/>
                      <a:gd name="connsiteY787" fmla="*/ 5120 h 21511"/>
                      <a:gd name="connsiteX788" fmla="*/ 88698 w 106841"/>
                      <a:gd name="connsiteY788" fmla="*/ 5210 h 21511"/>
                      <a:gd name="connsiteX789" fmla="*/ 88967 w 106841"/>
                      <a:gd name="connsiteY789" fmla="*/ 5322 h 21511"/>
                      <a:gd name="connsiteX790" fmla="*/ 89236 w 106841"/>
                      <a:gd name="connsiteY790" fmla="*/ 5434 h 21511"/>
                      <a:gd name="connsiteX791" fmla="*/ 89506 w 106841"/>
                      <a:gd name="connsiteY791" fmla="*/ 5546 h 21511"/>
                      <a:gd name="connsiteX792" fmla="*/ 89775 w 106841"/>
                      <a:gd name="connsiteY792" fmla="*/ 5659 h 21511"/>
                      <a:gd name="connsiteX793" fmla="*/ 90045 w 106841"/>
                      <a:gd name="connsiteY793" fmla="*/ 5771 h 21511"/>
                      <a:gd name="connsiteX794" fmla="*/ 90314 w 106841"/>
                      <a:gd name="connsiteY794" fmla="*/ 5906 h 21511"/>
                      <a:gd name="connsiteX795" fmla="*/ 90584 w 106841"/>
                      <a:gd name="connsiteY795" fmla="*/ 6018 h 21511"/>
                      <a:gd name="connsiteX796" fmla="*/ 90853 w 106841"/>
                      <a:gd name="connsiteY796" fmla="*/ 6153 h 21511"/>
                      <a:gd name="connsiteX797" fmla="*/ 91100 w 106841"/>
                      <a:gd name="connsiteY797" fmla="*/ 6287 h 21511"/>
                      <a:gd name="connsiteX798" fmla="*/ 91370 w 106841"/>
                      <a:gd name="connsiteY798" fmla="*/ 6422 h 21511"/>
                      <a:gd name="connsiteX799" fmla="*/ 91639 w 106841"/>
                      <a:gd name="connsiteY799" fmla="*/ 6557 h 21511"/>
                      <a:gd name="connsiteX800" fmla="*/ 91886 w 106841"/>
                      <a:gd name="connsiteY800" fmla="*/ 6692 h 21511"/>
                      <a:gd name="connsiteX801" fmla="*/ 92156 w 106841"/>
                      <a:gd name="connsiteY801" fmla="*/ 6826 h 21511"/>
                      <a:gd name="connsiteX802" fmla="*/ 92425 w 106841"/>
                      <a:gd name="connsiteY802" fmla="*/ 6961 h 21511"/>
                      <a:gd name="connsiteX803" fmla="*/ 92672 w 106841"/>
                      <a:gd name="connsiteY803" fmla="*/ 7118 h 21511"/>
                      <a:gd name="connsiteX804" fmla="*/ 92942 w 106841"/>
                      <a:gd name="connsiteY804" fmla="*/ 7253 h 21511"/>
                      <a:gd name="connsiteX805" fmla="*/ 93189 w 106841"/>
                      <a:gd name="connsiteY805" fmla="*/ 7410 h 21511"/>
                      <a:gd name="connsiteX806" fmla="*/ 93458 w 106841"/>
                      <a:gd name="connsiteY806" fmla="*/ 7567 h 21511"/>
                      <a:gd name="connsiteX807" fmla="*/ 93481 w 106841"/>
                      <a:gd name="connsiteY807" fmla="*/ 7590 h 21511"/>
                      <a:gd name="connsiteX808" fmla="*/ 93705 w 106841"/>
                      <a:gd name="connsiteY808" fmla="*/ 7725 h 21511"/>
                      <a:gd name="connsiteX809" fmla="*/ 93974 w 106841"/>
                      <a:gd name="connsiteY809" fmla="*/ 7882 h 21511"/>
                      <a:gd name="connsiteX810" fmla="*/ 94221 w 106841"/>
                      <a:gd name="connsiteY810" fmla="*/ 8039 h 21511"/>
                      <a:gd name="connsiteX811" fmla="*/ 94469 w 106841"/>
                      <a:gd name="connsiteY811" fmla="*/ 8196 h 21511"/>
                      <a:gd name="connsiteX812" fmla="*/ 94738 w 106841"/>
                      <a:gd name="connsiteY812" fmla="*/ 8376 h 21511"/>
                      <a:gd name="connsiteX813" fmla="*/ 94985 w 106841"/>
                      <a:gd name="connsiteY813" fmla="*/ 8533 h 21511"/>
                      <a:gd name="connsiteX814" fmla="*/ 95232 w 106841"/>
                      <a:gd name="connsiteY814" fmla="*/ 8713 h 21511"/>
                      <a:gd name="connsiteX815" fmla="*/ 95479 w 106841"/>
                      <a:gd name="connsiteY815" fmla="*/ 8870 h 21511"/>
                      <a:gd name="connsiteX816" fmla="*/ 95749 w 106841"/>
                      <a:gd name="connsiteY816" fmla="*/ 9049 h 21511"/>
                      <a:gd name="connsiteX817" fmla="*/ 95995 w 106841"/>
                      <a:gd name="connsiteY817" fmla="*/ 9229 h 21511"/>
                      <a:gd name="connsiteX818" fmla="*/ 96242 w 106841"/>
                      <a:gd name="connsiteY818" fmla="*/ 9409 h 21511"/>
                      <a:gd name="connsiteX819" fmla="*/ 96489 w 106841"/>
                      <a:gd name="connsiteY819" fmla="*/ 9588 h 21511"/>
                      <a:gd name="connsiteX820" fmla="*/ 96736 w 106841"/>
                      <a:gd name="connsiteY820" fmla="*/ 9768 h 21511"/>
                      <a:gd name="connsiteX821" fmla="*/ 96984 w 106841"/>
                      <a:gd name="connsiteY821" fmla="*/ 9948 h 21511"/>
                      <a:gd name="connsiteX822" fmla="*/ 97230 w 106841"/>
                      <a:gd name="connsiteY822" fmla="*/ 10150 h 21511"/>
                      <a:gd name="connsiteX823" fmla="*/ 97477 w 106841"/>
                      <a:gd name="connsiteY823" fmla="*/ 10329 h 21511"/>
                      <a:gd name="connsiteX824" fmla="*/ 97724 w 106841"/>
                      <a:gd name="connsiteY824" fmla="*/ 10531 h 21511"/>
                      <a:gd name="connsiteX825" fmla="*/ 97972 w 106841"/>
                      <a:gd name="connsiteY825" fmla="*/ 10711 h 21511"/>
                      <a:gd name="connsiteX826" fmla="*/ 98219 w 106841"/>
                      <a:gd name="connsiteY826" fmla="*/ 10913 h 21511"/>
                      <a:gd name="connsiteX827" fmla="*/ 98465 w 106841"/>
                      <a:gd name="connsiteY827" fmla="*/ 11115 h 21511"/>
                      <a:gd name="connsiteX828" fmla="*/ 98690 w 106841"/>
                      <a:gd name="connsiteY828" fmla="*/ 11317 h 21511"/>
                      <a:gd name="connsiteX829" fmla="*/ 98937 w 106841"/>
                      <a:gd name="connsiteY829" fmla="*/ 11519 h 21511"/>
                      <a:gd name="connsiteX830" fmla="*/ 99184 w 106841"/>
                      <a:gd name="connsiteY830" fmla="*/ 11722 h 21511"/>
                      <a:gd name="connsiteX831" fmla="*/ 99431 w 106841"/>
                      <a:gd name="connsiteY831" fmla="*/ 11924 h 21511"/>
                      <a:gd name="connsiteX832" fmla="*/ 99656 w 106841"/>
                      <a:gd name="connsiteY832" fmla="*/ 12148 h 21511"/>
                      <a:gd name="connsiteX833" fmla="*/ 99903 w 106841"/>
                      <a:gd name="connsiteY833" fmla="*/ 12350 h 21511"/>
                      <a:gd name="connsiteX834" fmla="*/ 100150 w 106841"/>
                      <a:gd name="connsiteY834" fmla="*/ 12575 h 21511"/>
                      <a:gd name="connsiteX835" fmla="*/ 100374 w 106841"/>
                      <a:gd name="connsiteY835" fmla="*/ 12777 h 21511"/>
                      <a:gd name="connsiteX836" fmla="*/ 100621 w 106841"/>
                      <a:gd name="connsiteY836" fmla="*/ 13001 h 21511"/>
                      <a:gd name="connsiteX837" fmla="*/ 100846 w 106841"/>
                      <a:gd name="connsiteY837" fmla="*/ 13226 h 21511"/>
                      <a:gd name="connsiteX838" fmla="*/ 101093 w 106841"/>
                      <a:gd name="connsiteY838" fmla="*/ 13451 h 21511"/>
                      <a:gd name="connsiteX839" fmla="*/ 101340 w 106841"/>
                      <a:gd name="connsiteY839" fmla="*/ 13675 h 21511"/>
                      <a:gd name="connsiteX840" fmla="*/ 101564 w 106841"/>
                      <a:gd name="connsiteY840" fmla="*/ 13900 h 21511"/>
                      <a:gd name="connsiteX841" fmla="*/ 101789 w 106841"/>
                      <a:gd name="connsiteY841" fmla="*/ 14124 h 21511"/>
                      <a:gd name="connsiteX842" fmla="*/ 102036 w 106841"/>
                      <a:gd name="connsiteY842" fmla="*/ 14349 h 21511"/>
                      <a:gd name="connsiteX843" fmla="*/ 102260 w 106841"/>
                      <a:gd name="connsiteY843" fmla="*/ 14573 h 21511"/>
                      <a:gd name="connsiteX844" fmla="*/ 102507 w 106841"/>
                      <a:gd name="connsiteY844" fmla="*/ 14820 h 21511"/>
                      <a:gd name="connsiteX845" fmla="*/ 102732 w 106841"/>
                      <a:gd name="connsiteY845" fmla="*/ 15045 h 21511"/>
                      <a:gd name="connsiteX846" fmla="*/ 102957 w 106841"/>
                      <a:gd name="connsiteY846" fmla="*/ 15269 h 21511"/>
                      <a:gd name="connsiteX847" fmla="*/ 103203 w 106841"/>
                      <a:gd name="connsiteY847" fmla="*/ 15516 h 21511"/>
                      <a:gd name="connsiteX848" fmla="*/ 103428 w 106841"/>
                      <a:gd name="connsiteY848" fmla="*/ 15763 h 21511"/>
                      <a:gd name="connsiteX849" fmla="*/ 103653 w 106841"/>
                      <a:gd name="connsiteY849" fmla="*/ 15988 h 21511"/>
                      <a:gd name="connsiteX850" fmla="*/ 103877 w 106841"/>
                      <a:gd name="connsiteY850" fmla="*/ 16235 h 21511"/>
                      <a:gd name="connsiteX851" fmla="*/ 104124 w 106841"/>
                      <a:gd name="connsiteY851" fmla="*/ 16482 h 21511"/>
                      <a:gd name="connsiteX852" fmla="*/ 104349 w 106841"/>
                      <a:gd name="connsiteY852" fmla="*/ 16729 h 21511"/>
                      <a:gd name="connsiteX853" fmla="*/ 104573 w 106841"/>
                      <a:gd name="connsiteY853" fmla="*/ 16976 h 21511"/>
                      <a:gd name="connsiteX854" fmla="*/ 104798 w 106841"/>
                      <a:gd name="connsiteY854" fmla="*/ 17223 h 21511"/>
                      <a:gd name="connsiteX855" fmla="*/ 106729 w 106841"/>
                      <a:gd name="connsiteY855" fmla="*/ 17335 h 21511"/>
                      <a:gd name="connsiteX856" fmla="*/ 106841 w 106841"/>
                      <a:gd name="connsiteY856" fmla="*/ 15404 h 21511"/>
                      <a:gd name="connsiteX857" fmla="*/ 106617 w 106841"/>
                      <a:gd name="connsiteY857" fmla="*/ 15157 h 21511"/>
                      <a:gd name="connsiteX858" fmla="*/ 106392 w 106841"/>
                      <a:gd name="connsiteY858" fmla="*/ 14888 h 21511"/>
                      <a:gd name="connsiteX859" fmla="*/ 106145 w 106841"/>
                      <a:gd name="connsiteY859" fmla="*/ 14618 h 21511"/>
                      <a:gd name="connsiteX860" fmla="*/ 105921 w 106841"/>
                      <a:gd name="connsiteY860" fmla="*/ 14371 h 21511"/>
                      <a:gd name="connsiteX861" fmla="*/ 105674 w 106841"/>
                      <a:gd name="connsiteY861" fmla="*/ 14102 h 21511"/>
                      <a:gd name="connsiteX862" fmla="*/ 105449 w 106841"/>
                      <a:gd name="connsiteY862" fmla="*/ 13855 h 21511"/>
                      <a:gd name="connsiteX863" fmla="*/ 105224 w 106841"/>
                      <a:gd name="connsiteY863" fmla="*/ 13608 h 21511"/>
                      <a:gd name="connsiteX864" fmla="*/ 104978 w 106841"/>
                      <a:gd name="connsiteY864" fmla="*/ 13338 h 21511"/>
                      <a:gd name="connsiteX865" fmla="*/ 104753 w 106841"/>
                      <a:gd name="connsiteY865" fmla="*/ 13091 h 21511"/>
                      <a:gd name="connsiteX866" fmla="*/ 104506 w 106841"/>
                      <a:gd name="connsiteY866" fmla="*/ 12844 h 21511"/>
                      <a:gd name="connsiteX867" fmla="*/ 104259 w 106841"/>
                      <a:gd name="connsiteY867" fmla="*/ 12597 h 21511"/>
                      <a:gd name="connsiteX868" fmla="*/ 104034 w 106841"/>
                      <a:gd name="connsiteY868" fmla="*/ 12350 h 21511"/>
                      <a:gd name="connsiteX869" fmla="*/ 103787 w 106841"/>
                      <a:gd name="connsiteY869" fmla="*/ 12103 h 21511"/>
                      <a:gd name="connsiteX870" fmla="*/ 103540 w 106841"/>
                      <a:gd name="connsiteY870" fmla="*/ 11879 h 21511"/>
                      <a:gd name="connsiteX871" fmla="*/ 103316 w 106841"/>
                      <a:gd name="connsiteY871" fmla="*/ 11632 h 21511"/>
                      <a:gd name="connsiteX872" fmla="*/ 103069 w 106841"/>
                      <a:gd name="connsiteY872" fmla="*/ 11385 h 21511"/>
                      <a:gd name="connsiteX873" fmla="*/ 102822 w 106841"/>
                      <a:gd name="connsiteY873" fmla="*/ 11160 h 21511"/>
                      <a:gd name="connsiteX874" fmla="*/ 102575 w 106841"/>
                      <a:gd name="connsiteY874" fmla="*/ 10913 h 21511"/>
                      <a:gd name="connsiteX875" fmla="*/ 102328 w 106841"/>
                      <a:gd name="connsiteY875" fmla="*/ 10689 h 21511"/>
                      <a:gd name="connsiteX876" fmla="*/ 102081 w 106841"/>
                      <a:gd name="connsiteY876" fmla="*/ 10442 h 21511"/>
                      <a:gd name="connsiteX877" fmla="*/ 101834 w 106841"/>
                      <a:gd name="connsiteY877" fmla="*/ 10217 h 21511"/>
                      <a:gd name="connsiteX878" fmla="*/ 101587 w 106841"/>
                      <a:gd name="connsiteY878" fmla="*/ 9993 h 21511"/>
                      <a:gd name="connsiteX879" fmla="*/ 101340 w 106841"/>
                      <a:gd name="connsiteY879" fmla="*/ 9768 h 21511"/>
                      <a:gd name="connsiteX880" fmla="*/ 101093 w 106841"/>
                      <a:gd name="connsiteY880" fmla="*/ 9543 h 21511"/>
                      <a:gd name="connsiteX881" fmla="*/ 100846 w 106841"/>
                      <a:gd name="connsiteY881" fmla="*/ 9319 h 21511"/>
                      <a:gd name="connsiteX882" fmla="*/ 100599 w 106841"/>
                      <a:gd name="connsiteY882" fmla="*/ 9094 h 21511"/>
                      <a:gd name="connsiteX883" fmla="*/ 100329 w 106841"/>
                      <a:gd name="connsiteY883" fmla="*/ 8870 h 21511"/>
                      <a:gd name="connsiteX884" fmla="*/ 100082 w 106841"/>
                      <a:gd name="connsiteY884" fmla="*/ 8668 h 21511"/>
                      <a:gd name="connsiteX885" fmla="*/ 99835 w 106841"/>
                      <a:gd name="connsiteY885" fmla="*/ 8443 h 21511"/>
                      <a:gd name="connsiteX886" fmla="*/ 99566 w 106841"/>
                      <a:gd name="connsiteY886" fmla="*/ 8241 h 21511"/>
                      <a:gd name="connsiteX887" fmla="*/ 99319 w 106841"/>
                      <a:gd name="connsiteY887" fmla="*/ 8016 h 21511"/>
                      <a:gd name="connsiteX888" fmla="*/ 99049 w 106841"/>
                      <a:gd name="connsiteY888" fmla="*/ 7814 h 21511"/>
                      <a:gd name="connsiteX889" fmla="*/ 98802 w 106841"/>
                      <a:gd name="connsiteY889" fmla="*/ 7612 h 21511"/>
                      <a:gd name="connsiteX890" fmla="*/ 98533 w 106841"/>
                      <a:gd name="connsiteY890" fmla="*/ 7410 h 21511"/>
                      <a:gd name="connsiteX891" fmla="*/ 98286 w 106841"/>
                      <a:gd name="connsiteY891" fmla="*/ 7208 h 21511"/>
                      <a:gd name="connsiteX892" fmla="*/ 98016 w 106841"/>
                      <a:gd name="connsiteY892" fmla="*/ 7006 h 21511"/>
                      <a:gd name="connsiteX893" fmla="*/ 97747 w 106841"/>
                      <a:gd name="connsiteY893" fmla="*/ 6804 h 21511"/>
                      <a:gd name="connsiteX894" fmla="*/ 97477 w 106841"/>
                      <a:gd name="connsiteY894" fmla="*/ 6602 h 21511"/>
                      <a:gd name="connsiteX895" fmla="*/ 97230 w 106841"/>
                      <a:gd name="connsiteY895" fmla="*/ 6422 h 21511"/>
                      <a:gd name="connsiteX896" fmla="*/ 96961 w 106841"/>
                      <a:gd name="connsiteY896" fmla="*/ 6220 h 21511"/>
                      <a:gd name="connsiteX897" fmla="*/ 96692 w 106841"/>
                      <a:gd name="connsiteY897" fmla="*/ 6040 h 21511"/>
                      <a:gd name="connsiteX898" fmla="*/ 96422 w 106841"/>
                      <a:gd name="connsiteY898" fmla="*/ 5838 h 21511"/>
                      <a:gd name="connsiteX899" fmla="*/ 96153 w 106841"/>
                      <a:gd name="connsiteY899" fmla="*/ 5659 h 21511"/>
                      <a:gd name="connsiteX900" fmla="*/ 95883 w 106841"/>
                      <a:gd name="connsiteY900" fmla="*/ 5479 h 21511"/>
                      <a:gd name="connsiteX901" fmla="*/ 95591 w 106841"/>
                      <a:gd name="connsiteY901" fmla="*/ 5299 h 21511"/>
                      <a:gd name="connsiteX902" fmla="*/ 95322 w 106841"/>
                      <a:gd name="connsiteY902" fmla="*/ 5120 h 21511"/>
                      <a:gd name="connsiteX903" fmla="*/ 95097 w 106841"/>
                      <a:gd name="connsiteY903" fmla="*/ 4985 h 21511"/>
                      <a:gd name="connsiteX904" fmla="*/ 95052 w 106841"/>
                      <a:gd name="connsiteY904" fmla="*/ 4963 h 21511"/>
                      <a:gd name="connsiteX905" fmla="*/ 94783 w 106841"/>
                      <a:gd name="connsiteY905" fmla="*/ 4783 h 21511"/>
                      <a:gd name="connsiteX906" fmla="*/ 94491 w 106841"/>
                      <a:gd name="connsiteY906" fmla="*/ 4603 h 21511"/>
                      <a:gd name="connsiteX907" fmla="*/ 94221 w 106841"/>
                      <a:gd name="connsiteY907" fmla="*/ 4446 h 21511"/>
                      <a:gd name="connsiteX908" fmla="*/ 93930 w 106841"/>
                      <a:gd name="connsiteY908" fmla="*/ 4289 h 21511"/>
                      <a:gd name="connsiteX909" fmla="*/ 93660 w 106841"/>
                      <a:gd name="connsiteY909" fmla="*/ 4132 h 21511"/>
                      <a:gd name="connsiteX910" fmla="*/ 93368 w 106841"/>
                      <a:gd name="connsiteY910" fmla="*/ 3952 h 21511"/>
                      <a:gd name="connsiteX911" fmla="*/ 93076 w 106841"/>
                      <a:gd name="connsiteY911" fmla="*/ 3817 h 21511"/>
                      <a:gd name="connsiteX912" fmla="*/ 92807 w 106841"/>
                      <a:gd name="connsiteY912" fmla="*/ 3660 h 21511"/>
                      <a:gd name="connsiteX913" fmla="*/ 92515 w 106841"/>
                      <a:gd name="connsiteY913" fmla="*/ 3503 h 21511"/>
                      <a:gd name="connsiteX914" fmla="*/ 92223 w 106841"/>
                      <a:gd name="connsiteY914" fmla="*/ 3368 h 21511"/>
                      <a:gd name="connsiteX915" fmla="*/ 91931 w 106841"/>
                      <a:gd name="connsiteY915" fmla="*/ 3211 h 21511"/>
                      <a:gd name="connsiteX916" fmla="*/ 91639 w 106841"/>
                      <a:gd name="connsiteY916" fmla="*/ 3076 h 21511"/>
                      <a:gd name="connsiteX917" fmla="*/ 91347 w 106841"/>
                      <a:gd name="connsiteY917" fmla="*/ 2942 h 21511"/>
                      <a:gd name="connsiteX918" fmla="*/ 91055 w 106841"/>
                      <a:gd name="connsiteY918" fmla="*/ 2807 h 21511"/>
                      <a:gd name="connsiteX919" fmla="*/ 90763 w 106841"/>
                      <a:gd name="connsiteY919" fmla="*/ 2672 h 21511"/>
                      <a:gd name="connsiteX920" fmla="*/ 90471 w 106841"/>
                      <a:gd name="connsiteY920" fmla="*/ 2537 h 21511"/>
                      <a:gd name="connsiteX921" fmla="*/ 90180 w 106841"/>
                      <a:gd name="connsiteY921" fmla="*/ 2403 h 21511"/>
                      <a:gd name="connsiteX922" fmla="*/ 89865 w 106841"/>
                      <a:gd name="connsiteY922" fmla="*/ 2290 h 21511"/>
                      <a:gd name="connsiteX923" fmla="*/ 89573 w 106841"/>
                      <a:gd name="connsiteY923" fmla="*/ 2156 h 21511"/>
                      <a:gd name="connsiteX924" fmla="*/ 89259 w 106841"/>
                      <a:gd name="connsiteY924" fmla="*/ 2043 h 21511"/>
                      <a:gd name="connsiteX925" fmla="*/ 88967 w 106841"/>
                      <a:gd name="connsiteY925" fmla="*/ 1931 h 21511"/>
                      <a:gd name="connsiteX926" fmla="*/ 88653 w 106841"/>
                      <a:gd name="connsiteY926" fmla="*/ 1819 h 21511"/>
                      <a:gd name="connsiteX927" fmla="*/ 88361 w 106841"/>
                      <a:gd name="connsiteY927" fmla="*/ 1707 h 21511"/>
                      <a:gd name="connsiteX928" fmla="*/ 88046 w 106841"/>
                      <a:gd name="connsiteY928" fmla="*/ 1594 h 21511"/>
                      <a:gd name="connsiteX929" fmla="*/ 87732 w 106841"/>
                      <a:gd name="connsiteY929" fmla="*/ 1504 h 21511"/>
                      <a:gd name="connsiteX930" fmla="*/ 87440 w 106841"/>
                      <a:gd name="connsiteY930" fmla="*/ 1392 h 21511"/>
                      <a:gd name="connsiteX931" fmla="*/ 87126 w 106841"/>
                      <a:gd name="connsiteY931" fmla="*/ 1302 h 21511"/>
                      <a:gd name="connsiteX932" fmla="*/ 86811 w 106841"/>
                      <a:gd name="connsiteY932" fmla="*/ 1213 h 21511"/>
                      <a:gd name="connsiteX933" fmla="*/ 86497 w 106841"/>
                      <a:gd name="connsiteY933" fmla="*/ 1123 h 21511"/>
                      <a:gd name="connsiteX934" fmla="*/ 86183 w 106841"/>
                      <a:gd name="connsiteY934" fmla="*/ 1033 h 21511"/>
                      <a:gd name="connsiteX935" fmla="*/ 85868 w 106841"/>
                      <a:gd name="connsiteY935" fmla="*/ 943 h 21511"/>
                      <a:gd name="connsiteX936" fmla="*/ 85531 w 106841"/>
                      <a:gd name="connsiteY936" fmla="*/ 853 h 21511"/>
                      <a:gd name="connsiteX937" fmla="*/ 85217 w 106841"/>
                      <a:gd name="connsiteY937" fmla="*/ 786 h 21511"/>
                      <a:gd name="connsiteX938" fmla="*/ 84903 w 106841"/>
                      <a:gd name="connsiteY938" fmla="*/ 719 h 21511"/>
                      <a:gd name="connsiteX939" fmla="*/ 84588 w 106841"/>
                      <a:gd name="connsiteY939" fmla="*/ 651 h 21511"/>
                      <a:gd name="connsiteX940" fmla="*/ 84251 w 106841"/>
                      <a:gd name="connsiteY940" fmla="*/ 584 h 21511"/>
                      <a:gd name="connsiteX941" fmla="*/ 83937 w 106841"/>
                      <a:gd name="connsiteY941" fmla="*/ 516 h 21511"/>
                      <a:gd name="connsiteX942" fmla="*/ 83600 w 106841"/>
                      <a:gd name="connsiteY942" fmla="*/ 449 h 21511"/>
                      <a:gd name="connsiteX943" fmla="*/ 83263 w 106841"/>
                      <a:gd name="connsiteY943" fmla="*/ 404 h 21511"/>
                      <a:gd name="connsiteX944" fmla="*/ 82949 w 106841"/>
                      <a:gd name="connsiteY944" fmla="*/ 337 h 21511"/>
                      <a:gd name="connsiteX945" fmla="*/ 82612 w 106841"/>
                      <a:gd name="connsiteY945" fmla="*/ 292 h 21511"/>
                      <a:gd name="connsiteX946" fmla="*/ 82275 w 106841"/>
                      <a:gd name="connsiteY946" fmla="*/ 247 h 21511"/>
                      <a:gd name="connsiteX947" fmla="*/ 81939 w 106841"/>
                      <a:gd name="connsiteY947" fmla="*/ 202 h 21511"/>
                      <a:gd name="connsiteX948" fmla="*/ 81849 w 106841"/>
                      <a:gd name="connsiteY948" fmla="*/ 202 h 21511"/>
                      <a:gd name="connsiteX949" fmla="*/ 81602 w 106841"/>
                      <a:gd name="connsiteY949" fmla="*/ 180 h 21511"/>
                      <a:gd name="connsiteX950" fmla="*/ 81265 w 106841"/>
                      <a:gd name="connsiteY950" fmla="*/ 135 h 21511"/>
                      <a:gd name="connsiteX951" fmla="*/ 80928 w 106841"/>
                      <a:gd name="connsiteY951" fmla="*/ 112 h 21511"/>
                      <a:gd name="connsiteX952" fmla="*/ 80591 w 106841"/>
                      <a:gd name="connsiteY952" fmla="*/ 90 h 21511"/>
                      <a:gd name="connsiteX953" fmla="*/ 80254 w 106841"/>
                      <a:gd name="connsiteY953" fmla="*/ 67 h 21511"/>
                      <a:gd name="connsiteX954" fmla="*/ 79918 w 106841"/>
                      <a:gd name="connsiteY954" fmla="*/ 45 h 21511"/>
                      <a:gd name="connsiteX955" fmla="*/ 79558 w 106841"/>
                      <a:gd name="connsiteY955" fmla="*/ 22 h 21511"/>
                      <a:gd name="connsiteX956" fmla="*/ 79221 w 106841"/>
                      <a:gd name="connsiteY956" fmla="*/ 22 h 21511"/>
                      <a:gd name="connsiteX957" fmla="*/ 78885 w 106841"/>
                      <a:gd name="connsiteY957" fmla="*/ 0 h 21511"/>
                      <a:gd name="connsiteX958" fmla="*/ 78525 w 106841"/>
                      <a:gd name="connsiteY958" fmla="*/ 0 h 21511"/>
                      <a:gd name="connsiteX959" fmla="*/ 78189 w 106841"/>
                      <a:gd name="connsiteY959" fmla="*/ 0 h 21511"/>
                      <a:gd name="connsiteX960" fmla="*/ 78189 w 106841"/>
                      <a:gd name="connsiteY960" fmla="*/ 0 h 21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</a:cxnLst>
                    <a:rect l="l" t="t" r="r" b="b"/>
                    <a:pathLst>
                      <a:path w="106841" h="21511">
                        <a:moveTo>
                          <a:pt x="78189" y="0"/>
                        </a:moveTo>
                        <a:lnTo>
                          <a:pt x="77829" y="0"/>
                        </a:lnTo>
                        <a:lnTo>
                          <a:pt x="77470" y="22"/>
                        </a:lnTo>
                        <a:lnTo>
                          <a:pt x="77133" y="22"/>
                        </a:lnTo>
                        <a:lnTo>
                          <a:pt x="76774" y="45"/>
                        </a:lnTo>
                        <a:lnTo>
                          <a:pt x="76415" y="67"/>
                        </a:lnTo>
                        <a:lnTo>
                          <a:pt x="76055" y="90"/>
                        </a:lnTo>
                        <a:lnTo>
                          <a:pt x="75696" y="112"/>
                        </a:lnTo>
                        <a:lnTo>
                          <a:pt x="75337" y="157"/>
                        </a:lnTo>
                        <a:lnTo>
                          <a:pt x="74978" y="180"/>
                        </a:lnTo>
                        <a:lnTo>
                          <a:pt x="74618" y="225"/>
                        </a:lnTo>
                        <a:lnTo>
                          <a:pt x="74237" y="269"/>
                        </a:lnTo>
                        <a:lnTo>
                          <a:pt x="73877" y="314"/>
                        </a:lnTo>
                        <a:lnTo>
                          <a:pt x="73518" y="382"/>
                        </a:lnTo>
                        <a:lnTo>
                          <a:pt x="73136" y="427"/>
                        </a:lnTo>
                        <a:lnTo>
                          <a:pt x="72777" y="494"/>
                        </a:lnTo>
                        <a:lnTo>
                          <a:pt x="72395" y="561"/>
                        </a:lnTo>
                        <a:lnTo>
                          <a:pt x="72036" y="629"/>
                        </a:lnTo>
                        <a:lnTo>
                          <a:pt x="71654" y="696"/>
                        </a:lnTo>
                        <a:lnTo>
                          <a:pt x="71272" y="786"/>
                        </a:lnTo>
                        <a:lnTo>
                          <a:pt x="70891" y="853"/>
                        </a:lnTo>
                        <a:lnTo>
                          <a:pt x="70531" y="943"/>
                        </a:lnTo>
                        <a:lnTo>
                          <a:pt x="70150" y="1033"/>
                        </a:lnTo>
                        <a:lnTo>
                          <a:pt x="69768" y="1123"/>
                        </a:lnTo>
                        <a:lnTo>
                          <a:pt x="69386" y="1235"/>
                        </a:lnTo>
                        <a:lnTo>
                          <a:pt x="69004" y="1325"/>
                        </a:lnTo>
                        <a:lnTo>
                          <a:pt x="68982" y="1325"/>
                        </a:lnTo>
                        <a:lnTo>
                          <a:pt x="68600" y="1437"/>
                        </a:lnTo>
                        <a:lnTo>
                          <a:pt x="68219" y="1549"/>
                        </a:lnTo>
                        <a:lnTo>
                          <a:pt x="67949" y="1639"/>
                        </a:lnTo>
                        <a:lnTo>
                          <a:pt x="67702" y="1707"/>
                        </a:lnTo>
                        <a:lnTo>
                          <a:pt x="67433" y="1796"/>
                        </a:lnTo>
                        <a:lnTo>
                          <a:pt x="67186" y="1886"/>
                        </a:lnTo>
                        <a:lnTo>
                          <a:pt x="66916" y="1976"/>
                        </a:lnTo>
                        <a:lnTo>
                          <a:pt x="66669" y="2066"/>
                        </a:lnTo>
                        <a:lnTo>
                          <a:pt x="66422" y="2156"/>
                        </a:lnTo>
                        <a:lnTo>
                          <a:pt x="66175" y="2246"/>
                        </a:lnTo>
                        <a:lnTo>
                          <a:pt x="65906" y="2358"/>
                        </a:lnTo>
                        <a:lnTo>
                          <a:pt x="65659" y="2448"/>
                        </a:lnTo>
                        <a:lnTo>
                          <a:pt x="65412" y="2560"/>
                        </a:lnTo>
                        <a:lnTo>
                          <a:pt x="65165" y="2650"/>
                        </a:lnTo>
                        <a:lnTo>
                          <a:pt x="64918" y="2762"/>
                        </a:lnTo>
                        <a:lnTo>
                          <a:pt x="64671" y="2852"/>
                        </a:lnTo>
                        <a:lnTo>
                          <a:pt x="64446" y="2964"/>
                        </a:lnTo>
                        <a:lnTo>
                          <a:pt x="64199" y="3076"/>
                        </a:lnTo>
                        <a:lnTo>
                          <a:pt x="63952" y="3189"/>
                        </a:lnTo>
                        <a:lnTo>
                          <a:pt x="63705" y="3301"/>
                        </a:lnTo>
                        <a:lnTo>
                          <a:pt x="63480" y="3413"/>
                        </a:lnTo>
                        <a:lnTo>
                          <a:pt x="63233" y="3525"/>
                        </a:lnTo>
                        <a:lnTo>
                          <a:pt x="63009" y="3638"/>
                        </a:lnTo>
                        <a:lnTo>
                          <a:pt x="62762" y="3750"/>
                        </a:lnTo>
                        <a:lnTo>
                          <a:pt x="62537" y="3862"/>
                        </a:lnTo>
                        <a:lnTo>
                          <a:pt x="62290" y="3997"/>
                        </a:lnTo>
                        <a:lnTo>
                          <a:pt x="62066" y="4109"/>
                        </a:lnTo>
                        <a:lnTo>
                          <a:pt x="61841" y="4222"/>
                        </a:lnTo>
                        <a:lnTo>
                          <a:pt x="61617" y="4356"/>
                        </a:lnTo>
                        <a:lnTo>
                          <a:pt x="61370" y="4469"/>
                        </a:lnTo>
                        <a:lnTo>
                          <a:pt x="61145" y="4603"/>
                        </a:lnTo>
                        <a:lnTo>
                          <a:pt x="60921" y="4716"/>
                        </a:lnTo>
                        <a:lnTo>
                          <a:pt x="60472" y="4985"/>
                        </a:lnTo>
                        <a:lnTo>
                          <a:pt x="60022" y="5232"/>
                        </a:lnTo>
                        <a:lnTo>
                          <a:pt x="59573" y="5501"/>
                        </a:lnTo>
                        <a:lnTo>
                          <a:pt x="59124" y="5748"/>
                        </a:lnTo>
                        <a:lnTo>
                          <a:pt x="58675" y="6018"/>
                        </a:lnTo>
                        <a:lnTo>
                          <a:pt x="58248" y="6287"/>
                        </a:lnTo>
                        <a:lnTo>
                          <a:pt x="57799" y="6534"/>
                        </a:lnTo>
                        <a:lnTo>
                          <a:pt x="57373" y="6804"/>
                        </a:lnTo>
                        <a:lnTo>
                          <a:pt x="56946" y="7073"/>
                        </a:lnTo>
                        <a:lnTo>
                          <a:pt x="56093" y="7612"/>
                        </a:lnTo>
                        <a:lnTo>
                          <a:pt x="55239" y="8151"/>
                        </a:lnTo>
                        <a:lnTo>
                          <a:pt x="54386" y="8668"/>
                        </a:lnTo>
                        <a:lnTo>
                          <a:pt x="54184" y="8802"/>
                        </a:lnTo>
                        <a:lnTo>
                          <a:pt x="53959" y="8937"/>
                        </a:lnTo>
                        <a:lnTo>
                          <a:pt x="53533" y="9207"/>
                        </a:lnTo>
                        <a:lnTo>
                          <a:pt x="53129" y="9476"/>
                        </a:lnTo>
                        <a:lnTo>
                          <a:pt x="52702" y="9723"/>
                        </a:lnTo>
                        <a:lnTo>
                          <a:pt x="52275" y="9970"/>
                        </a:lnTo>
                        <a:lnTo>
                          <a:pt x="51871" y="10240"/>
                        </a:lnTo>
                        <a:lnTo>
                          <a:pt x="51445" y="10487"/>
                        </a:lnTo>
                        <a:lnTo>
                          <a:pt x="51018" y="10734"/>
                        </a:lnTo>
                        <a:lnTo>
                          <a:pt x="50591" y="10981"/>
                        </a:lnTo>
                        <a:lnTo>
                          <a:pt x="50187" y="11205"/>
                        </a:lnTo>
                        <a:lnTo>
                          <a:pt x="49963" y="11317"/>
                        </a:lnTo>
                        <a:lnTo>
                          <a:pt x="49760" y="11430"/>
                        </a:lnTo>
                        <a:lnTo>
                          <a:pt x="49558" y="11564"/>
                        </a:lnTo>
                        <a:lnTo>
                          <a:pt x="49334" y="11677"/>
                        </a:lnTo>
                        <a:lnTo>
                          <a:pt x="49132" y="11789"/>
                        </a:lnTo>
                        <a:lnTo>
                          <a:pt x="48930" y="11901"/>
                        </a:lnTo>
                        <a:lnTo>
                          <a:pt x="48705" y="11991"/>
                        </a:lnTo>
                        <a:lnTo>
                          <a:pt x="48503" y="12103"/>
                        </a:lnTo>
                        <a:lnTo>
                          <a:pt x="48278" y="12216"/>
                        </a:lnTo>
                        <a:lnTo>
                          <a:pt x="48076" y="12328"/>
                        </a:lnTo>
                        <a:lnTo>
                          <a:pt x="47852" y="12418"/>
                        </a:lnTo>
                        <a:lnTo>
                          <a:pt x="47650" y="12530"/>
                        </a:lnTo>
                        <a:lnTo>
                          <a:pt x="47425" y="12620"/>
                        </a:lnTo>
                        <a:lnTo>
                          <a:pt x="47223" y="12732"/>
                        </a:lnTo>
                        <a:lnTo>
                          <a:pt x="46998" y="12822"/>
                        </a:lnTo>
                        <a:lnTo>
                          <a:pt x="46796" y="12912"/>
                        </a:lnTo>
                        <a:lnTo>
                          <a:pt x="46572" y="13001"/>
                        </a:lnTo>
                        <a:lnTo>
                          <a:pt x="46370" y="13114"/>
                        </a:lnTo>
                        <a:lnTo>
                          <a:pt x="46145" y="13204"/>
                        </a:lnTo>
                        <a:lnTo>
                          <a:pt x="45921" y="13293"/>
                        </a:lnTo>
                        <a:lnTo>
                          <a:pt x="45719" y="13361"/>
                        </a:lnTo>
                        <a:lnTo>
                          <a:pt x="45494" y="13451"/>
                        </a:lnTo>
                        <a:lnTo>
                          <a:pt x="45269" y="13540"/>
                        </a:lnTo>
                        <a:lnTo>
                          <a:pt x="45067" y="13630"/>
                        </a:lnTo>
                        <a:lnTo>
                          <a:pt x="44843" y="13698"/>
                        </a:lnTo>
                        <a:lnTo>
                          <a:pt x="44618" y="13765"/>
                        </a:lnTo>
                        <a:lnTo>
                          <a:pt x="44394" y="13855"/>
                        </a:lnTo>
                        <a:lnTo>
                          <a:pt x="44169" y="13922"/>
                        </a:lnTo>
                        <a:lnTo>
                          <a:pt x="43967" y="13990"/>
                        </a:lnTo>
                        <a:lnTo>
                          <a:pt x="43742" y="14057"/>
                        </a:lnTo>
                        <a:lnTo>
                          <a:pt x="43518" y="14124"/>
                        </a:lnTo>
                        <a:lnTo>
                          <a:pt x="43293" y="14192"/>
                        </a:lnTo>
                        <a:lnTo>
                          <a:pt x="43069" y="14259"/>
                        </a:lnTo>
                        <a:lnTo>
                          <a:pt x="42844" y="14326"/>
                        </a:lnTo>
                        <a:lnTo>
                          <a:pt x="42620" y="14371"/>
                        </a:lnTo>
                        <a:lnTo>
                          <a:pt x="42395" y="14439"/>
                        </a:lnTo>
                        <a:lnTo>
                          <a:pt x="42148" y="14484"/>
                        </a:lnTo>
                        <a:lnTo>
                          <a:pt x="41924" y="14528"/>
                        </a:lnTo>
                        <a:lnTo>
                          <a:pt x="41699" y="14573"/>
                        </a:lnTo>
                        <a:lnTo>
                          <a:pt x="41474" y="14618"/>
                        </a:lnTo>
                        <a:lnTo>
                          <a:pt x="41228" y="14663"/>
                        </a:lnTo>
                        <a:lnTo>
                          <a:pt x="41003" y="14708"/>
                        </a:lnTo>
                        <a:lnTo>
                          <a:pt x="40778" y="14753"/>
                        </a:lnTo>
                        <a:lnTo>
                          <a:pt x="40531" y="14798"/>
                        </a:lnTo>
                        <a:lnTo>
                          <a:pt x="40307" y="14820"/>
                        </a:lnTo>
                        <a:lnTo>
                          <a:pt x="40060" y="14843"/>
                        </a:lnTo>
                        <a:lnTo>
                          <a:pt x="39835" y="14888"/>
                        </a:lnTo>
                        <a:lnTo>
                          <a:pt x="39588" y="14910"/>
                        </a:lnTo>
                        <a:lnTo>
                          <a:pt x="39431" y="14910"/>
                        </a:lnTo>
                        <a:lnTo>
                          <a:pt x="39274" y="14933"/>
                        </a:lnTo>
                        <a:lnTo>
                          <a:pt x="39117" y="14955"/>
                        </a:lnTo>
                        <a:lnTo>
                          <a:pt x="38960" y="14955"/>
                        </a:lnTo>
                        <a:lnTo>
                          <a:pt x="38802" y="14955"/>
                        </a:lnTo>
                        <a:lnTo>
                          <a:pt x="38645" y="14978"/>
                        </a:lnTo>
                        <a:lnTo>
                          <a:pt x="38488" y="14978"/>
                        </a:lnTo>
                        <a:lnTo>
                          <a:pt x="38331" y="15000"/>
                        </a:lnTo>
                        <a:lnTo>
                          <a:pt x="38151" y="15000"/>
                        </a:lnTo>
                        <a:lnTo>
                          <a:pt x="37994" y="15000"/>
                        </a:lnTo>
                        <a:lnTo>
                          <a:pt x="37837" y="15000"/>
                        </a:lnTo>
                        <a:lnTo>
                          <a:pt x="37680" y="15000"/>
                        </a:lnTo>
                        <a:lnTo>
                          <a:pt x="37522" y="15000"/>
                        </a:lnTo>
                        <a:lnTo>
                          <a:pt x="37365" y="15000"/>
                        </a:lnTo>
                        <a:lnTo>
                          <a:pt x="37343" y="15000"/>
                        </a:lnTo>
                        <a:lnTo>
                          <a:pt x="37051" y="15000"/>
                        </a:lnTo>
                        <a:lnTo>
                          <a:pt x="36736" y="15000"/>
                        </a:lnTo>
                        <a:lnTo>
                          <a:pt x="36400" y="14978"/>
                        </a:lnTo>
                        <a:lnTo>
                          <a:pt x="36085" y="14978"/>
                        </a:lnTo>
                        <a:lnTo>
                          <a:pt x="35771" y="14955"/>
                        </a:lnTo>
                        <a:lnTo>
                          <a:pt x="35457" y="14933"/>
                        </a:lnTo>
                        <a:lnTo>
                          <a:pt x="35142" y="14910"/>
                        </a:lnTo>
                        <a:lnTo>
                          <a:pt x="34805" y="14888"/>
                        </a:lnTo>
                        <a:lnTo>
                          <a:pt x="34491" y="14843"/>
                        </a:lnTo>
                        <a:lnTo>
                          <a:pt x="34177" y="14798"/>
                        </a:lnTo>
                        <a:lnTo>
                          <a:pt x="33862" y="14775"/>
                        </a:lnTo>
                        <a:lnTo>
                          <a:pt x="33525" y="14731"/>
                        </a:lnTo>
                        <a:lnTo>
                          <a:pt x="33211" y="14686"/>
                        </a:lnTo>
                        <a:lnTo>
                          <a:pt x="32897" y="14641"/>
                        </a:lnTo>
                        <a:lnTo>
                          <a:pt x="32560" y="14573"/>
                        </a:lnTo>
                        <a:lnTo>
                          <a:pt x="32245" y="14528"/>
                        </a:lnTo>
                        <a:lnTo>
                          <a:pt x="31931" y="14484"/>
                        </a:lnTo>
                        <a:lnTo>
                          <a:pt x="31594" y="14416"/>
                        </a:lnTo>
                        <a:lnTo>
                          <a:pt x="31280" y="14349"/>
                        </a:lnTo>
                        <a:lnTo>
                          <a:pt x="30966" y="14304"/>
                        </a:lnTo>
                        <a:lnTo>
                          <a:pt x="30651" y="14237"/>
                        </a:lnTo>
                        <a:lnTo>
                          <a:pt x="30314" y="14169"/>
                        </a:lnTo>
                        <a:lnTo>
                          <a:pt x="30000" y="14102"/>
                        </a:lnTo>
                        <a:lnTo>
                          <a:pt x="29686" y="14034"/>
                        </a:lnTo>
                        <a:lnTo>
                          <a:pt x="29371" y="13945"/>
                        </a:lnTo>
                        <a:lnTo>
                          <a:pt x="29034" y="13877"/>
                        </a:lnTo>
                        <a:lnTo>
                          <a:pt x="28720" y="13810"/>
                        </a:lnTo>
                        <a:lnTo>
                          <a:pt x="28406" y="13720"/>
                        </a:lnTo>
                        <a:lnTo>
                          <a:pt x="28091" y="13653"/>
                        </a:lnTo>
                        <a:lnTo>
                          <a:pt x="27440" y="13496"/>
                        </a:lnTo>
                        <a:lnTo>
                          <a:pt x="26811" y="13338"/>
                        </a:lnTo>
                        <a:lnTo>
                          <a:pt x="26160" y="13181"/>
                        </a:lnTo>
                        <a:lnTo>
                          <a:pt x="25531" y="13024"/>
                        </a:lnTo>
                        <a:lnTo>
                          <a:pt x="24274" y="12687"/>
                        </a:lnTo>
                        <a:lnTo>
                          <a:pt x="23645" y="12530"/>
                        </a:lnTo>
                        <a:lnTo>
                          <a:pt x="23016" y="12373"/>
                        </a:lnTo>
                        <a:lnTo>
                          <a:pt x="22388" y="12216"/>
                        </a:lnTo>
                        <a:lnTo>
                          <a:pt x="22073" y="12148"/>
                        </a:lnTo>
                        <a:lnTo>
                          <a:pt x="21759" y="12081"/>
                        </a:lnTo>
                        <a:lnTo>
                          <a:pt x="21467" y="12013"/>
                        </a:lnTo>
                        <a:lnTo>
                          <a:pt x="21153" y="11946"/>
                        </a:lnTo>
                        <a:lnTo>
                          <a:pt x="20838" y="11879"/>
                        </a:lnTo>
                        <a:lnTo>
                          <a:pt x="20524" y="11811"/>
                        </a:lnTo>
                        <a:lnTo>
                          <a:pt x="20232" y="11744"/>
                        </a:lnTo>
                        <a:lnTo>
                          <a:pt x="19918" y="11677"/>
                        </a:lnTo>
                        <a:lnTo>
                          <a:pt x="19603" y="11609"/>
                        </a:lnTo>
                        <a:lnTo>
                          <a:pt x="19311" y="11564"/>
                        </a:lnTo>
                        <a:lnTo>
                          <a:pt x="18997" y="11497"/>
                        </a:lnTo>
                        <a:lnTo>
                          <a:pt x="18683" y="11452"/>
                        </a:lnTo>
                        <a:lnTo>
                          <a:pt x="18391" y="11407"/>
                        </a:lnTo>
                        <a:lnTo>
                          <a:pt x="18076" y="11362"/>
                        </a:lnTo>
                        <a:lnTo>
                          <a:pt x="17784" y="11317"/>
                        </a:lnTo>
                        <a:lnTo>
                          <a:pt x="17470" y="11272"/>
                        </a:lnTo>
                        <a:lnTo>
                          <a:pt x="17178" y="11250"/>
                        </a:lnTo>
                        <a:lnTo>
                          <a:pt x="16864" y="11205"/>
                        </a:lnTo>
                        <a:lnTo>
                          <a:pt x="16572" y="11183"/>
                        </a:lnTo>
                        <a:lnTo>
                          <a:pt x="16280" y="11160"/>
                        </a:lnTo>
                        <a:lnTo>
                          <a:pt x="15966" y="11138"/>
                        </a:lnTo>
                        <a:lnTo>
                          <a:pt x="15674" y="11115"/>
                        </a:lnTo>
                        <a:lnTo>
                          <a:pt x="15382" y="11115"/>
                        </a:lnTo>
                        <a:lnTo>
                          <a:pt x="15067" y="11115"/>
                        </a:lnTo>
                        <a:lnTo>
                          <a:pt x="14775" y="11093"/>
                        </a:lnTo>
                        <a:lnTo>
                          <a:pt x="14641" y="11093"/>
                        </a:lnTo>
                        <a:lnTo>
                          <a:pt x="14484" y="11115"/>
                        </a:lnTo>
                        <a:lnTo>
                          <a:pt x="14349" y="11115"/>
                        </a:lnTo>
                        <a:lnTo>
                          <a:pt x="14192" y="11115"/>
                        </a:lnTo>
                        <a:lnTo>
                          <a:pt x="14034" y="11115"/>
                        </a:lnTo>
                        <a:lnTo>
                          <a:pt x="13900" y="11115"/>
                        </a:lnTo>
                        <a:lnTo>
                          <a:pt x="13743" y="11138"/>
                        </a:lnTo>
                        <a:lnTo>
                          <a:pt x="13608" y="11138"/>
                        </a:lnTo>
                        <a:lnTo>
                          <a:pt x="13451" y="11160"/>
                        </a:lnTo>
                        <a:lnTo>
                          <a:pt x="13316" y="11160"/>
                        </a:lnTo>
                        <a:lnTo>
                          <a:pt x="13159" y="11183"/>
                        </a:lnTo>
                        <a:lnTo>
                          <a:pt x="13024" y="11183"/>
                        </a:lnTo>
                        <a:lnTo>
                          <a:pt x="12867" y="11205"/>
                        </a:lnTo>
                        <a:lnTo>
                          <a:pt x="12732" y="11228"/>
                        </a:lnTo>
                        <a:lnTo>
                          <a:pt x="12575" y="11250"/>
                        </a:lnTo>
                        <a:lnTo>
                          <a:pt x="12440" y="11272"/>
                        </a:lnTo>
                        <a:lnTo>
                          <a:pt x="12283" y="11295"/>
                        </a:lnTo>
                        <a:lnTo>
                          <a:pt x="12148" y="11317"/>
                        </a:lnTo>
                        <a:lnTo>
                          <a:pt x="12013" y="11340"/>
                        </a:lnTo>
                        <a:lnTo>
                          <a:pt x="11856" y="11362"/>
                        </a:lnTo>
                        <a:lnTo>
                          <a:pt x="11721" y="11407"/>
                        </a:lnTo>
                        <a:lnTo>
                          <a:pt x="11564" y="11430"/>
                        </a:lnTo>
                        <a:lnTo>
                          <a:pt x="11430" y="11452"/>
                        </a:lnTo>
                        <a:lnTo>
                          <a:pt x="11295" y="11497"/>
                        </a:lnTo>
                        <a:lnTo>
                          <a:pt x="11138" y="11519"/>
                        </a:lnTo>
                        <a:lnTo>
                          <a:pt x="11003" y="11564"/>
                        </a:lnTo>
                        <a:lnTo>
                          <a:pt x="10868" y="11609"/>
                        </a:lnTo>
                        <a:lnTo>
                          <a:pt x="10711" y="11654"/>
                        </a:lnTo>
                        <a:lnTo>
                          <a:pt x="10576" y="11699"/>
                        </a:lnTo>
                        <a:lnTo>
                          <a:pt x="10442" y="11744"/>
                        </a:lnTo>
                        <a:lnTo>
                          <a:pt x="10307" y="11789"/>
                        </a:lnTo>
                        <a:lnTo>
                          <a:pt x="10150" y="11834"/>
                        </a:lnTo>
                        <a:lnTo>
                          <a:pt x="10015" y="11879"/>
                        </a:lnTo>
                        <a:lnTo>
                          <a:pt x="9880" y="11924"/>
                        </a:lnTo>
                        <a:lnTo>
                          <a:pt x="9745" y="11991"/>
                        </a:lnTo>
                        <a:lnTo>
                          <a:pt x="9611" y="12036"/>
                        </a:lnTo>
                        <a:lnTo>
                          <a:pt x="9476" y="12103"/>
                        </a:lnTo>
                        <a:lnTo>
                          <a:pt x="9341" y="12148"/>
                        </a:lnTo>
                        <a:lnTo>
                          <a:pt x="9184" y="12216"/>
                        </a:lnTo>
                        <a:lnTo>
                          <a:pt x="9049" y="12283"/>
                        </a:lnTo>
                        <a:lnTo>
                          <a:pt x="8915" y="12350"/>
                        </a:lnTo>
                        <a:lnTo>
                          <a:pt x="8780" y="12418"/>
                        </a:lnTo>
                        <a:lnTo>
                          <a:pt x="8645" y="12485"/>
                        </a:lnTo>
                        <a:lnTo>
                          <a:pt x="8510" y="12552"/>
                        </a:lnTo>
                        <a:lnTo>
                          <a:pt x="8376" y="12620"/>
                        </a:lnTo>
                        <a:lnTo>
                          <a:pt x="8241" y="12687"/>
                        </a:lnTo>
                        <a:lnTo>
                          <a:pt x="8129" y="12777"/>
                        </a:lnTo>
                        <a:lnTo>
                          <a:pt x="7994" y="12844"/>
                        </a:lnTo>
                        <a:lnTo>
                          <a:pt x="7859" y="12934"/>
                        </a:lnTo>
                        <a:lnTo>
                          <a:pt x="7725" y="13024"/>
                        </a:lnTo>
                        <a:lnTo>
                          <a:pt x="7590" y="13114"/>
                        </a:lnTo>
                        <a:lnTo>
                          <a:pt x="7455" y="13181"/>
                        </a:lnTo>
                        <a:lnTo>
                          <a:pt x="7343" y="13271"/>
                        </a:lnTo>
                        <a:lnTo>
                          <a:pt x="7208" y="13383"/>
                        </a:lnTo>
                        <a:lnTo>
                          <a:pt x="7073" y="13473"/>
                        </a:lnTo>
                        <a:lnTo>
                          <a:pt x="6961" y="13563"/>
                        </a:lnTo>
                        <a:lnTo>
                          <a:pt x="6826" y="13653"/>
                        </a:lnTo>
                        <a:lnTo>
                          <a:pt x="6714" y="13765"/>
                        </a:lnTo>
                        <a:lnTo>
                          <a:pt x="6579" y="13855"/>
                        </a:lnTo>
                        <a:lnTo>
                          <a:pt x="6490" y="13922"/>
                        </a:lnTo>
                        <a:lnTo>
                          <a:pt x="6445" y="13967"/>
                        </a:lnTo>
                        <a:lnTo>
                          <a:pt x="6332" y="14079"/>
                        </a:lnTo>
                        <a:lnTo>
                          <a:pt x="6220" y="14192"/>
                        </a:lnTo>
                        <a:lnTo>
                          <a:pt x="6108" y="14304"/>
                        </a:lnTo>
                        <a:lnTo>
                          <a:pt x="5973" y="14416"/>
                        </a:lnTo>
                        <a:lnTo>
                          <a:pt x="5861" y="14528"/>
                        </a:lnTo>
                        <a:lnTo>
                          <a:pt x="5748" y="14663"/>
                        </a:lnTo>
                        <a:lnTo>
                          <a:pt x="5636" y="14775"/>
                        </a:lnTo>
                        <a:lnTo>
                          <a:pt x="5524" y="14910"/>
                        </a:lnTo>
                        <a:lnTo>
                          <a:pt x="5412" y="15045"/>
                        </a:lnTo>
                        <a:lnTo>
                          <a:pt x="5299" y="15157"/>
                        </a:lnTo>
                        <a:lnTo>
                          <a:pt x="5187" y="15292"/>
                        </a:lnTo>
                        <a:lnTo>
                          <a:pt x="5075" y="15427"/>
                        </a:lnTo>
                        <a:lnTo>
                          <a:pt x="4962" y="15561"/>
                        </a:lnTo>
                        <a:lnTo>
                          <a:pt x="4850" y="15696"/>
                        </a:lnTo>
                        <a:lnTo>
                          <a:pt x="4738" y="15853"/>
                        </a:lnTo>
                        <a:lnTo>
                          <a:pt x="4648" y="15988"/>
                        </a:lnTo>
                        <a:lnTo>
                          <a:pt x="4536" y="16123"/>
                        </a:lnTo>
                        <a:lnTo>
                          <a:pt x="4424" y="16280"/>
                        </a:lnTo>
                        <a:lnTo>
                          <a:pt x="4311" y="16437"/>
                        </a:lnTo>
                        <a:lnTo>
                          <a:pt x="4222" y="16572"/>
                        </a:lnTo>
                        <a:lnTo>
                          <a:pt x="4109" y="16729"/>
                        </a:lnTo>
                        <a:lnTo>
                          <a:pt x="4019" y="16886"/>
                        </a:lnTo>
                        <a:lnTo>
                          <a:pt x="3907" y="17043"/>
                        </a:lnTo>
                        <a:lnTo>
                          <a:pt x="3817" y="17201"/>
                        </a:lnTo>
                        <a:lnTo>
                          <a:pt x="3705" y="17358"/>
                        </a:lnTo>
                        <a:lnTo>
                          <a:pt x="3705" y="17380"/>
                        </a:lnTo>
                        <a:lnTo>
                          <a:pt x="3615" y="17537"/>
                        </a:lnTo>
                        <a:lnTo>
                          <a:pt x="3503" y="17695"/>
                        </a:lnTo>
                        <a:lnTo>
                          <a:pt x="3413" y="17874"/>
                        </a:lnTo>
                        <a:lnTo>
                          <a:pt x="3323" y="18054"/>
                        </a:lnTo>
                        <a:lnTo>
                          <a:pt x="3234" y="18211"/>
                        </a:lnTo>
                        <a:lnTo>
                          <a:pt x="3121" y="18391"/>
                        </a:lnTo>
                        <a:lnTo>
                          <a:pt x="3031" y="18570"/>
                        </a:lnTo>
                        <a:lnTo>
                          <a:pt x="2942" y="18750"/>
                        </a:lnTo>
                        <a:lnTo>
                          <a:pt x="2852" y="18952"/>
                        </a:lnTo>
                        <a:lnTo>
                          <a:pt x="2762" y="19132"/>
                        </a:lnTo>
                        <a:lnTo>
                          <a:pt x="2672" y="19311"/>
                        </a:lnTo>
                        <a:lnTo>
                          <a:pt x="2582" y="19513"/>
                        </a:lnTo>
                        <a:lnTo>
                          <a:pt x="2492" y="19693"/>
                        </a:lnTo>
                        <a:lnTo>
                          <a:pt x="2492" y="19716"/>
                        </a:lnTo>
                        <a:lnTo>
                          <a:pt x="2515" y="19671"/>
                        </a:lnTo>
                        <a:lnTo>
                          <a:pt x="2492" y="19716"/>
                        </a:lnTo>
                        <a:lnTo>
                          <a:pt x="2515" y="19671"/>
                        </a:lnTo>
                        <a:lnTo>
                          <a:pt x="2492" y="19716"/>
                        </a:lnTo>
                        <a:lnTo>
                          <a:pt x="2515" y="19671"/>
                        </a:lnTo>
                        <a:lnTo>
                          <a:pt x="2492" y="19716"/>
                        </a:lnTo>
                        <a:lnTo>
                          <a:pt x="2515" y="19671"/>
                        </a:lnTo>
                        <a:lnTo>
                          <a:pt x="2492" y="19716"/>
                        </a:lnTo>
                        <a:lnTo>
                          <a:pt x="2537" y="19693"/>
                        </a:lnTo>
                        <a:lnTo>
                          <a:pt x="2492" y="19716"/>
                        </a:lnTo>
                        <a:lnTo>
                          <a:pt x="2537" y="19693"/>
                        </a:lnTo>
                        <a:lnTo>
                          <a:pt x="2492" y="19716"/>
                        </a:lnTo>
                        <a:lnTo>
                          <a:pt x="2537" y="19693"/>
                        </a:lnTo>
                        <a:lnTo>
                          <a:pt x="2492" y="19738"/>
                        </a:lnTo>
                        <a:lnTo>
                          <a:pt x="2515" y="19693"/>
                        </a:lnTo>
                        <a:lnTo>
                          <a:pt x="2492" y="19738"/>
                        </a:lnTo>
                        <a:lnTo>
                          <a:pt x="2515" y="19716"/>
                        </a:lnTo>
                        <a:lnTo>
                          <a:pt x="2470" y="19738"/>
                        </a:lnTo>
                        <a:lnTo>
                          <a:pt x="2492" y="19716"/>
                        </a:lnTo>
                        <a:lnTo>
                          <a:pt x="2470" y="19760"/>
                        </a:lnTo>
                        <a:lnTo>
                          <a:pt x="2492" y="19738"/>
                        </a:lnTo>
                        <a:lnTo>
                          <a:pt x="2448" y="19760"/>
                        </a:lnTo>
                        <a:lnTo>
                          <a:pt x="2470" y="19738"/>
                        </a:lnTo>
                        <a:lnTo>
                          <a:pt x="2425" y="19760"/>
                        </a:lnTo>
                        <a:lnTo>
                          <a:pt x="2448" y="19760"/>
                        </a:lnTo>
                        <a:lnTo>
                          <a:pt x="2403" y="19783"/>
                        </a:lnTo>
                        <a:lnTo>
                          <a:pt x="2380" y="19783"/>
                        </a:lnTo>
                        <a:lnTo>
                          <a:pt x="2403" y="19783"/>
                        </a:lnTo>
                        <a:lnTo>
                          <a:pt x="2358" y="19805"/>
                        </a:lnTo>
                        <a:lnTo>
                          <a:pt x="2313" y="19828"/>
                        </a:lnTo>
                        <a:lnTo>
                          <a:pt x="2335" y="19805"/>
                        </a:lnTo>
                        <a:lnTo>
                          <a:pt x="2290" y="19828"/>
                        </a:lnTo>
                        <a:lnTo>
                          <a:pt x="2246" y="19850"/>
                        </a:lnTo>
                        <a:lnTo>
                          <a:pt x="2268" y="19828"/>
                        </a:lnTo>
                        <a:lnTo>
                          <a:pt x="2223" y="19850"/>
                        </a:lnTo>
                        <a:lnTo>
                          <a:pt x="2111" y="19873"/>
                        </a:lnTo>
                        <a:lnTo>
                          <a:pt x="2111" y="19873"/>
                        </a:lnTo>
                        <a:lnTo>
                          <a:pt x="2021" y="19918"/>
                        </a:lnTo>
                        <a:lnTo>
                          <a:pt x="1931" y="19963"/>
                        </a:lnTo>
                        <a:lnTo>
                          <a:pt x="1819" y="20007"/>
                        </a:lnTo>
                        <a:lnTo>
                          <a:pt x="1572" y="20097"/>
                        </a:lnTo>
                        <a:lnTo>
                          <a:pt x="1347" y="20187"/>
                        </a:lnTo>
                        <a:lnTo>
                          <a:pt x="1213" y="20232"/>
                        </a:lnTo>
                        <a:lnTo>
                          <a:pt x="1078" y="20277"/>
                        </a:lnTo>
                        <a:lnTo>
                          <a:pt x="966" y="20322"/>
                        </a:lnTo>
                        <a:lnTo>
                          <a:pt x="876" y="20367"/>
                        </a:lnTo>
                        <a:lnTo>
                          <a:pt x="831" y="20389"/>
                        </a:lnTo>
                        <a:lnTo>
                          <a:pt x="786" y="20434"/>
                        </a:lnTo>
                        <a:lnTo>
                          <a:pt x="719" y="20457"/>
                        </a:lnTo>
                        <a:lnTo>
                          <a:pt x="674" y="20501"/>
                        </a:lnTo>
                        <a:lnTo>
                          <a:pt x="606" y="20546"/>
                        </a:lnTo>
                        <a:lnTo>
                          <a:pt x="561" y="20569"/>
                        </a:lnTo>
                        <a:lnTo>
                          <a:pt x="494" y="20614"/>
                        </a:lnTo>
                        <a:lnTo>
                          <a:pt x="449" y="20659"/>
                        </a:lnTo>
                        <a:lnTo>
                          <a:pt x="404" y="20704"/>
                        </a:lnTo>
                        <a:lnTo>
                          <a:pt x="359" y="20748"/>
                        </a:lnTo>
                        <a:lnTo>
                          <a:pt x="314" y="20793"/>
                        </a:lnTo>
                        <a:lnTo>
                          <a:pt x="269" y="20838"/>
                        </a:lnTo>
                        <a:lnTo>
                          <a:pt x="224" y="20883"/>
                        </a:lnTo>
                        <a:lnTo>
                          <a:pt x="180" y="20928"/>
                        </a:lnTo>
                        <a:lnTo>
                          <a:pt x="135" y="20973"/>
                        </a:lnTo>
                        <a:lnTo>
                          <a:pt x="112" y="21040"/>
                        </a:lnTo>
                        <a:lnTo>
                          <a:pt x="90" y="21085"/>
                        </a:lnTo>
                        <a:lnTo>
                          <a:pt x="67" y="21153"/>
                        </a:lnTo>
                        <a:lnTo>
                          <a:pt x="45" y="21198"/>
                        </a:lnTo>
                        <a:lnTo>
                          <a:pt x="22" y="21265"/>
                        </a:lnTo>
                        <a:lnTo>
                          <a:pt x="0" y="21310"/>
                        </a:lnTo>
                        <a:lnTo>
                          <a:pt x="67" y="21512"/>
                        </a:lnTo>
                        <a:lnTo>
                          <a:pt x="292" y="21445"/>
                        </a:lnTo>
                        <a:lnTo>
                          <a:pt x="314" y="21400"/>
                        </a:lnTo>
                        <a:lnTo>
                          <a:pt x="314" y="21422"/>
                        </a:lnTo>
                        <a:lnTo>
                          <a:pt x="337" y="21377"/>
                        </a:lnTo>
                        <a:lnTo>
                          <a:pt x="337" y="21377"/>
                        </a:lnTo>
                        <a:lnTo>
                          <a:pt x="382" y="21355"/>
                        </a:lnTo>
                        <a:lnTo>
                          <a:pt x="359" y="21355"/>
                        </a:lnTo>
                        <a:lnTo>
                          <a:pt x="404" y="21332"/>
                        </a:lnTo>
                        <a:lnTo>
                          <a:pt x="404" y="21332"/>
                        </a:lnTo>
                        <a:lnTo>
                          <a:pt x="427" y="21310"/>
                        </a:lnTo>
                        <a:lnTo>
                          <a:pt x="427" y="21310"/>
                        </a:lnTo>
                        <a:lnTo>
                          <a:pt x="471" y="21287"/>
                        </a:lnTo>
                        <a:lnTo>
                          <a:pt x="449" y="21310"/>
                        </a:lnTo>
                        <a:lnTo>
                          <a:pt x="494" y="21287"/>
                        </a:lnTo>
                        <a:lnTo>
                          <a:pt x="494" y="21287"/>
                        </a:lnTo>
                        <a:lnTo>
                          <a:pt x="539" y="21265"/>
                        </a:lnTo>
                        <a:lnTo>
                          <a:pt x="516" y="21287"/>
                        </a:lnTo>
                        <a:lnTo>
                          <a:pt x="561" y="21265"/>
                        </a:lnTo>
                        <a:lnTo>
                          <a:pt x="561" y="21265"/>
                        </a:lnTo>
                        <a:lnTo>
                          <a:pt x="606" y="21243"/>
                        </a:lnTo>
                        <a:lnTo>
                          <a:pt x="606" y="21265"/>
                        </a:lnTo>
                        <a:lnTo>
                          <a:pt x="651" y="21243"/>
                        </a:lnTo>
                        <a:lnTo>
                          <a:pt x="629" y="21243"/>
                        </a:lnTo>
                        <a:lnTo>
                          <a:pt x="696" y="21243"/>
                        </a:lnTo>
                        <a:lnTo>
                          <a:pt x="674" y="21243"/>
                        </a:lnTo>
                        <a:lnTo>
                          <a:pt x="719" y="21243"/>
                        </a:lnTo>
                        <a:lnTo>
                          <a:pt x="719" y="21243"/>
                        </a:lnTo>
                        <a:lnTo>
                          <a:pt x="763" y="21243"/>
                        </a:lnTo>
                        <a:lnTo>
                          <a:pt x="763" y="21243"/>
                        </a:lnTo>
                        <a:lnTo>
                          <a:pt x="808" y="21243"/>
                        </a:lnTo>
                        <a:lnTo>
                          <a:pt x="853" y="21243"/>
                        </a:lnTo>
                        <a:lnTo>
                          <a:pt x="853" y="21243"/>
                        </a:lnTo>
                        <a:lnTo>
                          <a:pt x="898" y="21243"/>
                        </a:lnTo>
                        <a:lnTo>
                          <a:pt x="943" y="21243"/>
                        </a:lnTo>
                        <a:lnTo>
                          <a:pt x="943" y="21243"/>
                        </a:lnTo>
                        <a:lnTo>
                          <a:pt x="988" y="21265"/>
                        </a:lnTo>
                        <a:lnTo>
                          <a:pt x="1055" y="21265"/>
                        </a:lnTo>
                        <a:lnTo>
                          <a:pt x="1033" y="21265"/>
                        </a:lnTo>
                        <a:lnTo>
                          <a:pt x="1078" y="21287"/>
                        </a:lnTo>
                        <a:lnTo>
                          <a:pt x="1145" y="21287"/>
                        </a:lnTo>
                        <a:lnTo>
                          <a:pt x="1257" y="21287"/>
                        </a:lnTo>
                        <a:lnTo>
                          <a:pt x="1370" y="21287"/>
                        </a:lnTo>
                        <a:lnTo>
                          <a:pt x="1482" y="21310"/>
                        </a:lnTo>
                        <a:lnTo>
                          <a:pt x="1729" y="21332"/>
                        </a:lnTo>
                        <a:lnTo>
                          <a:pt x="1999" y="21355"/>
                        </a:lnTo>
                        <a:lnTo>
                          <a:pt x="2133" y="21377"/>
                        </a:lnTo>
                        <a:lnTo>
                          <a:pt x="2268" y="21377"/>
                        </a:lnTo>
                        <a:lnTo>
                          <a:pt x="2380" y="21377"/>
                        </a:lnTo>
                        <a:lnTo>
                          <a:pt x="2403" y="21377"/>
                        </a:lnTo>
                        <a:lnTo>
                          <a:pt x="2537" y="21355"/>
                        </a:lnTo>
                        <a:lnTo>
                          <a:pt x="2605" y="21332"/>
                        </a:lnTo>
                        <a:lnTo>
                          <a:pt x="2695" y="21332"/>
                        </a:lnTo>
                        <a:lnTo>
                          <a:pt x="2762" y="21310"/>
                        </a:lnTo>
                        <a:lnTo>
                          <a:pt x="2829" y="21287"/>
                        </a:lnTo>
                        <a:lnTo>
                          <a:pt x="2897" y="21265"/>
                        </a:lnTo>
                        <a:lnTo>
                          <a:pt x="2986" y="21243"/>
                        </a:lnTo>
                        <a:lnTo>
                          <a:pt x="3054" y="21220"/>
                        </a:lnTo>
                        <a:lnTo>
                          <a:pt x="3121" y="21175"/>
                        </a:lnTo>
                        <a:lnTo>
                          <a:pt x="3211" y="21153"/>
                        </a:lnTo>
                        <a:lnTo>
                          <a:pt x="3278" y="21108"/>
                        </a:lnTo>
                        <a:lnTo>
                          <a:pt x="3368" y="21063"/>
                        </a:lnTo>
                        <a:lnTo>
                          <a:pt x="3436" y="21018"/>
                        </a:lnTo>
                        <a:lnTo>
                          <a:pt x="3503" y="20973"/>
                        </a:lnTo>
                        <a:lnTo>
                          <a:pt x="3570" y="20906"/>
                        </a:lnTo>
                        <a:lnTo>
                          <a:pt x="3660" y="20838"/>
                        </a:lnTo>
                        <a:lnTo>
                          <a:pt x="3727" y="20771"/>
                        </a:lnTo>
                        <a:lnTo>
                          <a:pt x="3795" y="20704"/>
                        </a:lnTo>
                        <a:lnTo>
                          <a:pt x="3840" y="20614"/>
                        </a:lnTo>
                        <a:lnTo>
                          <a:pt x="3907" y="20546"/>
                        </a:lnTo>
                        <a:lnTo>
                          <a:pt x="3952" y="20457"/>
                        </a:lnTo>
                        <a:lnTo>
                          <a:pt x="4064" y="20277"/>
                        </a:lnTo>
                        <a:lnTo>
                          <a:pt x="4154" y="20097"/>
                        </a:lnTo>
                        <a:lnTo>
                          <a:pt x="4266" y="19940"/>
                        </a:lnTo>
                        <a:lnTo>
                          <a:pt x="4356" y="19783"/>
                        </a:lnTo>
                        <a:lnTo>
                          <a:pt x="4469" y="19603"/>
                        </a:lnTo>
                        <a:lnTo>
                          <a:pt x="4558" y="19446"/>
                        </a:lnTo>
                        <a:lnTo>
                          <a:pt x="4671" y="19289"/>
                        </a:lnTo>
                        <a:lnTo>
                          <a:pt x="4760" y="19154"/>
                        </a:lnTo>
                        <a:lnTo>
                          <a:pt x="4873" y="18997"/>
                        </a:lnTo>
                        <a:lnTo>
                          <a:pt x="4962" y="18840"/>
                        </a:lnTo>
                        <a:lnTo>
                          <a:pt x="5075" y="18705"/>
                        </a:lnTo>
                        <a:lnTo>
                          <a:pt x="5187" y="18548"/>
                        </a:lnTo>
                        <a:lnTo>
                          <a:pt x="5277" y="18436"/>
                        </a:lnTo>
                        <a:lnTo>
                          <a:pt x="5277" y="18413"/>
                        </a:lnTo>
                        <a:lnTo>
                          <a:pt x="5389" y="18278"/>
                        </a:lnTo>
                        <a:lnTo>
                          <a:pt x="5479" y="18144"/>
                        </a:lnTo>
                        <a:lnTo>
                          <a:pt x="5591" y="18009"/>
                        </a:lnTo>
                        <a:lnTo>
                          <a:pt x="5704" y="17874"/>
                        </a:lnTo>
                        <a:lnTo>
                          <a:pt x="5793" y="17762"/>
                        </a:lnTo>
                        <a:lnTo>
                          <a:pt x="5906" y="17627"/>
                        </a:lnTo>
                        <a:lnTo>
                          <a:pt x="6018" y="17515"/>
                        </a:lnTo>
                        <a:lnTo>
                          <a:pt x="6108" y="17380"/>
                        </a:lnTo>
                        <a:lnTo>
                          <a:pt x="6220" y="17268"/>
                        </a:lnTo>
                        <a:lnTo>
                          <a:pt x="6310" y="17156"/>
                        </a:lnTo>
                        <a:lnTo>
                          <a:pt x="6422" y="17043"/>
                        </a:lnTo>
                        <a:lnTo>
                          <a:pt x="6534" y="16931"/>
                        </a:lnTo>
                        <a:lnTo>
                          <a:pt x="6647" y="16819"/>
                        </a:lnTo>
                        <a:lnTo>
                          <a:pt x="6737" y="16729"/>
                        </a:lnTo>
                        <a:lnTo>
                          <a:pt x="6849" y="16617"/>
                        </a:lnTo>
                        <a:lnTo>
                          <a:pt x="6961" y="16504"/>
                        </a:lnTo>
                        <a:lnTo>
                          <a:pt x="7051" y="16415"/>
                        </a:lnTo>
                        <a:lnTo>
                          <a:pt x="7163" y="16325"/>
                        </a:lnTo>
                        <a:lnTo>
                          <a:pt x="7275" y="16235"/>
                        </a:lnTo>
                        <a:lnTo>
                          <a:pt x="7365" y="16123"/>
                        </a:lnTo>
                        <a:lnTo>
                          <a:pt x="7477" y="16033"/>
                        </a:lnTo>
                        <a:lnTo>
                          <a:pt x="7590" y="15966"/>
                        </a:lnTo>
                        <a:lnTo>
                          <a:pt x="7702" y="15876"/>
                        </a:lnTo>
                        <a:lnTo>
                          <a:pt x="7792" y="15786"/>
                        </a:lnTo>
                        <a:lnTo>
                          <a:pt x="7904" y="15696"/>
                        </a:lnTo>
                        <a:lnTo>
                          <a:pt x="7949" y="15674"/>
                        </a:lnTo>
                        <a:lnTo>
                          <a:pt x="8016" y="15629"/>
                        </a:lnTo>
                        <a:lnTo>
                          <a:pt x="8106" y="15539"/>
                        </a:lnTo>
                        <a:lnTo>
                          <a:pt x="8219" y="15472"/>
                        </a:lnTo>
                        <a:lnTo>
                          <a:pt x="8331" y="15382"/>
                        </a:lnTo>
                        <a:lnTo>
                          <a:pt x="8421" y="15314"/>
                        </a:lnTo>
                        <a:lnTo>
                          <a:pt x="8533" y="15247"/>
                        </a:lnTo>
                        <a:lnTo>
                          <a:pt x="8645" y="15157"/>
                        </a:lnTo>
                        <a:lnTo>
                          <a:pt x="8735" y="15090"/>
                        </a:lnTo>
                        <a:lnTo>
                          <a:pt x="8847" y="15022"/>
                        </a:lnTo>
                        <a:lnTo>
                          <a:pt x="8960" y="14955"/>
                        </a:lnTo>
                        <a:lnTo>
                          <a:pt x="9072" y="14888"/>
                        </a:lnTo>
                        <a:lnTo>
                          <a:pt x="9162" y="14843"/>
                        </a:lnTo>
                        <a:lnTo>
                          <a:pt x="9274" y="14775"/>
                        </a:lnTo>
                        <a:lnTo>
                          <a:pt x="9386" y="14708"/>
                        </a:lnTo>
                        <a:lnTo>
                          <a:pt x="9498" y="14663"/>
                        </a:lnTo>
                        <a:lnTo>
                          <a:pt x="9588" y="14596"/>
                        </a:lnTo>
                        <a:lnTo>
                          <a:pt x="9701" y="14551"/>
                        </a:lnTo>
                        <a:lnTo>
                          <a:pt x="9813" y="14484"/>
                        </a:lnTo>
                        <a:lnTo>
                          <a:pt x="9925" y="14439"/>
                        </a:lnTo>
                        <a:lnTo>
                          <a:pt x="10037" y="14394"/>
                        </a:lnTo>
                        <a:lnTo>
                          <a:pt x="10150" y="14349"/>
                        </a:lnTo>
                        <a:lnTo>
                          <a:pt x="10240" y="14304"/>
                        </a:lnTo>
                        <a:lnTo>
                          <a:pt x="10352" y="14259"/>
                        </a:lnTo>
                        <a:lnTo>
                          <a:pt x="10464" y="14214"/>
                        </a:lnTo>
                        <a:lnTo>
                          <a:pt x="10576" y="14169"/>
                        </a:lnTo>
                        <a:lnTo>
                          <a:pt x="10689" y="14124"/>
                        </a:lnTo>
                        <a:lnTo>
                          <a:pt x="10801" y="14079"/>
                        </a:lnTo>
                        <a:lnTo>
                          <a:pt x="10913" y="14057"/>
                        </a:lnTo>
                        <a:lnTo>
                          <a:pt x="11025" y="14012"/>
                        </a:lnTo>
                        <a:lnTo>
                          <a:pt x="11138" y="13967"/>
                        </a:lnTo>
                        <a:lnTo>
                          <a:pt x="11250" y="13945"/>
                        </a:lnTo>
                        <a:lnTo>
                          <a:pt x="11362" y="13900"/>
                        </a:lnTo>
                        <a:lnTo>
                          <a:pt x="11475" y="13877"/>
                        </a:lnTo>
                        <a:lnTo>
                          <a:pt x="11587" y="13855"/>
                        </a:lnTo>
                        <a:lnTo>
                          <a:pt x="11721" y="13832"/>
                        </a:lnTo>
                        <a:lnTo>
                          <a:pt x="11834" y="13787"/>
                        </a:lnTo>
                        <a:lnTo>
                          <a:pt x="11946" y="13765"/>
                        </a:lnTo>
                        <a:lnTo>
                          <a:pt x="12058" y="13743"/>
                        </a:lnTo>
                        <a:lnTo>
                          <a:pt x="12171" y="13720"/>
                        </a:lnTo>
                        <a:lnTo>
                          <a:pt x="12305" y="13698"/>
                        </a:lnTo>
                        <a:lnTo>
                          <a:pt x="12418" y="13675"/>
                        </a:lnTo>
                        <a:lnTo>
                          <a:pt x="12530" y="13653"/>
                        </a:lnTo>
                        <a:lnTo>
                          <a:pt x="12642" y="13653"/>
                        </a:lnTo>
                        <a:lnTo>
                          <a:pt x="12777" y="13630"/>
                        </a:lnTo>
                        <a:lnTo>
                          <a:pt x="12889" y="13608"/>
                        </a:lnTo>
                        <a:lnTo>
                          <a:pt x="13001" y="13608"/>
                        </a:lnTo>
                        <a:lnTo>
                          <a:pt x="13136" y="13585"/>
                        </a:lnTo>
                        <a:lnTo>
                          <a:pt x="13248" y="13585"/>
                        </a:lnTo>
                        <a:lnTo>
                          <a:pt x="13383" y="13563"/>
                        </a:lnTo>
                        <a:lnTo>
                          <a:pt x="13496" y="13563"/>
                        </a:lnTo>
                        <a:lnTo>
                          <a:pt x="13630" y="13540"/>
                        </a:lnTo>
                        <a:lnTo>
                          <a:pt x="13743" y="13540"/>
                        </a:lnTo>
                        <a:lnTo>
                          <a:pt x="13877" y="13540"/>
                        </a:lnTo>
                        <a:lnTo>
                          <a:pt x="13989" y="13540"/>
                        </a:lnTo>
                        <a:lnTo>
                          <a:pt x="14124" y="13518"/>
                        </a:lnTo>
                        <a:lnTo>
                          <a:pt x="14259" y="13518"/>
                        </a:lnTo>
                        <a:lnTo>
                          <a:pt x="14371" y="13518"/>
                        </a:lnTo>
                        <a:lnTo>
                          <a:pt x="14506" y="13518"/>
                        </a:lnTo>
                        <a:lnTo>
                          <a:pt x="14641" y="13518"/>
                        </a:lnTo>
                        <a:lnTo>
                          <a:pt x="14753" y="13518"/>
                        </a:lnTo>
                        <a:lnTo>
                          <a:pt x="15022" y="13540"/>
                        </a:lnTo>
                        <a:lnTo>
                          <a:pt x="15269" y="13540"/>
                        </a:lnTo>
                        <a:lnTo>
                          <a:pt x="15539" y="13563"/>
                        </a:lnTo>
                        <a:lnTo>
                          <a:pt x="15808" y="13585"/>
                        </a:lnTo>
                        <a:lnTo>
                          <a:pt x="16055" y="13608"/>
                        </a:lnTo>
                        <a:lnTo>
                          <a:pt x="16325" y="13630"/>
                        </a:lnTo>
                        <a:lnTo>
                          <a:pt x="16594" y="13653"/>
                        </a:lnTo>
                        <a:lnTo>
                          <a:pt x="16886" y="13698"/>
                        </a:lnTo>
                        <a:lnTo>
                          <a:pt x="17156" y="13743"/>
                        </a:lnTo>
                        <a:lnTo>
                          <a:pt x="17425" y="13765"/>
                        </a:lnTo>
                        <a:lnTo>
                          <a:pt x="17695" y="13810"/>
                        </a:lnTo>
                        <a:lnTo>
                          <a:pt x="17987" y="13877"/>
                        </a:lnTo>
                        <a:lnTo>
                          <a:pt x="18256" y="13922"/>
                        </a:lnTo>
                        <a:lnTo>
                          <a:pt x="18548" y="13967"/>
                        </a:lnTo>
                        <a:lnTo>
                          <a:pt x="18840" y="14034"/>
                        </a:lnTo>
                        <a:lnTo>
                          <a:pt x="19109" y="14079"/>
                        </a:lnTo>
                        <a:lnTo>
                          <a:pt x="19401" y="14147"/>
                        </a:lnTo>
                        <a:lnTo>
                          <a:pt x="19693" y="14214"/>
                        </a:lnTo>
                        <a:lnTo>
                          <a:pt x="19985" y="14281"/>
                        </a:lnTo>
                        <a:lnTo>
                          <a:pt x="20277" y="14349"/>
                        </a:lnTo>
                        <a:lnTo>
                          <a:pt x="20569" y="14416"/>
                        </a:lnTo>
                        <a:lnTo>
                          <a:pt x="20861" y="14484"/>
                        </a:lnTo>
                        <a:lnTo>
                          <a:pt x="21175" y="14573"/>
                        </a:lnTo>
                        <a:lnTo>
                          <a:pt x="21467" y="14641"/>
                        </a:lnTo>
                        <a:lnTo>
                          <a:pt x="21759" y="14708"/>
                        </a:lnTo>
                        <a:lnTo>
                          <a:pt x="22365" y="14888"/>
                        </a:lnTo>
                        <a:lnTo>
                          <a:pt x="22994" y="15045"/>
                        </a:lnTo>
                        <a:lnTo>
                          <a:pt x="23600" y="15202"/>
                        </a:lnTo>
                        <a:lnTo>
                          <a:pt x="24858" y="15561"/>
                        </a:lnTo>
                        <a:lnTo>
                          <a:pt x="25486" y="15741"/>
                        </a:lnTo>
                        <a:lnTo>
                          <a:pt x="26138" y="15921"/>
                        </a:lnTo>
                        <a:lnTo>
                          <a:pt x="26766" y="16078"/>
                        </a:lnTo>
                        <a:lnTo>
                          <a:pt x="27418" y="16257"/>
                        </a:lnTo>
                        <a:lnTo>
                          <a:pt x="27754" y="16347"/>
                        </a:lnTo>
                        <a:lnTo>
                          <a:pt x="28069" y="16437"/>
                        </a:lnTo>
                        <a:lnTo>
                          <a:pt x="28406" y="16504"/>
                        </a:lnTo>
                        <a:lnTo>
                          <a:pt x="28742" y="16594"/>
                        </a:lnTo>
                        <a:lnTo>
                          <a:pt x="29057" y="16684"/>
                        </a:lnTo>
                        <a:lnTo>
                          <a:pt x="29394" y="16751"/>
                        </a:lnTo>
                        <a:lnTo>
                          <a:pt x="29731" y="16841"/>
                        </a:lnTo>
                        <a:lnTo>
                          <a:pt x="30067" y="16909"/>
                        </a:lnTo>
                        <a:lnTo>
                          <a:pt x="30404" y="16976"/>
                        </a:lnTo>
                        <a:lnTo>
                          <a:pt x="30741" y="17066"/>
                        </a:lnTo>
                        <a:lnTo>
                          <a:pt x="31078" y="17133"/>
                        </a:lnTo>
                        <a:lnTo>
                          <a:pt x="31415" y="17201"/>
                        </a:lnTo>
                        <a:lnTo>
                          <a:pt x="31752" y="17268"/>
                        </a:lnTo>
                        <a:lnTo>
                          <a:pt x="32088" y="17335"/>
                        </a:lnTo>
                        <a:lnTo>
                          <a:pt x="32425" y="17380"/>
                        </a:lnTo>
                        <a:lnTo>
                          <a:pt x="32784" y="17448"/>
                        </a:lnTo>
                        <a:lnTo>
                          <a:pt x="33121" y="17493"/>
                        </a:lnTo>
                        <a:lnTo>
                          <a:pt x="33480" y="17560"/>
                        </a:lnTo>
                        <a:lnTo>
                          <a:pt x="33817" y="17605"/>
                        </a:lnTo>
                        <a:lnTo>
                          <a:pt x="34154" y="17650"/>
                        </a:lnTo>
                        <a:lnTo>
                          <a:pt x="34513" y="17695"/>
                        </a:lnTo>
                        <a:lnTo>
                          <a:pt x="34850" y="17740"/>
                        </a:lnTo>
                        <a:lnTo>
                          <a:pt x="35210" y="17762"/>
                        </a:lnTo>
                        <a:lnTo>
                          <a:pt x="35569" y="17807"/>
                        </a:lnTo>
                        <a:lnTo>
                          <a:pt x="35906" y="17829"/>
                        </a:lnTo>
                        <a:lnTo>
                          <a:pt x="36265" y="17852"/>
                        </a:lnTo>
                        <a:lnTo>
                          <a:pt x="36624" y="17874"/>
                        </a:lnTo>
                        <a:lnTo>
                          <a:pt x="36983" y="17874"/>
                        </a:lnTo>
                        <a:lnTo>
                          <a:pt x="37298" y="17897"/>
                        </a:lnTo>
                        <a:lnTo>
                          <a:pt x="37320" y="17897"/>
                        </a:lnTo>
                        <a:lnTo>
                          <a:pt x="37500" y="17897"/>
                        </a:lnTo>
                        <a:lnTo>
                          <a:pt x="37680" y="17897"/>
                        </a:lnTo>
                        <a:lnTo>
                          <a:pt x="37859" y="17897"/>
                        </a:lnTo>
                        <a:lnTo>
                          <a:pt x="38039" y="17897"/>
                        </a:lnTo>
                        <a:lnTo>
                          <a:pt x="38218" y="17897"/>
                        </a:lnTo>
                        <a:lnTo>
                          <a:pt x="38398" y="17897"/>
                        </a:lnTo>
                        <a:lnTo>
                          <a:pt x="38578" y="17897"/>
                        </a:lnTo>
                        <a:lnTo>
                          <a:pt x="38757" y="17874"/>
                        </a:lnTo>
                        <a:lnTo>
                          <a:pt x="38937" y="17874"/>
                        </a:lnTo>
                        <a:lnTo>
                          <a:pt x="39117" y="17874"/>
                        </a:lnTo>
                        <a:lnTo>
                          <a:pt x="39296" y="17852"/>
                        </a:lnTo>
                        <a:lnTo>
                          <a:pt x="39476" y="17852"/>
                        </a:lnTo>
                        <a:lnTo>
                          <a:pt x="39678" y="17829"/>
                        </a:lnTo>
                        <a:lnTo>
                          <a:pt x="39858" y="17807"/>
                        </a:lnTo>
                        <a:lnTo>
                          <a:pt x="40127" y="17784"/>
                        </a:lnTo>
                        <a:lnTo>
                          <a:pt x="40397" y="17762"/>
                        </a:lnTo>
                        <a:lnTo>
                          <a:pt x="40666" y="17740"/>
                        </a:lnTo>
                        <a:lnTo>
                          <a:pt x="40936" y="17695"/>
                        </a:lnTo>
                        <a:lnTo>
                          <a:pt x="41205" y="17672"/>
                        </a:lnTo>
                        <a:lnTo>
                          <a:pt x="41474" y="17627"/>
                        </a:lnTo>
                        <a:lnTo>
                          <a:pt x="41744" y="17582"/>
                        </a:lnTo>
                        <a:lnTo>
                          <a:pt x="42013" y="17537"/>
                        </a:lnTo>
                        <a:lnTo>
                          <a:pt x="42260" y="17493"/>
                        </a:lnTo>
                        <a:lnTo>
                          <a:pt x="42530" y="17448"/>
                        </a:lnTo>
                        <a:lnTo>
                          <a:pt x="42799" y="17380"/>
                        </a:lnTo>
                        <a:lnTo>
                          <a:pt x="43046" y="17335"/>
                        </a:lnTo>
                        <a:lnTo>
                          <a:pt x="43316" y="17268"/>
                        </a:lnTo>
                        <a:lnTo>
                          <a:pt x="43563" y="17201"/>
                        </a:lnTo>
                        <a:lnTo>
                          <a:pt x="43832" y="17156"/>
                        </a:lnTo>
                        <a:lnTo>
                          <a:pt x="44079" y="17088"/>
                        </a:lnTo>
                        <a:lnTo>
                          <a:pt x="44326" y="17021"/>
                        </a:lnTo>
                        <a:lnTo>
                          <a:pt x="44596" y="16931"/>
                        </a:lnTo>
                        <a:lnTo>
                          <a:pt x="44843" y="16864"/>
                        </a:lnTo>
                        <a:lnTo>
                          <a:pt x="45090" y="16796"/>
                        </a:lnTo>
                        <a:lnTo>
                          <a:pt x="45337" y="16707"/>
                        </a:lnTo>
                        <a:lnTo>
                          <a:pt x="45584" y="16639"/>
                        </a:lnTo>
                        <a:lnTo>
                          <a:pt x="45831" y="16549"/>
                        </a:lnTo>
                        <a:lnTo>
                          <a:pt x="46078" y="16460"/>
                        </a:lnTo>
                        <a:lnTo>
                          <a:pt x="46325" y="16370"/>
                        </a:lnTo>
                        <a:lnTo>
                          <a:pt x="46572" y="16280"/>
                        </a:lnTo>
                        <a:lnTo>
                          <a:pt x="46796" y="16190"/>
                        </a:lnTo>
                        <a:lnTo>
                          <a:pt x="47043" y="16100"/>
                        </a:lnTo>
                        <a:lnTo>
                          <a:pt x="47290" y="16010"/>
                        </a:lnTo>
                        <a:lnTo>
                          <a:pt x="47515" y="15921"/>
                        </a:lnTo>
                        <a:lnTo>
                          <a:pt x="47762" y="15831"/>
                        </a:lnTo>
                        <a:lnTo>
                          <a:pt x="48009" y="15719"/>
                        </a:lnTo>
                        <a:lnTo>
                          <a:pt x="48233" y="15629"/>
                        </a:lnTo>
                        <a:lnTo>
                          <a:pt x="48480" y="15516"/>
                        </a:lnTo>
                        <a:lnTo>
                          <a:pt x="48705" y="15404"/>
                        </a:lnTo>
                        <a:lnTo>
                          <a:pt x="48952" y="15314"/>
                        </a:lnTo>
                        <a:lnTo>
                          <a:pt x="49177" y="15202"/>
                        </a:lnTo>
                        <a:lnTo>
                          <a:pt x="49401" y="15090"/>
                        </a:lnTo>
                        <a:lnTo>
                          <a:pt x="49648" y="14978"/>
                        </a:lnTo>
                        <a:lnTo>
                          <a:pt x="49873" y="14865"/>
                        </a:lnTo>
                        <a:lnTo>
                          <a:pt x="50097" y="14753"/>
                        </a:lnTo>
                        <a:lnTo>
                          <a:pt x="50322" y="14641"/>
                        </a:lnTo>
                        <a:lnTo>
                          <a:pt x="50546" y="14528"/>
                        </a:lnTo>
                        <a:lnTo>
                          <a:pt x="50771" y="14416"/>
                        </a:lnTo>
                        <a:lnTo>
                          <a:pt x="51018" y="14304"/>
                        </a:lnTo>
                        <a:lnTo>
                          <a:pt x="51243" y="14192"/>
                        </a:lnTo>
                        <a:lnTo>
                          <a:pt x="51467" y="14057"/>
                        </a:lnTo>
                        <a:lnTo>
                          <a:pt x="51692" y="13945"/>
                        </a:lnTo>
                        <a:lnTo>
                          <a:pt x="52118" y="13698"/>
                        </a:lnTo>
                        <a:lnTo>
                          <a:pt x="52567" y="13451"/>
                        </a:lnTo>
                        <a:lnTo>
                          <a:pt x="53016" y="13204"/>
                        </a:lnTo>
                        <a:lnTo>
                          <a:pt x="53466" y="12957"/>
                        </a:lnTo>
                        <a:lnTo>
                          <a:pt x="53892" y="12687"/>
                        </a:lnTo>
                        <a:lnTo>
                          <a:pt x="54341" y="12440"/>
                        </a:lnTo>
                        <a:lnTo>
                          <a:pt x="54768" y="12193"/>
                        </a:lnTo>
                        <a:lnTo>
                          <a:pt x="55194" y="11924"/>
                        </a:lnTo>
                        <a:lnTo>
                          <a:pt x="55621" y="11654"/>
                        </a:lnTo>
                        <a:lnTo>
                          <a:pt x="55868" y="11519"/>
                        </a:lnTo>
                        <a:lnTo>
                          <a:pt x="56070" y="11407"/>
                        </a:lnTo>
                        <a:lnTo>
                          <a:pt x="56924" y="10868"/>
                        </a:lnTo>
                        <a:lnTo>
                          <a:pt x="57777" y="10352"/>
                        </a:lnTo>
                        <a:lnTo>
                          <a:pt x="58630" y="9835"/>
                        </a:lnTo>
                        <a:lnTo>
                          <a:pt x="59057" y="9566"/>
                        </a:lnTo>
                        <a:lnTo>
                          <a:pt x="59483" y="9319"/>
                        </a:lnTo>
                        <a:lnTo>
                          <a:pt x="59910" y="9072"/>
                        </a:lnTo>
                        <a:lnTo>
                          <a:pt x="60337" y="8802"/>
                        </a:lnTo>
                        <a:lnTo>
                          <a:pt x="60763" y="8555"/>
                        </a:lnTo>
                        <a:lnTo>
                          <a:pt x="61190" y="8308"/>
                        </a:lnTo>
                        <a:lnTo>
                          <a:pt x="61617" y="8084"/>
                        </a:lnTo>
                        <a:lnTo>
                          <a:pt x="62043" y="7837"/>
                        </a:lnTo>
                        <a:lnTo>
                          <a:pt x="62492" y="7612"/>
                        </a:lnTo>
                        <a:lnTo>
                          <a:pt x="62695" y="7500"/>
                        </a:lnTo>
                        <a:lnTo>
                          <a:pt x="62919" y="7365"/>
                        </a:lnTo>
                        <a:lnTo>
                          <a:pt x="63144" y="7253"/>
                        </a:lnTo>
                        <a:lnTo>
                          <a:pt x="63346" y="7141"/>
                        </a:lnTo>
                        <a:lnTo>
                          <a:pt x="63570" y="7028"/>
                        </a:lnTo>
                        <a:lnTo>
                          <a:pt x="63795" y="6939"/>
                        </a:lnTo>
                        <a:lnTo>
                          <a:pt x="63997" y="6826"/>
                        </a:lnTo>
                        <a:lnTo>
                          <a:pt x="64221" y="6714"/>
                        </a:lnTo>
                        <a:lnTo>
                          <a:pt x="64446" y="6602"/>
                        </a:lnTo>
                        <a:lnTo>
                          <a:pt x="64671" y="6512"/>
                        </a:lnTo>
                        <a:lnTo>
                          <a:pt x="64873" y="6400"/>
                        </a:lnTo>
                        <a:lnTo>
                          <a:pt x="65097" y="6310"/>
                        </a:lnTo>
                        <a:lnTo>
                          <a:pt x="65322" y="6198"/>
                        </a:lnTo>
                        <a:lnTo>
                          <a:pt x="65546" y="6108"/>
                        </a:lnTo>
                        <a:lnTo>
                          <a:pt x="65771" y="6018"/>
                        </a:lnTo>
                        <a:lnTo>
                          <a:pt x="65996" y="5906"/>
                        </a:lnTo>
                        <a:lnTo>
                          <a:pt x="66220" y="5816"/>
                        </a:lnTo>
                        <a:lnTo>
                          <a:pt x="66445" y="5726"/>
                        </a:lnTo>
                        <a:lnTo>
                          <a:pt x="66669" y="5636"/>
                        </a:lnTo>
                        <a:lnTo>
                          <a:pt x="66894" y="5546"/>
                        </a:lnTo>
                        <a:lnTo>
                          <a:pt x="67118" y="5457"/>
                        </a:lnTo>
                        <a:lnTo>
                          <a:pt x="67343" y="5389"/>
                        </a:lnTo>
                        <a:lnTo>
                          <a:pt x="67567" y="5299"/>
                        </a:lnTo>
                        <a:lnTo>
                          <a:pt x="67792" y="5210"/>
                        </a:lnTo>
                        <a:lnTo>
                          <a:pt x="68016" y="5142"/>
                        </a:lnTo>
                        <a:lnTo>
                          <a:pt x="68241" y="5052"/>
                        </a:lnTo>
                        <a:lnTo>
                          <a:pt x="68488" y="4985"/>
                        </a:lnTo>
                        <a:lnTo>
                          <a:pt x="68713" y="4918"/>
                        </a:lnTo>
                        <a:lnTo>
                          <a:pt x="68937" y="4850"/>
                        </a:lnTo>
                        <a:lnTo>
                          <a:pt x="69184" y="4783"/>
                        </a:lnTo>
                        <a:lnTo>
                          <a:pt x="69521" y="4671"/>
                        </a:lnTo>
                        <a:lnTo>
                          <a:pt x="69880" y="4581"/>
                        </a:lnTo>
                        <a:lnTo>
                          <a:pt x="69903" y="4581"/>
                        </a:lnTo>
                        <a:lnTo>
                          <a:pt x="70239" y="4469"/>
                        </a:lnTo>
                        <a:lnTo>
                          <a:pt x="70599" y="4379"/>
                        </a:lnTo>
                        <a:lnTo>
                          <a:pt x="70936" y="4289"/>
                        </a:lnTo>
                        <a:lnTo>
                          <a:pt x="71295" y="4222"/>
                        </a:lnTo>
                        <a:lnTo>
                          <a:pt x="71632" y="4132"/>
                        </a:lnTo>
                        <a:lnTo>
                          <a:pt x="71969" y="4064"/>
                        </a:lnTo>
                        <a:lnTo>
                          <a:pt x="72328" y="3975"/>
                        </a:lnTo>
                        <a:lnTo>
                          <a:pt x="72665" y="3907"/>
                        </a:lnTo>
                        <a:lnTo>
                          <a:pt x="73002" y="3840"/>
                        </a:lnTo>
                        <a:lnTo>
                          <a:pt x="73338" y="3795"/>
                        </a:lnTo>
                        <a:lnTo>
                          <a:pt x="73675" y="3728"/>
                        </a:lnTo>
                        <a:lnTo>
                          <a:pt x="74012" y="3683"/>
                        </a:lnTo>
                        <a:lnTo>
                          <a:pt x="74349" y="3638"/>
                        </a:lnTo>
                        <a:lnTo>
                          <a:pt x="74686" y="3570"/>
                        </a:lnTo>
                        <a:lnTo>
                          <a:pt x="75000" y="3548"/>
                        </a:lnTo>
                        <a:lnTo>
                          <a:pt x="75337" y="3503"/>
                        </a:lnTo>
                        <a:lnTo>
                          <a:pt x="75651" y="3458"/>
                        </a:lnTo>
                        <a:lnTo>
                          <a:pt x="75988" y="3436"/>
                        </a:lnTo>
                        <a:lnTo>
                          <a:pt x="76302" y="3413"/>
                        </a:lnTo>
                        <a:lnTo>
                          <a:pt x="76617" y="3391"/>
                        </a:lnTo>
                        <a:lnTo>
                          <a:pt x="76953" y="3368"/>
                        </a:lnTo>
                        <a:lnTo>
                          <a:pt x="77268" y="3346"/>
                        </a:lnTo>
                        <a:lnTo>
                          <a:pt x="77582" y="3323"/>
                        </a:lnTo>
                        <a:lnTo>
                          <a:pt x="77897" y="3323"/>
                        </a:lnTo>
                        <a:lnTo>
                          <a:pt x="78211" y="3323"/>
                        </a:lnTo>
                        <a:lnTo>
                          <a:pt x="78525" y="3323"/>
                        </a:lnTo>
                        <a:lnTo>
                          <a:pt x="78840" y="3323"/>
                        </a:lnTo>
                        <a:lnTo>
                          <a:pt x="79154" y="3323"/>
                        </a:lnTo>
                        <a:lnTo>
                          <a:pt x="79446" y="3323"/>
                        </a:lnTo>
                        <a:lnTo>
                          <a:pt x="79760" y="3346"/>
                        </a:lnTo>
                        <a:lnTo>
                          <a:pt x="80075" y="3346"/>
                        </a:lnTo>
                        <a:lnTo>
                          <a:pt x="80367" y="3368"/>
                        </a:lnTo>
                        <a:lnTo>
                          <a:pt x="80681" y="3391"/>
                        </a:lnTo>
                        <a:lnTo>
                          <a:pt x="80973" y="3413"/>
                        </a:lnTo>
                        <a:lnTo>
                          <a:pt x="81287" y="3436"/>
                        </a:lnTo>
                        <a:lnTo>
                          <a:pt x="81489" y="3458"/>
                        </a:lnTo>
                        <a:lnTo>
                          <a:pt x="81579" y="3481"/>
                        </a:lnTo>
                        <a:lnTo>
                          <a:pt x="81871" y="3503"/>
                        </a:lnTo>
                        <a:lnTo>
                          <a:pt x="82163" y="3548"/>
                        </a:lnTo>
                        <a:lnTo>
                          <a:pt x="82477" y="3593"/>
                        </a:lnTo>
                        <a:lnTo>
                          <a:pt x="82769" y="3615"/>
                        </a:lnTo>
                        <a:lnTo>
                          <a:pt x="83061" y="3660"/>
                        </a:lnTo>
                        <a:lnTo>
                          <a:pt x="83353" y="3728"/>
                        </a:lnTo>
                        <a:lnTo>
                          <a:pt x="83645" y="3772"/>
                        </a:lnTo>
                        <a:lnTo>
                          <a:pt x="83937" y="3817"/>
                        </a:lnTo>
                        <a:lnTo>
                          <a:pt x="84229" y="3885"/>
                        </a:lnTo>
                        <a:lnTo>
                          <a:pt x="84498" y="3952"/>
                        </a:lnTo>
                        <a:lnTo>
                          <a:pt x="84790" y="3997"/>
                        </a:lnTo>
                        <a:lnTo>
                          <a:pt x="85082" y="4064"/>
                        </a:lnTo>
                        <a:lnTo>
                          <a:pt x="85352" y="4154"/>
                        </a:lnTo>
                        <a:lnTo>
                          <a:pt x="85644" y="4222"/>
                        </a:lnTo>
                        <a:lnTo>
                          <a:pt x="85936" y="4289"/>
                        </a:lnTo>
                        <a:lnTo>
                          <a:pt x="86205" y="4379"/>
                        </a:lnTo>
                        <a:lnTo>
                          <a:pt x="86497" y="4446"/>
                        </a:lnTo>
                        <a:lnTo>
                          <a:pt x="86766" y="4536"/>
                        </a:lnTo>
                        <a:lnTo>
                          <a:pt x="87036" y="4626"/>
                        </a:lnTo>
                        <a:lnTo>
                          <a:pt x="87328" y="4716"/>
                        </a:lnTo>
                        <a:lnTo>
                          <a:pt x="87597" y="4805"/>
                        </a:lnTo>
                        <a:lnTo>
                          <a:pt x="87867" y="4918"/>
                        </a:lnTo>
                        <a:lnTo>
                          <a:pt x="88159" y="5007"/>
                        </a:lnTo>
                        <a:lnTo>
                          <a:pt x="88428" y="5120"/>
                        </a:lnTo>
                        <a:lnTo>
                          <a:pt x="88698" y="5210"/>
                        </a:lnTo>
                        <a:lnTo>
                          <a:pt x="88967" y="5322"/>
                        </a:lnTo>
                        <a:lnTo>
                          <a:pt x="89236" y="5434"/>
                        </a:lnTo>
                        <a:lnTo>
                          <a:pt x="89506" y="5546"/>
                        </a:lnTo>
                        <a:lnTo>
                          <a:pt x="89775" y="5659"/>
                        </a:lnTo>
                        <a:lnTo>
                          <a:pt x="90045" y="5771"/>
                        </a:lnTo>
                        <a:lnTo>
                          <a:pt x="90314" y="5906"/>
                        </a:lnTo>
                        <a:lnTo>
                          <a:pt x="90584" y="6018"/>
                        </a:lnTo>
                        <a:lnTo>
                          <a:pt x="90853" y="6153"/>
                        </a:lnTo>
                        <a:lnTo>
                          <a:pt x="91100" y="6287"/>
                        </a:lnTo>
                        <a:lnTo>
                          <a:pt x="91370" y="6422"/>
                        </a:lnTo>
                        <a:lnTo>
                          <a:pt x="91639" y="6557"/>
                        </a:lnTo>
                        <a:lnTo>
                          <a:pt x="91886" y="6692"/>
                        </a:lnTo>
                        <a:lnTo>
                          <a:pt x="92156" y="6826"/>
                        </a:lnTo>
                        <a:lnTo>
                          <a:pt x="92425" y="6961"/>
                        </a:lnTo>
                        <a:lnTo>
                          <a:pt x="92672" y="7118"/>
                        </a:lnTo>
                        <a:lnTo>
                          <a:pt x="92942" y="7253"/>
                        </a:lnTo>
                        <a:lnTo>
                          <a:pt x="93189" y="7410"/>
                        </a:lnTo>
                        <a:lnTo>
                          <a:pt x="93458" y="7567"/>
                        </a:lnTo>
                        <a:lnTo>
                          <a:pt x="93481" y="7590"/>
                        </a:lnTo>
                        <a:lnTo>
                          <a:pt x="93705" y="7725"/>
                        </a:lnTo>
                        <a:lnTo>
                          <a:pt x="93974" y="7882"/>
                        </a:lnTo>
                        <a:lnTo>
                          <a:pt x="94221" y="8039"/>
                        </a:lnTo>
                        <a:lnTo>
                          <a:pt x="94469" y="8196"/>
                        </a:lnTo>
                        <a:lnTo>
                          <a:pt x="94738" y="8376"/>
                        </a:lnTo>
                        <a:lnTo>
                          <a:pt x="94985" y="8533"/>
                        </a:lnTo>
                        <a:lnTo>
                          <a:pt x="95232" y="8713"/>
                        </a:lnTo>
                        <a:lnTo>
                          <a:pt x="95479" y="8870"/>
                        </a:lnTo>
                        <a:lnTo>
                          <a:pt x="95749" y="9049"/>
                        </a:lnTo>
                        <a:lnTo>
                          <a:pt x="95995" y="9229"/>
                        </a:lnTo>
                        <a:lnTo>
                          <a:pt x="96242" y="9409"/>
                        </a:lnTo>
                        <a:lnTo>
                          <a:pt x="96489" y="9588"/>
                        </a:lnTo>
                        <a:lnTo>
                          <a:pt x="96736" y="9768"/>
                        </a:lnTo>
                        <a:lnTo>
                          <a:pt x="96984" y="9948"/>
                        </a:lnTo>
                        <a:lnTo>
                          <a:pt x="97230" y="10150"/>
                        </a:lnTo>
                        <a:lnTo>
                          <a:pt x="97477" y="10329"/>
                        </a:lnTo>
                        <a:lnTo>
                          <a:pt x="97724" y="10531"/>
                        </a:lnTo>
                        <a:lnTo>
                          <a:pt x="97972" y="10711"/>
                        </a:lnTo>
                        <a:lnTo>
                          <a:pt x="98219" y="10913"/>
                        </a:lnTo>
                        <a:lnTo>
                          <a:pt x="98465" y="11115"/>
                        </a:lnTo>
                        <a:lnTo>
                          <a:pt x="98690" y="11317"/>
                        </a:lnTo>
                        <a:lnTo>
                          <a:pt x="98937" y="11519"/>
                        </a:lnTo>
                        <a:lnTo>
                          <a:pt x="99184" y="11722"/>
                        </a:lnTo>
                        <a:lnTo>
                          <a:pt x="99431" y="11924"/>
                        </a:lnTo>
                        <a:lnTo>
                          <a:pt x="99656" y="12148"/>
                        </a:lnTo>
                        <a:lnTo>
                          <a:pt x="99903" y="12350"/>
                        </a:lnTo>
                        <a:lnTo>
                          <a:pt x="100150" y="12575"/>
                        </a:lnTo>
                        <a:lnTo>
                          <a:pt x="100374" y="12777"/>
                        </a:lnTo>
                        <a:lnTo>
                          <a:pt x="100621" y="13001"/>
                        </a:lnTo>
                        <a:lnTo>
                          <a:pt x="100846" y="13226"/>
                        </a:lnTo>
                        <a:lnTo>
                          <a:pt x="101093" y="13451"/>
                        </a:lnTo>
                        <a:lnTo>
                          <a:pt x="101340" y="13675"/>
                        </a:lnTo>
                        <a:lnTo>
                          <a:pt x="101564" y="13900"/>
                        </a:lnTo>
                        <a:lnTo>
                          <a:pt x="101789" y="14124"/>
                        </a:lnTo>
                        <a:lnTo>
                          <a:pt x="102036" y="14349"/>
                        </a:lnTo>
                        <a:lnTo>
                          <a:pt x="102260" y="14573"/>
                        </a:lnTo>
                        <a:lnTo>
                          <a:pt x="102507" y="14820"/>
                        </a:lnTo>
                        <a:lnTo>
                          <a:pt x="102732" y="15045"/>
                        </a:lnTo>
                        <a:lnTo>
                          <a:pt x="102957" y="15269"/>
                        </a:lnTo>
                        <a:lnTo>
                          <a:pt x="103203" y="15516"/>
                        </a:lnTo>
                        <a:lnTo>
                          <a:pt x="103428" y="15763"/>
                        </a:lnTo>
                        <a:lnTo>
                          <a:pt x="103653" y="15988"/>
                        </a:lnTo>
                        <a:lnTo>
                          <a:pt x="103877" y="16235"/>
                        </a:lnTo>
                        <a:lnTo>
                          <a:pt x="104124" y="16482"/>
                        </a:lnTo>
                        <a:lnTo>
                          <a:pt x="104349" y="16729"/>
                        </a:lnTo>
                        <a:lnTo>
                          <a:pt x="104573" y="16976"/>
                        </a:lnTo>
                        <a:lnTo>
                          <a:pt x="104798" y="17223"/>
                        </a:lnTo>
                        <a:lnTo>
                          <a:pt x="106729" y="17335"/>
                        </a:lnTo>
                        <a:lnTo>
                          <a:pt x="106841" y="15404"/>
                        </a:lnTo>
                        <a:lnTo>
                          <a:pt x="106617" y="15157"/>
                        </a:lnTo>
                        <a:lnTo>
                          <a:pt x="106392" y="14888"/>
                        </a:lnTo>
                        <a:lnTo>
                          <a:pt x="106145" y="14618"/>
                        </a:lnTo>
                        <a:lnTo>
                          <a:pt x="105921" y="14371"/>
                        </a:lnTo>
                        <a:lnTo>
                          <a:pt x="105674" y="14102"/>
                        </a:lnTo>
                        <a:lnTo>
                          <a:pt x="105449" y="13855"/>
                        </a:lnTo>
                        <a:lnTo>
                          <a:pt x="105224" y="13608"/>
                        </a:lnTo>
                        <a:lnTo>
                          <a:pt x="104978" y="13338"/>
                        </a:lnTo>
                        <a:lnTo>
                          <a:pt x="104753" y="13091"/>
                        </a:lnTo>
                        <a:lnTo>
                          <a:pt x="104506" y="12844"/>
                        </a:lnTo>
                        <a:lnTo>
                          <a:pt x="104259" y="12597"/>
                        </a:lnTo>
                        <a:lnTo>
                          <a:pt x="104034" y="12350"/>
                        </a:lnTo>
                        <a:lnTo>
                          <a:pt x="103787" y="12103"/>
                        </a:lnTo>
                        <a:lnTo>
                          <a:pt x="103540" y="11879"/>
                        </a:lnTo>
                        <a:lnTo>
                          <a:pt x="103316" y="11632"/>
                        </a:lnTo>
                        <a:lnTo>
                          <a:pt x="103069" y="11385"/>
                        </a:lnTo>
                        <a:lnTo>
                          <a:pt x="102822" y="11160"/>
                        </a:lnTo>
                        <a:lnTo>
                          <a:pt x="102575" y="10913"/>
                        </a:lnTo>
                        <a:lnTo>
                          <a:pt x="102328" y="10689"/>
                        </a:lnTo>
                        <a:lnTo>
                          <a:pt x="102081" y="10442"/>
                        </a:lnTo>
                        <a:lnTo>
                          <a:pt x="101834" y="10217"/>
                        </a:lnTo>
                        <a:lnTo>
                          <a:pt x="101587" y="9993"/>
                        </a:lnTo>
                        <a:lnTo>
                          <a:pt x="101340" y="9768"/>
                        </a:lnTo>
                        <a:lnTo>
                          <a:pt x="101093" y="9543"/>
                        </a:lnTo>
                        <a:lnTo>
                          <a:pt x="100846" y="9319"/>
                        </a:lnTo>
                        <a:lnTo>
                          <a:pt x="100599" y="9094"/>
                        </a:lnTo>
                        <a:lnTo>
                          <a:pt x="100329" y="8870"/>
                        </a:lnTo>
                        <a:lnTo>
                          <a:pt x="100082" y="8668"/>
                        </a:lnTo>
                        <a:lnTo>
                          <a:pt x="99835" y="8443"/>
                        </a:lnTo>
                        <a:lnTo>
                          <a:pt x="99566" y="8241"/>
                        </a:lnTo>
                        <a:lnTo>
                          <a:pt x="99319" y="8016"/>
                        </a:lnTo>
                        <a:lnTo>
                          <a:pt x="99049" y="7814"/>
                        </a:lnTo>
                        <a:lnTo>
                          <a:pt x="98802" y="7612"/>
                        </a:lnTo>
                        <a:lnTo>
                          <a:pt x="98533" y="7410"/>
                        </a:lnTo>
                        <a:lnTo>
                          <a:pt x="98286" y="7208"/>
                        </a:lnTo>
                        <a:lnTo>
                          <a:pt x="98016" y="7006"/>
                        </a:lnTo>
                        <a:lnTo>
                          <a:pt x="97747" y="6804"/>
                        </a:lnTo>
                        <a:lnTo>
                          <a:pt x="97477" y="6602"/>
                        </a:lnTo>
                        <a:lnTo>
                          <a:pt x="97230" y="6422"/>
                        </a:lnTo>
                        <a:lnTo>
                          <a:pt x="96961" y="6220"/>
                        </a:lnTo>
                        <a:lnTo>
                          <a:pt x="96692" y="6040"/>
                        </a:lnTo>
                        <a:lnTo>
                          <a:pt x="96422" y="5838"/>
                        </a:lnTo>
                        <a:lnTo>
                          <a:pt x="96153" y="5659"/>
                        </a:lnTo>
                        <a:lnTo>
                          <a:pt x="95883" y="5479"/>
                        </a:lnTo>
                        <a:lnTo>
                          <a:pt x="95591" y="5299"/>
                        </a:lnTo>
                        <a:lnTo>
                          <a:pt x="95322" y="5120"/>
                        </a:lnTo>
                        <a:lnTo>
                          <a:pt x="95097" y="4985"/>
                        </a:lnTo>
                        <a:lnTo>
                          <a:pt x="95052" y="4963"/>
                        </a:lnTo>
                        <a:lnTo>
                          <a:pt x="94783" y="4783"/>
                        </a:lnTo>
                        <a:lnTo>
                          <a:pt x="94491" y="4603"/>
                        </a:lnTo>
                        <a:lnTo>
                          <a:pt x="94221" y="4446"/>
                        </a:lnTo>
                        <a:lnTo>
                          <a:pt x="93930" y="4289"/>
                        </a:lnTo>
                        <a:lnTo>
                          <a:pt x="93660" y="4132"/>
                        </a:lnTo>
                        <a:lnTo>
                          <a:pt x="93368" y="3952"/>
                        </a:lnTo>
                        <a:lnTo>
                          <a:pt x="93076" y="3817"/>
                        </a:lnTo>
                        <a:lnTo>
                          <a:pt x="92807" y="3660"/>
                        </a:lnTo>
                        <a:lnTo>
                          <a:pt x="92515" y="3503"/>
                        </a:lnTo>
                        <a:lnTo>
                          <a:pt x="92223" y="3368"/>
                        </a:lnTo>
                        <a:lnTo>
                          <a:pt x="91931" y="3211"/>
                        </a:lnTo>
                        <a:lnTo>
                          <a:pt x="91639" y="3076"/>
                        </a:lnTo>
                        <a:lnTo>
                          <a:pt x="91347" y="2942"/>
                        </a:lnTo>
                        <a:lnTo>
                          <a:pt x="91055" y="2807"/>
                        </a:lnTo>
                        <a:lnTo>
                          <a:pt x="90763" y="2672"/>
                        </a:lnTo>
                        <a:lnTo>
                          <a:pt x="90471" y="2537"/>
                        </a:lnTo>
                        <a:lnTo>
                          <a:pt x="90180" y="2403"/>
                        </a:lnTo>
                        <a:lnTo>
                          <a:pt x="89865" y="2290"/>
                        </a:lnTo>
                        <a:lnTo>
                          <a:pt x="89573" y="2156"/>
                        </a:lnTo>
                        <a:lnTo>
                          <a:pt x="89259" y="2043"/>
                        </a:lnTo>
                        <a:lnTo>
                          <a:pt x="88967" y="1931"/>
                        </a:lnTo>
                        <a:lnTo>
                          <a:pt x="88653" y="1819"/>
                        </a:lnTo>
                        <a:lnTo>
                          <a:pt x="88361" y="1707"/>
                        </a:lnTo>
                        <a:lnTo>
                          <a:pt x="88046" y="1594"/>
                        </a:lnTo>
                        <a:lnTo>
                          <a:pt x="87732" y="1504"/>
                        </a:lnTo>
                        <a:lnTo>
                          <a:pt x="87440" y="1392"/>
                        </a:lnTo>
                        <a:lnTo>
                          <a:pt x="87126" y="1302"/>
                        </a:lnTo>
                        <a:lnTo>
                          <a:pt x="86811" y="1213"/>
                        </a:lnTo>
                        <a:lnTo>
                          <a:pt x="86497" y="1123"/>
                        </a:lnTo>
                        <a:lnTo>
                          <a:pt x="86183" y="1033"/>
                        </a:lnTo>
                        <a:lnTo>
                          <a:pt x="85868" y="943"/>
                        </a:lnTo>
                        <a:lnTo>
                          <a:pt x="85531" y="853"/>
                        </a:lnTo>
                        <a:lnTo>
                          <a:pt x="85217" y="786"/>
                        </a:lnTo>
                        <a:lnTo>
                          <a:pt x="84903" y="719"/>
                        </a:lnTo>
                        <a:lnTo>
                          <a:pt x="84588" y="651"/>
                        </a:lnTo>
                        <a:lnTo>
                          <a:pt x="84251" y="584"/>
                        </a:lnTo>
                        <a:lnTo>
                          <a:pt x="83937" y="516"/>
                        </a:lnTo>
                        <a:lnTo>
                          <a:pt x="83600" y="449"/>
                        </a:lnTo>
                        <a:lnTo>
                          <a:pt x="83263" y="404"/>
                        </a:lnTo>
                        <a:lnTo>
                          <a:pt x="82949" y="337"/>
                        </a:lnTo>
                        <a:lnTo>
                          <a:pt x="82612" y="292"/>
                        </a:lnTo>
                        <a:lnTo>
                          <a:pt x="82275" y="247"/>
                        </a:lnTo>
                        <a:lnTo>
                          <a:pt x="81939" y="202"/>
                        </a:lnTo>
                        <a:lnTo>
                          <a:pt x="81849" y="202"/>
                        </a:lnTo>
                        <a:lnTo>
                          <a:pt x="81602" y="180"/>
                        </a:lnTo>
                        <a:lnTo>
                          <a:pt x="81265" y="135"/>
                        </a:lnTo>
                        <a:lnTo>
                          <a:pt x="80928" y="112"/>
                        </a:lnTo>
                        <a:lnTo>
                          <a:pt x="80591" y="90"/>
                        </a:lnTo>
                        <a:lnTo>
                          <a:pt x="80254" y="67"/>
                        </a:lnTo>
                        <a:lnTo>
                          <a:pt x="79918" y="45"/>
                        </a:lnTo>
                        <a:lnTo>
                          <a:pt x="79558" y="22"/>
                        </a:lnTo>
                        <a:lnTo>
                          <a:pt x="79221" y="22"/>
                        </a:lnTo>
                        <a:lnTo>
                          <a:pt x="78885" y="0"/>
                        </a:lnTo>
                        <a:lnTo>
                          <a:pt x="78525" y="0"/>
                        </a:lnTo>
                        <a:lnTo>
                          <a:pt x="78189" y="0"/>
                        </a:lnTo>
                        <a:lnTo>
                          <a:pt x="78189" y="0"/>
                        </a:lnTo>
                        <a:close/>
                      </a:path>
                    </a:pathLst>
                  </a:custGeom>
                  <a:solidFill>
                    <a:srgbClr val="183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任意多边形: 形状 47">
                    <a:extLst>
                      <a:ext uri="{FF2B5EF4-FFF2-40B4-BE49-F238E27FC236}">
                        <a16:creationId xmlns:a16="http://schemas.microsoft.com/office/drawing/2014/main" id="{A545AE6C-D5BB-A4EA-0457-1210C6561E1A}"/>
                      </a:ext>
                    </a:extLst>
                  </p:cNvPr>
                  <p:cNvSpPr/>
                  <p:nvPr/>
                </p:nvSpPr>
                <p:spPr>
                  <a:xfrm>
                    <a:off x="9673255" y="3814823"/>
                    <a:ext cx="84386" cy="20613"/>
                  </a:xfrm>
                  <a:custGeom>
                    <a:avLst/>
                    <a:gdLst>
                      <a:gd name="connsiteX0" fmla="*/ 42148 w 84386"/>
                      <a:gd name="connsiteY0" fmla="*/ 0 h 20613"/>
                      <a:gd name="connsiteX1" fmla="*/ 42081 w 84386"/>
                      <a:gd name="connsiteY1" fmla="*/ 0 h 20613"/>
                      <a:gd name="connsiteX2" fmla="*/ 41924 w 84386"/>
                      <a:gd name="connsiteY2" fmla="*/ 0 h 20613"/>
                      <a:gd name="connsiteX3" fmla="*/ 41699 w 84386"/>
                      <a:gd name="connsiteY3" fmla="*/ 0 h 20613"/>
                      <a:gd name="connsiteX4" fmla="*/ 41497 w 84386"/>
                      <a:gd name="connsiteY4" fmla="*/ 22 h 20613"/>
                      <a:gd name="connsiteX5" fmla="*/ 41272 w 84386"/>
                      <a:gd name="connsiteY5" fmla="*/ 22 h 20613"/>
                      <a:gd name="connsiteX6" fmla="*/ 41048 w 84386"/>
                      <a:gd name="connsiteY6" fmla="*/ 22 h 20613"/>
                      <a:gd name="connsiteX7" fmla="*/ 40823 w 84386"/>
                      <a:gd name="connsiteY7" fmla="*/ 45 h 20613"/>
                      <a:gd name="connsiteX8" fmla="*/ 40599 w 84386"/>
                      <a:gd name="connsiteY8" fmla="*/ 45 h 20613"/>
                      <a:gd name="connsiteX9" fmla="*/ 40374 w 84386"/>
                      <a:gd name="connsiteY9" fmla="*/ 67 h 20613"/>
                      <a:gd name="connsiteX10" fmla="*/ 40172 w 84386"/>
                      <a:gd name="connsiteY10" fmla="*/ 67 h 20613"/>
                      <a:gd name="connsiteX11" fmla="*/ 39948 w 84386"/>
                      <a:gd name="connsiteY11" fmla="*/ 90 h 20613"/>
                      <a:gd name="connsiteX12" fmla="*/ 39723 w 84386"/>
                      <a:gd name="connsiteY12" fmla="*/ 112 h 20613"/>
                      <a:gd name="connsiteX13" fmla="*/ 39499 w 84386"/>
                      <a:gd name="connsiteY13" fmla="*/ 135 h 20613"/>
                      <a:gd name="connsiteX14" fmla="*/ 39274 w 84386"/>
                      <a:gd name="connsiteY14" fmla="*/ 157 h 20613"/>
                      <a:gd name="connsiteX15" fmla="*/ 39049 w 84386"/>
                      <a:gd name="connsiteY15" fmla="*/ 180 h 20613"/>
                      <a:gd name="connsiteX16" fmla="*/ 38847 w 84386"/>
                      <a:gd name="connsiteY16" fmla="*/ 202 h 20613"/>
                      <a:gd name="connsiteX17" fmla="*/ 38623 w 84386"/>
                      <a:gd name="connsiteY17" fmla="*/ 225 h 20613"/>
                      <a:gd name="connsiteX18" fmla="*/ 38398 w 84386"/>
                      <a:gd name="connsiteY18" fmla="*/ 247 h 20613"/>
                      <a:gd name="connsiteX19" fmla="*/ 38174 w 84386"/>
                      <a:gd name="connsiteY19" fmla="*/ 269 h 20613"/>
                      <a:gd name="connsiteX20" fmla="*/ 37972 w 84386"/>
                      <a:gd name="connsiteY20" fmla="*/ 292 h 20613"/>
                      <a:gd name="connsiteX21" fmla="*/ 37747 w 84386"/>
                      <a:gd name="connsiteY21" fmla="*/ 337 h 20613"/>
                      <a:gd name="connsiteX22" fmla="*/ 37522 w 84386"/>
                      <a:gd name="connsiteY22" fmla="*/ 359 h 20613"/>
                      <a:gd name="connsiteX23" fmla="*/ 37298 w 84386"/>
                      <a:gd name="connsiteY23" fmla="*/ 404 h 20613"/>
                      <a:gd name="connsiteX24" fmla="*/ 37096 w 84386"/>
                      <a:gd name="connsiteY24" fmla="*/ 427 h 20613"/>
                      <a:gd name="connsiteX25" fmla="*/ 36871 w 84386"/>
                      <a:gd name="connsiteY25" fmla="*/ 472 h 20613"/>
                      <a:gd name="connsiteX26" fmla="*/ 36647 w 84386"/>
                      <a:gd name="connsiteY26" fmla="*/ 516 h 20613"/>
                      <a:gd name="connsiteX27" fmla="*/ 36422 w 84386"/>
                      <a:gd name="connsiteY27" fmla="*/ 539 h 20613"/>
                      <a:gd name="connsiteX28" fmla="*/ 36220 w 84386"/>
                      <a:gd name="connsiteY28" fmla="*/ 584 h 20613"/>
                      <a:gd name="connsiteX29" fmla="*/ 35996 w 84386"/>
                      <a:gd name="connsiteY29" fmla="*/ 629 h 20613"/>
                      <a:gd name="connsiteX30" fmla="*/ 35771 w 84386"/>
                      <a:gd name="connsiteY30" fmla="*/ 674 h 20613"/>
                      <a:gd name="connsiteX31" fmla="*/ 35569 w 84386"/>
                      <a:gd name="connsiteY31" fmla="*/ 719 h 20613"/>
                      <a:gd name="connsiteX32" fmla="*/ 35344 w 84386"/>
                      <a:gd name="connsiteY32" fmla="*/ 763 h 20613"/>
                      <a:gd name="connsiteX33" fmla="*/ 35120 w 84386"/>
                      <a:gd name="connsiteY33" fmla="*/ 831 h 20613"/>
                      <a:gd name="connsiteX34" fmla="*/ 34918 w 84386"/>
                      <a:gd name="connsiteY34" fmla="*/ 876 h 20613"/>
                      <a:gd name="connsiteX35" fmla="*/ 34693 w 84386"/>
                      <a:gd name="connsiteY35" fmla="*/ 921 h 20613"/>
                      <a:gd name="connsiteX36" fmla="*/ 34469 w 84386"/>
                      <a:gd name="connsiteY36" fmla="*/ 988 h 20613"/>
                      <a:gd name="connsiteX37" fmla="*/ 34266 w 84386"/>
                      <a:gd name="connsiteY37" fmla="*/ 1033 h 20613"/>
                      <a:gd name="connsiteX38" fmla="*/ 34042 w 84386"/>
                      <a:gd name="connsiteY38" fmla="*/ 1100 h 20613"/>
                      <a:gd name="connsiteX39" fmla="*/ 33840 w 84386"/>
                      <a:gd name="connsiteY39" fmla="*/ 1145 h 20613"/>
                      <a:gd name="connsiteX40" fmla="*/ 33615 w 84386"/>
                      <a:gd name="connsiteY40" fmla="*/ 1213 h 20613"/>
                      <a:gd name="connsiteX41" fmla="*/ 33413 w 84386"/>
                      <a:gd name="connsiteY41" fmla="*/ 1280 h 20613"/>
                      <a:gd name="connsiteX42" fmla="*/ 33189 w 84386"/>
                      <a:gd name="connsiteY42" fmla="*/ 1347 h 20613"/>
                      <a:gd name="connsiteX43" fmla="*/ 32964 w 84386"/>
                      <a:gd name="connsiteY43" fmla="*/ 1415 h 20613"/>
                      <a:gd name="connsiteX44" fmla="*/ 32470 w 84386"/>
                      <a:gd name="connsiteY44" fmla="*/ 1572 h 20613"/>
                      <a:gd name="connsiteX45" fmla="*/ 31954 w 84386"/>
                      <a:gd name="connsiteY45" fmla="*/ 1751 h 20613"/>
                      <a:gd name="connsiteX46" fmla="*/ 31437 w 84386"/>
                      <a:gd name="connsiteY46" fmla="*/ 1931 h 20613"/>
                      <a:gd name="connsiteX47" fmla="*/ 30921 w 84386"/>
                      <a:gd name="connsiteY47" fmla="*/ 2111 h 20613"/>
                      <a:gd name="connsiteX48" fmla="*/ 30382 w 84386"/>
                      <a:gd name="connsiteY48" fmla="*/ 2290 h 20613"/>
                      <a:gd name="connsiteX49" fmla="*/ 29865 w 84386"/>
                      <a:gd name="connsiteY49" fmla="*/ 2470 h 20613"/>
                      <a:gd name="connsiteX50" fmla="*/ 29326 w 84386"/>
                      <a:gd name="connsiteY50" fmla="*/ 2672 h 20613"/>
                      <a:gd name="connsiteX51" fmla="*/ 28787 w 84386"/>
                      <a:gd name="connsiteY51" fmla="*/ 2874 h 20613"/>
                      <a:gd name="connsiteX52" fmla="*/ 28249 w 84386"/>
                      <a:gd name="connsiteY52" fmla="*/ 3076 h 20613"/>
                      <a:gd name="connsiteX53" fmla="*/ 28091 w 84386"/>
                      <a:gd name="connsiteY53" fmla="*/ 3144 h 20613"/>
                      <a:gd name="connsiteX54" fmla="*/ 27710 w 84386"/>
                      <a:gd name="connsiteY54" fmla="*/ 3301 h 20613"/>
                      <a:gd name="connsiteX55" fmla="*/ 27148 w 84386"/>
                      <a:gd name="connsiteY55" fmla="*/ 3503 h 20613"/>
                      <a:gd name="connsiteX56" fmla="*/ 26609 w 84386"/>
                      <a:gd name="connsiteY56" fmla="*/ 3728 h 20613"/>
                      <a:gd name="connsiteX57" fmla="*/ 26048 w 84386"/>
                      <a:gd name="connsiteY57" fmla="*/ 3952 h 20613"/>
                      <a:gd name="connsiteX58" fmla="*/ 25509 w 84386"/>
                      <a:gd name="connsiteY58" fmla="*/ 4177 h 20613"/>
                      <a:gd name="connsiteX59" fmla="*/ 24948 w 84386"/>
                      <a:gd name="connsiteY59" fmla="*/ 4401 h 20613"/>
                      <a:gd name="connsiteX60" fmla="*/ 24386 w 84386"/>
                      <a:gd name="connsiteY60" fmla="*/ 4626 h 20613"/>
                      <a:gd name="connsiteX61" fmla="*/ 23847 w 84386"/>
                      <a:gd name="connsiteY61" fmla="*/ 4873 h 20613"/>
                      <a:gd name="connsiteX62" fmla="*/ 23286 w 84386"/>
                      <a:gd name="connsiteY62" fmla="*/ 5097 h 20613"/>
                      <a:gd name="connsiteX63" fmla="*/ 22163 w 84386"/>
                      <a:gd name="connsiteY63" fmla="*/ 5569 h 20613"/>
                      <a:gd name="connsiteX64" fmla="*/ 21040 w 84386"/>
                      <a:gd name="connsiteY64" fmla="*/ 6063 h 20613"/>
                      <a:gd name="connsiteX65" fmla="*/ 19895 w 84386"/>
                      <a:gd name="connsiteY65" fmla="*/ 6534 h 20613"/>
                      <a:gd name="connsiteX66" fmla="*/ 18121 w 84386"/>
                      <a:gd name="connsiteY66" fmla="*/ 7298 h 20613"/>
                      <a:gd name="connsiteX67" fmla="*/ 17672 w 84386"/>
                      <a:gd name="connsiteY67" fmla="*/ 7500 h 20613"/>
                      <a:gd name="connsiteX68" fmla="*/ 16549 w 84386"/>
                      <a:gd name="connsiteY68" fmla="*/ 8016 h 20613"/>
                      <a:gd name="connsiteX69" fmla="*/ 15449 w 84386"/>
                      <a:gd name="connsiteY69" fmla="*/ 8510 h 20613"/>
                      <a:gd name="connsiteX70" fmla="*/ 14910 w 84386"/>
                      <a:gd name="connsiteY70" fmla="*/ 8757 h 20613"/>
                      <a:gd name="connsiteX71" fmla="*/ 14731 w 84386"/>
                      <a:gd name="connsiteY71" fmla="*/ 8825 h 20613"/>
                      <a:gd name="connsiteX72" fmla="*/ 14349 w 84386"/>
                      <a:gd name="connsiteY72" fmla="*/ 9004 h 20613"/>
                      <a:gd name="connsiteX73" fmla="*/ 13810 w 84386"/>
                      <a:gd name="connsiteY73" fmla="*/ 9251 h 20613"/>
                      <a:gd name="connsiteX74" fmla="*/ 13271 w 84386"/>
                      <a:gd name="connsiteY74" fmla="*/ 9498 h 20613"/>
                      <a:gd name="connsiteX75" fmla="*/ 12732 w 84386"/>
                      <a:gd name="connsiteY75" fmla="*/ 9723 h 20613"/>
                      <a:gd name="connsiteX76" fmla="*/ 12193 w 84386"/>
                      <a:gd name="connsiteY76" fmla="*/ 9970 h 20613"/>
                      <a:gd name="connsiteX77" fmla="*/ 11677 w 84386"/>
                      <a:gd name="connsiteY77" fmla="*/ 10195 h 20613"/>
                      <a:gd name="connsiteX78" fmla="*/ 11138 w 84386"/>
                      <a:gd name="connsiteY78" fmla="*/ 10419 h 20613"/>
                      <a:gd name="connsiteX79" fmla="*/ 10621 w 84386"/>
                      <a:gd name="connsiteY79" fmla="*/ 10644 h 20613"/>
                      <a:gd name="connsiteX80" fmla="*/ 10397 w 84386"/>
                      <a:gd name="connsiteY80" fmla="*/ 10756 h 20613"/>
                      <a:gd name="connsiteX81" fmla="*/ 10105 w 84386"/>
                      <a:gd name="connsiteY81" fmla="*/ 10868 h 20613"/>
                      <a:gd name="connsiteX82" fmla="*/ 9588 w 84386"/>
                      <a:gd name="connsiteY82" fmla="*/ 11093 h 20613"/>
                      <a:gd name="connsiteX83" fmla="*/ 9072 w 84386"/>
                      <a:gd name="connsiteY83" fmla="*/ 11317 h 20613"/>
                      <a:gd name="connsiteX84" fmla="*/ 8578 w 84386"/>
                      <a:gd name="connsiteY84" fmla="*/ 11519 h 20613"/>
                      <a:gd name="connsiteX85" fmla="*/ 8061 w 84386"/>
                      <a:gd name="connsiteY85" fmla="*/ 11744 h 20613"/>
                      <a:gd name="connsiteX86" fmla="*/ 7567 w 84386"/>
                      <a:gd name="connsiteY86" fmla="*/ 11924 h 20613"/>
                      <a:gd name="connsiteX87" fmla="*/ 7073 w 84386"/>
                      <a:gd name="connsiteY87" fmla="*/ 12126 h 20613"/>
                      <a:gd name="connsiteX88" fmla="*/ 6602 w 84386"/>
                      <a:gd name="connsiteY88" fmla="*/ 12305 h 20613"/>
                      <a:gd name="connsiteX89" fmla="*/ 6108 w 84386"/>
                      <a:gd name="connsiteY89" fmla="*/ 12485 h 20613"/>
                      <a:gd name="connsiteX90" fmla="*/ 5636 w 84386"/>
                      <a:gd name="connsiteY90" fmla="*/ 12665 h 20613"/>
                      <a:gd name="connsiteX91" fmla="*/ 5412 w 84386"/>
                      <a:gd name="connsiteY91" fmla="*/ 12754 h 20613"/>
                      <a:gd name="connsiteX92" fmla="*/ 5165 w 84386"/>
                      <a:gd name="connsiteY92" fmla="*/ 12822 h 20613"/>
                      <a:gd name="connsiteX93" fmla="*/ 4940 w 84386"/>
                      <a:gd name="connsiteY93" fmla="*/ 12912 h 20613"/>
                      <a:gd name="connsiteX94" fmla="*/ 4693 w 84386"/>
                      <a:gd name="connsiteY94" fmla="*/ 12979 h 20613"/>
                      <a:gd name="connsiteX95" fmla="*/ 4469 w 84386"/>
                      <a:gd name="connsiteY95" fmla="*/ 13069 h 20613"/>
                      <a:gd name="connsiteX96" fmla="*/ 4244 w 84386"/>
                      <a:gd name="connsiteY96" fmla="*/ 13136 h 20613"/>
                      <a:gd name="connsiteX97" fmla="*/ 4020 w 84386"/>
                      <a:gd name="connsiteY97" fmla="*/ 13204 h 20613"/>
                      <a:gd name="connsiteX98" fmla="*/ 3907 w 84386"/>
                      <a:gd name="connsiteY98" fmla="*/ 13248 h 20613"/>
                      <a:gd name="connsiteX99" fmla="*/ 3795 w 84386"/>
                      <a:gd name="connsiteY99" fmla="*/ 13293 h 20613"/>
                      <a:gd name="connsiteX100" fmla="*/ 3593 w 84386"/>
                      <a:gd name="connsiteY100" fmla="*/ 13406 h 20613"/>
                      <a:gd name="connsiteX101" fmla="*/ 3368 w 84386"/>
                      <a:gd name="connsiteY101" fmla="*/ 13496 h 20613"/>
                      <a:gd name="connsiteX102" fmla="*/ 3166 w 84386"/>
                      <a:gd name="connsiteY102" fmla="*/ 13585 h 20613"/>
                      <a:gd name="connsiteX103" fmla="*/ 2942 w 84386"/>
                      <a:gd name="connsiteY103" fmla="*/ 13698 h 20613"/>
                      <a:gd name="connsiteX104" fmla="*/ 2740 w 84386"/>
                      <a:gd name="connsiteY104" fmla="*/ 13765 h 20613"/>
                      <a:gd name="connsiteX105" fmla="*/ 2537 w 84386"/>
                      <a:gd name="connsiteY105" fmla="*/ 13855 h 20613"/>
                      <a:gd name="connsiteX106" fmla="*/ 2335 w 84386"/>
                      <a:gd name="connsiteY106" fmla="*/ 13945 h 20613"/>
                      <a:gd name="connsiteX107" fmla="*/ 2111 w 84386"/>
                      <a:gd name="connsiteY107" fmla="*/ 14012 h 20613"/>
                      <a:gd name="connsiteX108" fmla="*/ 1909 w 84386"/>
                      <a:gd name="connsiteY108" fmla="*/ 14079 h 20613"/>
                      <a:gd name="connsiteX109" fmla="*/ 1707 w 84386"/>
                      <a:gd name="connsiteY109" fmla="*/ 14147 h 20613"/>
                      <a:gd name="connsiteX110" fmla="*/ 1504 w 84386"/>
                      <a:gd name="connsiteY110" fmla="*/ 14214 h 20613"/>
                      <a:gd name="connsiteX111" fmla="*/ 1302 w 84386"/>
                      <a:gd name="connsiteY111" fmla="*/ 14281 h 20613"/>
                      <a:gd name="connsiteX112" fmla="*/ 1100 w 84386"/>
                      <a:gd name="connsiteY112" fmla="*/ 14349 h 20613"/>
                      <a:gd name="connsiteX113" fmla="*/ 921 w 84386"/>
                      <a:gd name="connsiteY113" fmla="*/ 14394 h 20613"/>
                      <a:gd name="connsiteX114" fmla="*/ 719 w 84386"/>
                      <a:gd name="connsiteY114" fmla="*/ 14461 h 20613"/>
                      <a:gd name="connsiteX115" fmla="*/ 517 w 84386"/>
                      <a:gd name="connsiteY115" fmla="*/ 14506 h 20613"/>
                      <a:gd name="connsiteX116" fmla="*/ 337 w 84386"/>
                      <a:gd name="connsiteY116" fmla="*/ 14551 h 20613"/>
                      <a:gd name="connsiteX117" fmla="*/ 135 w 84386"/>
                      <a:gd name="connsiteY117" fmla="*/ 14573 h 20613"/>
                      <a:gd name="connsiteX118" fmla="*/ 0 w 84386"/>
                      <a:gd name="connsiteY118" fmla="*/ 14753 h 20613"/>
                      <a:gd name="connsiteX119" fmla="*/ 180 w 84386"/>
                      <a:gd name="connsiteY119" fmla="*/ 14888 h 20613"/>
                      <a:gd name="connsiteX120" fmla="*/ 359 w 84386"/>
                      <a:gd name="connsiteY120" fmla="*/ 14888 h 20613"/>
                      <a:gd name="connsiteX121" fmla="*/ 561 w 84386"/>
                      <a:gd name="connsiteY121" fmla="*/ 14888 h 20613"/>
                      <a:gd name="connsiteX122" fmla="*/ 786 w 84386"/>
                      <a:gd name="connsiteY122" fmla="*/ 14865 h 20613"/>
                      <a:gd name="connsiteX123" fmla="*/ 988 w 84386"/>
                      <a:gd name="connsiteY123" fmla="*/ 14865 h 20613"/>
                      <a:gd name="connsiteX124" fmla="*/ 1190 w 84386"/>
                      <a:gd name="connsiteY124" fmla="*/ 14865 h 20613"/>
                      <a:gd name="connsiteX125" fmla="*/ 1415 w 84386"/>
                      <a:gd name="connsiteY125" fmla="*/ 14843 h 20613"/>
                      <a:gd name="connsiteX126" fmla="*/ 1617 w 84386"/>
                      <a:gd name="connsiteY126" fmla="*/ 14843 h 20613"/>
                      <a:gd name="connsiteX127" fmla="*/ 1841 w 84386"/>
                      <a:gd name="connsiteY127" fmla="*/ 14820 h 20613"/>
                      <a:gd name="connsiteX128" fmla="*/ 2066 w 84386"/>
                      <a:gd name="connsiteY128" fmla="*/ 14798 h 20613"/>
                      <a:gd name="connsiteX129" fmla="*/ 2290 w 84386"/>
                      <a:gd name="connsiteY129" fmla="*/ 14798 h 20613"/>
                      <a:gd name="connsiteX130" fmla="*/ 2515 w 84386"/>
                      <a:gd name="connsiteY130" fmla="*/ 14775 h 20613"/>
                      <a:gd name="connsiteX131" fmla="*/ 2740 w 84386"/>
                      <a:gd name="connsiteY131" fmla="*/ 14753 h 20613"/>
                      <a:gd name="connsiteX132" fmla="*/ 2964 w 84386"/>
                      <a:gd name="connsiteY132" fmla="*/ 14753 h 20613"/>
                      <a:gd name="connsiteX133" fmla="*/ 3211 w 84386"/>
                      <a:gd name="connsiteY133" fmla="*/ 14731 h 20613"/>
                      <a:gd name="connsiteX134" fmla="*/ 3436 w 84386"/>
                      <a:gd name="connsiteY134" fmla="*/ 14708 h 20613"/>
                      <a:gd name="connsiteX135" fmla="*/ 3683 w 84386"/>
                      <a:gd name="connsiteY135" fmla="*/ 14686 h 20613"/>
                      <a:gd name="connsiteX136" fmla="*/ 3907 w 84386"/>
                      <a:gd name="connsiteY136" fmla="*/ 14686 h 20613"/>
                      <a:gd name="connsiteX137" fmla="*/ 4154 w 84386"/>
                      <a:gd name="connsiteY137" fmla="*/ 14663 h 20613"/>
                      <a:gd name="connsiteX138" fmla="*/ 4267 w 84386"/>
                      <a:gd name="connsiteY138" fmla="*/ 14641 h 20613"/>
                      <a:gd name="connsiteX139" fmla="*/ 4401 w 84386"/>
                      <a:gd name="connsiteY139" fmla="*/ 14618 h 20613"/>
                      <a:gd name="connsiteX140" fmla="*/ 4648 w 84386"/>
                      <a:gd name="connsiteY140" fmla="*/ 14573 h 20613"/>
                      <a:gd name="connsiteX141" fmla="*/ 4895 w 84386"/>
                      <a:gd name="connsiteY141" fmla="*/ 14506 h 20613"/>
                      <a:gd name="connsiteX142" fmla="*/ 5120 w 84386"/>
                      <a:gd name="connsiteY142" fmla="*/ 14461 h 20613"/>
                      <a:gd name="connsiteX143" fmla="*/ 5367 w 84386"/>
                      <a:gd name="connsiteY143" fmla="*/ 14394 h 20613"/>
                      <a:gd name="connsiteX144" fmla="*/ 5614 w 84386"/>
                      <a:gd name="connsiteY144" fmla="*/ 14326 h 20613"/>
                      <a:gd name="connsiteX145" fmla="*/ 5861 w 84386"/>
                      <a:gd name="connsiteY145" fmla="*/ 14259 h 20613"/>
                      <a:gd name="connsiteX146" fmla="*/ 6108 w 84386"/>
                      <a:gd name="connsiteY146" fmla="*/ 14192 h 20613"/>
                      <a:gd name="connsiteX147" fmla="*/ 6624 w 84386"/>
                      <a:gd name="connsiteY147" fmla="*/ 14057 h 20613"/>
                      <a:gd name="connsiteX148" fmla="*/ 7118 w 84386"/>
                      <a:gd name="connsiteY148" fmla="*/ 13922 h 20613"/>
                      <a:gd name="connsiteX149" fmla="*/ 7635 w 84386"/>
                      <a:gd name="connsiteY149" fmla="*/ 13787 h 20613"/>
                      <a:gd name="connsiteX150" fmla="*/ 8151 w 84386"/>
                      <a:gd name="connsiteY150" fmla="*/ 13630 h 20613"/>
                      <a:gd name="connsiteX151" fmla="*/ 8668 w 84386"/>
                      <a:gd name="connsiteY151" fmla="*/ 13473 h 20613"/>
                      <a:gd name="connsiteX152" fmla="*/ 9207 w 84386"/>
                      <a:gd name="connsiteY152" fmla="*/ 13316 h 20613"/>
                      <a:gd name="connsiteX153" fmla="*/ 9746 w 84386"/>
                      <a:gd name="connsiteY153" fmla="*/ 13136 h 20613"/>
                      <a:gd name="connsiteX154" fmla="*/ 10284 w 84386"/>
                      <a:gd name="connsiteY154" fmla="*/ 12979 h 20613"/>
                      <a:gd name="connsiteX155" fmla="*/ 10823 w 84386"/>
                      <a:gd name="connsiteY155" fmla="*/ 12799 h 20613"/>
                      <a:gd name="connsiteX156" fmla="*/ 11138 w 84386"/>
                      <a:gd name="connsiteY156" fmla="*/ 12710 h 20613"/>
                      <a:gd name="connsiteX157" fmla="*/ 11362 w 84386"/>
                      <a:gd name="connsiteY157" fmla="*/ 12620 h 20613"/>
                      <a:gd name="connsiteX158" fmla="*/ 11924 w 84386"/>
                      <a:gd name="connsiteY158" fmla="*/ 12440 h 20613"/>
                      <a:gd name="connsiteX159" fmla="*/ 12463 w 84386"/>
                      <a:gd name="connsiteY159" fmla="*/ 12238 h 20613"/>
                      <a:gd name="connsiteX160" fmla="*/ 13024 w 84386"/>
                      <a:gd name="connsiteY160" fmla="*/ 12058 h 20613"/>
                      <a:gd name="connsiteX161" fmla="*/ 13585 w 84386"/>
                      <a:gd name="connsiteY161" fmla="*/ 11856 h 20613"/>
                      <a:gd name="connsiteX162" fmla="*/ 14147 w 84386"/>
                      <a:gd name="connsiteY162" fmla="*/ 11654 h 20613"/>
                      <a:gd name="connsiteX163" fmla="*/ 14708 w 84386"/>
                      <a:gd name="connsiteY163" fmla="*/ 11452 h 20613"/>
                      <a:gd name="connsiteX164" fmla="*/ 15269 w 84386"/>
                      <a:gd name="connsiteY164" fmla="*/ 11250 h 20613"/>
                      <a:gd name="connsiteX165" fmla="*/ 15674 w 84386"/>
                      <a:gd name="connsiteY165" fmla="*/ 11115 h 20613"/>
                      <a:gd name="connsiteX166" fmla="*/ 15831 w 84386"/>
                      <a:gd name="connsiteY166" fmla="*/ 11048 h 20613"/>
                      <a:gd name="connsiteX167" fmla="*/ 16415 w 84386"/>
                      <a:gd name="connsiteY167" fmla="*/ 10823 h 20613"/>
                      <a:gd name="connsiteX168" fmla="*/ 17537 w 84386"/>
                      <a:gd name="connsiteY168" fmla="*/ 10397 h 20613"/>
                      <a:gd name="connsiteX169" fmla="*/ 18683 w 84386"/>
                      <a:gd name="connsiteY169" fmla="*/ 9970 h 20613"/>
                      <a:gd name="connsiteX170" fmla="*/ 19154 w 84386"/>
                      <a:gd name="connsiteY170" fmla="*/ 9790 h 20613"/>
                      <a:gd name="connsiteX171" fmla="*/ 20951 w 84386"/>
                      <a:gd name="connsiteY171" fmla="*/ 9049 h 20613"/>
                      <a:gd name="connsiteX172" fmla="*/ 22096 w 84386"/>
                      <a:gd name="connsiteY172" fmla="*/ 8600 h 20613"/>
                      <a:gd name="connsiteX173" fmla="*/ 23219 w 84386"/>
                      <a:gd name="connsiteY173" fmla="*/ 8151 h 20613"/>
                      <a:gd name="connsiteX174" fmla="*/ 24341 w 84386"/>
                      <a:gd name="connsiteY174" fmla="*/ 7702 h 20613"/>
                      <a:gd name="connsiteX175" fmla="*/ 24903 w 84386"/>
                      <a:gd name="connsiteY175" fmla="*/ 7478 h 20613"/>
                      <a:gd name="connsiteX176" fmla="*/ 25464 w 84386"/>
                      <a:gd name="connsiteY176" fmla="*/ 7275 h 20613"/>
                      <a:gd name="connsiteX177" fmla="*/ 26003 w 84386"/>
                      <a:gd name="connsiteY177" fmla="*/ 7051 h 20613"/>
                      <a:gd name="connsiteX178" fmla="*/ 26564 w 84386"/>
                      <a:gd name="connsiteY178" fmla="*/ 6849 h 20613"/>
                      <a:gd name="connsiteX179" fmla="*/ 27103 w 84386"/>
                      <a:gd name="connsiteY179" fmla="*/ 6624 h 20613"/>
                      <a:gd name="connsiteX180" fmla="*/ 27665 w 84386"/>
                      <a:gd name="connsiteY180" fmla="*/ 6422 h 20613"/>
                      <a:gd name="connsiteX181" fmla="*/ 28204 w 84386"/>
                      <a:gd name="connsiteY181" fmla="*/ 6220 h 20613"/>
                      <a:gd name="connsiteX182" fmla="*/ 28742 w 84386"/>
                      <a:gd name="connsiteY182" fmla="*/ 6018 h 20613"/>
                      <a:gd name="connsiteX183" fmla="*/ 29124 w 84386"/>
                      <a:gd name="connsiteY183" fmla="*/ 5883 h 20613"/>
                      <a:gd name="connsiteX184" fmla="*/ 29282 w 84386"/>
                      <a:gd name="connsiteY184" fmla="*/ 5816 h 20613"/>
                      <a:gd name="connsiteX185" fmla="*/ 29798 w 84386"/>
                      <a:gd name="connsiteY185" fmla="*/ 5636 h 20613"/>
                      <a:gd name="connsiteX186" fmla="*/ 30337 w 84386"/>
                      <a:gd name="connsiteY186" fmla="*/ 5434 h 20613"/>
                      <a:gd name="connsiteX187" fmla="*/ 30853 w 84386"/>
                      <a:gd name="connsiteY187" fmla="*/ 5254 h 20613"/>
                      <a:gd name="connsiteX188" fmla="*/ 31370 w 84386"/>
                      <a:gd name="connsiteY188" fmla="*/ 5075 h 20613"/>
                      <a:gd name="connsiteX189" fmla="*/ 31864 w 84386"/>
                      <a:gd name="connsiteY189" fmla="*/ 4918 h 20613"/>
                      <a:gd name="connsiteX190" fmla="*/ 32380 w 84386"/>
                      <a:gd name="connsiteY190" fmla="*/ 4738 h 20613"/>
                      <a:gd name="connsiteX191" fmla="*/ 32874 w 84386"/>
                      <a:gd name="connsiteY191" fmla="*/ 4581 h 20613"/>
                      <a:gd name="connsiteX192" fmla="*/ 33368 w 84386"/>
                      <a:gd name="connsiteY192" fmla="*/ 4424 h 20613"/>
                      <a:gd name="connsiteX193" fmla="*/ 33862 w 84386"/>
                      <a:gd name="connsiteY193" fmla="*/ 4289 h 20613"/>
                      <a:gd name="connsiteX194" fmla="*/ 34042 w 84386"/>
                      <a:gd name="connsiteY194" fmla="*/ 4222 h 20613"/>
                      <a:gd name="connsiteX195" fmla="*/ 34244 w 84386"/>
                      <a:gd name="connsiteY195" fmla="*/ 4177 h 20613"/>
                      <a:gd name="connsiteX196" fmla="*/ 34446 w 84386"/>
                      <a:gd name="connsiteY196" fmla="*/ 4109 h 20613"/>
                      <a:gd name="connsiteX197" fmla="*/ 34626 w 84386"/>
                      <a:gd name="connsiteY197" fmla="*/ 4064 h 20613"/>
                      <a:gd name="connsiteX198" fmla="*/ 34828 w 84386"/>
                      <a:gd name="connsiteY198" fmla="*/ 4019 h 20613"/>
                      <a:gd name="connsiteX199" fmla="*/ 35008 w 84386"/>
                      <a:gd name="connsiteY199" fmla="*/ 3952 h 20613"/>
                      <a:gd name="connsiteX200" fmla="*/ 35210 w 84386"/>
                      <a:gd name="connsiteY200" fmla="*/ 3907 h 20613"/>
                      <a:gd name="connsiteX201" fmla="*/ 35412 w 84386"/>
                      <a:gd name="connsiteY201" fmla="*/ 3862 h 20613"/>
                      <a:gd name="connsiteX202" fmla="*/ 35591 w 84386"/>
                      <a:gd name="connsiteY202" fmla="*/ 3817 h 20613"/>
                      <a:gd name="connsiteX203" fmla="*/ 35793 w 84386"/>
                      <a:gd name="connsiteY203" fmla="*/ 3772 h 20613"/>
                      <a:gd name="connsiteX204" fmla="*/ 35996 w 84386"/>
                      <a:gd name="connsiteY204" fmla="*/ 3728 h 20613"/>
                      <a:gd name="connsiteX205" fmla="*/ 36198 w 84386"/>
                      <a:gd name="connsiteY205" fmla="*/ 3683 h 20613"/>
                      <a:gd name="connsiteX206" fmla="*/ 36377 w 84386"/>
                      <a:gd name="connsiteY206" fmla="*/ 3660 h 20613"/>
                      <a:gd name="connsiteX207" fmla="*/ 36579 w 84386"/>
                      <a:gd name="connsiteY207" fmla="*/ 3615 h 20613"/>
                      <a:gd name="connsiteX208" fmla="*/ 36781 w 84386"/>
                      <a:gd name="connsiteY208" fmla="*/ 3570 h 20613"/>
                      <a:gd name="connsiteX209" fmla="*/ 36984 w 84386"/>
                      <a:gd name="connsiteY209" fmla="*/ 3548 h 20613"/>
                      <a:gd name="connsiteX210" fmla="*/ 37163 w 84386"/>
                      <a:gd name="connsiteY210" fmla="*/ 3503 h 20613"/>
                      <a:gd name="connsiteX211" fmla="*/ 37365 w 84386"/>
                      <a:gd name="connsiteY211" fmla="*/ 3481 h 20613"/>
                      <a:gd name="connsiteX212" fmla="*/ 37567 w 84386"/>
                      <a:gd name="connsiteY212" fmla="*/ 3458 h 20613"/>
                      <a:gd name="connsiteX213" fmla="*/ 37769 w 84386"/>
                      <a:gd name="connsiteY213" fmla="*/ 3413 h 20613"/>
                      <a:gd name="connsiteX214" fmla="*/ 37949 w 84386"/>
                      <a:gd name="connsiteY214" fmla="*/ 3391 h 20613"/>
                      <a:gd name="connsiteX215" fmla="*/ 38151 w 84386"/>
                      <a:gd name="connsiteY215" fmla="*/ 3368 h 20613"/>
                      <a:gd name="connsiteX216" fmla="*/ 38353 w 84386"/>
                      <a:gd name="connsiteY216" fmla="*/ 3346 h 20613"/>
                      <a:gd name="connsiteX217" fmla="*/ 38555 w 84386"/>
                      <a:gd name="connsiteY217" fmla="*/ 3323 h 20613"/>
                      <a:gd name="connsiteX218" fmla="*/ 38757 w 84386"/>
                      <a:gd name="connsiteY218" fmla="*/ 3301 h 20613"/>
                      <a:gd name="connsiteX219" fmla="*/ 38960 w 84386"/>
                      <a:gd name="connsiteY219" fmla="*/ 3278 h 20613"/>
                      <a:gd name="connsiteX220" fmla="*/ 39162 w 84386"/>
                      <a:gd name="connsiteY220" fmla="*/ 3256 h 20613"/>
                      <a:gd name="connsiteX221" fmla="*/ 39341 w 84386"/>
                      <a:gd name="connsiteY221" fmla="*/ 3234 h 20613"/>
                      <a:gd name="connsiteX222" fmla="*/ 39543 w 84386"/>
                      <a:gd name="connsiteY222" fmla="*/ 3211 h 20613"/>
                      <a:gd name="connsiteX223" fmla="*/ 39746 w 84386"/>
                      <a:gd name="connsiteY223" fmla="*/ 3211 h 20613"/>
                      <a:gd name="connsiteX224" fmla="*/ 39948 w 84386"/>
                      <a:gd name="connsiteY224" fmla="*/ 3189 h 20613"/>
                      <a:gd name="connsiteX225" fmla="*/ 40150 w 84386"/>
                      <a:gd name="connsiteY225" fmla="*/ 3189 h 20613"/>
                      <a:gd name="connsiteX226" fmla="*/ 40352 w 84386"/>
                      <a:gd name="connsiteY226" fmla="*/ 3166 h 20613"/>
                      <a:gd name="connsiteX227" fmla="*/ 40554 w 84386"/>
                      <a:gd name="connsiteY227" fmla="*/ 3166 h 20613"/>
                      <a:gd name="connsiteX228" fmla="*/ 40756 w 84386"/>
                      <a:gd name="connsiteY228" fmla="*/ 3144 h 20613"/>
                      <a:gd name="connsiteX229" fmla="*/ 40958 w 84386"/>
                      <a:gd name="connsiteY229" fmla="*/ 3144 h 20613"/>
                      <a:gd name="connsiteX230" fmla="*/ 41160 w 84386"/>
                      <a:gd name="connsiteY230" fmla="*/ 3144 h 20613"/>
                      <a:gd name="connsiteX231" fmla="*/ 41362 w 84386"/>
                      <a:gd name="connsiteY231" fmla="*/ 3121 h 20613"/>
                      <a:gd name="connsiteX232" fmla="*/ 41564 w 84386"/>
                      <a:gd name="connsiteY232" fmla="*/ 3121 h 20613"/>
                      <a:gd name="connsiteX233" fmla="*/ 41767 w 84386"/>
                      <a:gd name="connsiteY233" fmla="*/ 3121 h 20613"/>
                      <a:gd name="connsiteX234" fmla="*/ 41969 w 84386"/>
                      <a:gd name="connsiteY234" fmla="*/ 3121 h 20613"/>
                      <a:gd name="connsiteX235" fmla="*/ 42103 w 84386"/>
                      <a:gd name="connsiteY235" fmla="*/ 3121 h 20613"/>
                      <a:gd name="connsiteX236" fmla="*/ 42171 w 84386"/>
                      <a:gd name="connsiteY236" fmla="*/ 3121 h 20613"/>
                      <a:gd name="connsiteX237" fmla="*/ 42373 w 84386"/>
                      <a:gd name="connsiteY237" fmla="*/ 3121 h 20613"/>
                      <a:gd name="connsiteX238" fmla="*/ 42575 w 84386"/>
                      <a:gd name="connsiteY238" fmla="*/ 3121 h 20613"/>
                      <a:gd name="connsiteX239" fmla="*/ 42777 w 84386"/>
                      <a:gd name="connsiteY239" fmla="*/ 3121 h 20613"/>
                      <a:gd name="connsiteX240" fmla="*/ 42979 w 84386"/>
                      <a:gd name="connsiteY240" fmla="*/ 3121 h 20613"/>
                      <a:gd name="connsiteX241" fmla="*/ 43181 w 84386"/>
                      <a:gd name="connsiteY241" fmla="*/ 3144 h 20613"/>
                      <a:gd name="connsiteX242" fmla="*/ 43383 w 84386"/>
                      <a:gd name="connsiteY242" fmla="*/ 3144 h 20613"/>
                      <a:gd name="connsiteX243" fmla="*/ 43585 w 84386"/>
                      <a:gd name="connsiteY243" fmla="*/ 3144 h 20613"/>
                      <a:gd name="connsiteX244" fmla="*/ 43787 w 84386"/>
                      <a:gd name="connsiteY244" fmla="*/ 3166 h 20613"/>
                      <a:gd name="connsiteX245" fmla="*/ 43990 w 84386"/>
                      <a:gd name="connsiteY245" fmla="*/ 3166 h 20613"/>
                      <a:gd name="connsiteX246" fmla="*/ 44192 w 84386"/>
                      <a:gd name="connsiteY246" fmla="*/ 3189 h 20613"/>
                      <a:gd name="connsiteX247" fmla="*/ 44394 w 84386"/>
                      <a:gd name="connsiteY247" fmla="*/ 3189 h 20613"/>
                      <a:gd name="connsiteX248" fmla="*/ 44596 w 84386"/>
                      <a:gd name="connsiteY248" fmla="*/ 3211 h 20613"/>
                      <a:gd name="connsiteX249" fmla="*/ 44798 w 84386"/>
                      <a:gd name="connsiteY249" fmla="*/ 3234 h 20613"/>
                      <a:gd name="connsiteX250" fmla="*/ 45000 w 84386"/>
                      <a:gd name="connsiteY250" fmla="*/ 3234 h 20613"/>
                      <a:gd name="connsiteX251" fmla="*/ 45202 w 84386"/>
                      <a:gd name="connsiteY251" fmla="*/ 3256 h 20613"/>
                      <a:gd name="connsiteX252" fmla="*/ 45404 w 84386"/>
                      <a:gd name="connsiteY252" fmla="*/ 3278 h 20613"/>
                      <a:gd name="connsiteX253" fmla="*/ 45629 w 84386"/>
                      <a:gd name="connsiteY253" fmla="*/ 3301 h 20613"/>
                      <a:gd name="connsiteX254" fmla="*/ 45831 w 84386"/>
                      <a:gd name="connsiteY254" fmla="*/ 3323 h 20613"/>
                      <a:gd name="connsiteX255" fmla="*/ 46033 w 84386"/>
                      <a:gd name="connsiteY255" fmla="*/ 3346 h 20613"/>
                      <a:gd name="connsiteX256" fmla="*/ 46235 w 84386"/>
                      <a:gd name="connsiteY256" fmla="*/ 3368 h 20613"/>
                      <a:gd name="connsiteX257" fmla="*/ 46437 w 84386"/>
                      <a:gd name="connsiteY257" fmla="*/ 3391 h 20613"/>
                      <a:gd name="connsiteX258" fmla="*/ 46639 w 84386"/>
                      <a:gd name="connsiteY258" fmla="*/ 3413 h 20613"/>
                      <a:gd name="connsiteX259" fmla="*/ 46841 w 84386"/>
                      <a:gd name="connsiteY259" fmla="*/ 3436 h 20613"/>
                      <a:gd name="connsiteX260" fmla="*/ 47043 w 84386"/>
                      <a:gd name="connsiteY260" fmla="*/ 3458 h 20613"/>
                      <a:gd name="connsiteX261" fmla="*/ 47470 w 84386"/>
                      <a:gd name="connsiteY261" fmla="*/ 3525 h 20613"/>
                      <a:gd name="connsiteX262" fmla="*/ 47874 w 84386"/>
                      <a:gd name="connsiteY262" fmla="*/ 3593 h 20613"/>
                      <a:gd name="connsiteX263" fmla="*/ 48278 w 84386"/>
                      <a:gd name="connsiteY263" fmla="*/ 3660 h 20613"/>
                      <a:gd name="connsiteX264" fmla="*/ 48683 w 84386"/>
                      <a:gd name="connsiteY264" fmla="*/ 3728 h 20613"/>
                      <a:gd name="connsiteX265" fmla="*/ 49109 w 84386"/>
                      <a:gd name="connsiteY265" fmla="*/ 3817 h 20613"/>
                      <a:gd name="connsiteX266" fmla="*/ 49513 w 84386"/>
                      <a:gd name="connsiteY266" fmla="*/ 3885 h 20613"/>
                      <a:gd name="connsiteX267" fmla="*/ 49918 w 84386"/>
                      <a:gd name="connsiteY267" fmla="*/ 3975 h 20613"/>
                      <a:gd name="connsiteX268" fmla="*/ 50344 w 84386"/>
                      <a:gd name="connsiteY268" fmla="*/ 4064 h 20613"/>
                      <a:gd name="connsiteX269" fmla="*/ 50749 w 84386"/>
                      <a:gd name="connsiteY269" fmla="*/ 4154 h 20613"/>
                      <a:gd name="connsiteX270" fmla="*/ 51153 w 84386"/>
                      <a:gd name="connsiteY270" fmla="*/ 4244 h 20613"/>
                      <a:gd name="connsiteX271" fmla="*/ 51557 w 84386"/>
                      <a:gd name="connsiteY271" fmla="*/ 4356 h 20613"/>
                      <a:gd name="connsiteX272" fmla="*/ 51984 w 84386"/>
                      <a:gd name="connsiteY272" fmla="*/ 4446 h 20613"/>
                      <a:gd name="connsiteX273" fmla="*/ 52388 w 84386"/>
                      <a:gd name="connsiteY273" fmla="*/ 4558 h 20613"/>
                      <a:gd name="connsiteX274" fmla="*/ 52792 w 84386"/>
                      <a:gd name="connsiteY274" fmla="*/ 4671 h 20613"/>
                      <a:gd name="connsiteX275" fmla="*/ 53219 w 84386"/>
                      <a:gd name="connsiteY275" fmla="*/ 4783 h 20613"/>
                      <a:gd name="connsiteX276" fmla="*/ 53623 w 84386"/>
                      <a:gd name="connsiteY276" fmla="*/ 4918 h 20613"/>
                      <a:gd name="connsiteX277" fmla="*/ 54027 w 84386"/>
                      <a:gd name="connsiteY277" fmla="*/ 5030 h 20613"/>
                      <a:gd name="connsiteX278" fmla="*/ 54431 w 84386"/>
                      <a:gd name="connsiteY278" fmla="*/ 5165 h 20613"/>
                      <a:gd name="connsiteX279" fmla="*/ 54858 w 84386"/>
                      <a:gd name="connsiteY279" fmla="*/ 5277 h 20613"/>
                      <a:gd name="connsiteX280" fmla="*/ 55262 w 84386"/>
                      <a:gd name="connsiteY280" fmla="*/ 5412 h 20613"/>
                      <a:gd name="connsiteX281" fmla="*/ 55666 w 84386"/>
                      <a:gd name="connsiteY281" fmla="*/ 5546 h 20613"/>
                      <a:gd name="connsiteX282" fmla="*/ 56070 w 84386"/>
                      <a:gd name="connsiteY282" fmla="*/ 5704 h 20613"/>
                      <a:gd name="connsiteX283" fmla="*/ 56475 w 84386"/>
                      <a:gd name="connsiteY283" fmla="*/ 5838 h 20613"/>
                      <a:gd name="connsiteX284" fmla="*/ 56879 w 84386"/>
                      <a:gd name="connsiteY284" fmla="*/ 5996 h 20613"/>
                      <a:gd name="connsiteX285" fmla="*/ 57283 w 84386"/>
                      <a:gd name="connsiteY285" fmla="*/ 6130 h 20613"/>
                      <a:gd name="connsiteX286" fmla="*/ 57710 w 84386"/>
                      <a:gd name="connsiteY286" fmla="*/ 6287 h 20613"/>
                      <a:gd name="connsiteX287" fmla="*/ 58114 w 84386"/>
                      <a:gd name="connsiteY287" fmla="*/ 6445 h 20613"/>
                      <a:gd name="connsiteX288" fmla="*/ 58518 w 84386"/>
                      <a:gd name="connsiteY288" fmla="*/ 6602 h 20613"/>
                      <a:gd name="connsiteX289" fmla="*/ 58922 w 84386"/>
                      <a:gd name="connsiteY289" fmla="*/ 6759 h 20613"/>
                      <a:gd name="connsiteX290" fmla="*/ 59326 w 84386"/>
                      <a:gd name="connsiteY290" fmla="*/ 6916 h 20613"/>
                      <a:gd name="connsiteX291" fmla="*/ 59708 w 84386"/>
                      <a:gd name="connsiteY291" fmla="*/ 7096 h 20613"/>
                      <a:gd name="connsiteX292" fmla="*/ 60112 w 84386"/>
                      <a:gd name="connsiteY292" fmla="*/ 7253 h 20613"/>
                      <a:gd name="connsiteX293" fmla="*/ 60516 w 84386"/>
                      <a:gd name="connsiteY293" fmla="*/ 7433 h 20613"/>
                      <a:gd name="connsiteX294" fmla="*/ 60921 w 84386"/>
                      <a:gd name="connsiteY294" fmla="*/ 7612 h 20613"/>
                      <a:gd name="connsiteX295" fmla="*/ 61325 w 84386"/>
                      <a:gd name="connsiteY295" fmla="*/ 7792 h 20613"/>
                      <a:gd name="connsiteX296" fmla="*/ 61707 w 84386"/>
                      <a:gd name="connsiteY296" fmla="*/ 7972 h 20613"/>
                      <a:gd name="connsiteX297" fmla="*/ 62111 w 84386"/>
                      <a:gd name="connsiteY297" fmla="*/ 8151 h 20613"/>
                      <a:gd name="connsiteX298" fmla="*/ 62515 w 84386"/>
                      <a:gd name="connsiteY298" fmla="*/ 8331 h 20613"/>
                      <a:gd name="connsiteX299" fmla="*/ 62897 w 84386"/>
                      <a:gd name="connsiteY299" fmla="*/ 8510 h 20613"/>
                      <a:gd name="connsiteX300" fmla="*/ 63301 w 84386"/>
                      <a:gd name="connsiteY300" fmla="*/ 8713 h 20613"/>
                      <a:gd name="connsiteX301" fmla="*/ 63683 w 84386"/>
                      <a:gd name="connsiteY301" fmla="*/ 8892 h 20613"/>
                      <a:gd name="connsiteX302" fmla="*/ 64087 w 84386"/>
                      <a:gd name="connsiteY302" fmla="*/ 9094 h 20613"/>
                      <a:gd name="connsiteX303" fmla="*/ 64469 w 84386"/>
                      <a:gd name="connsiteY303" fmla="*/ 9296 h 20613"/>
                      <a:gd name="connsiteX304" fmla="*/ 64850 w 84386"/>
                      <a:gd name="connsiteY304" fmla="*/ 9476 h 20613"/>
                      <a:gd name="connsiteX305" fmla="*/ 65254 w 84386"/>
                      <a:gd name="connsiteY305" fmla="*/ 9678 h 20613"/>
                      <a:gd name="connsiteX306" fmla="*/ 65434 w 84386"/>
                      <a:gd name="connsiteY306" fmla="*/ 9790 h 20613"/>
                      <a:gd name="connsiteX307" fmla="*/ 65636 w 84386"/>
                      <a:gd name="connsiteY307" fmla="*/ 9880 h 20613"/>
                      <a:gd name="connsiteX308" fmla="*/ 66018 w 84386"/>
                      <a:gd name="connsiteY308" fmla="*/ 10082 h 20613"/>
                      <a:gd name="connsiteX309" fmla="*/ 66400 w 84386"/>
                      <a:gd name="connsiteY309" fmla="*/ 10284 h 20613"/>
                      <a:gd name="connsiteX310" fmla="*/ 66781 w 84386"/>
                      <a:gd name="connsiteY310" fmla="*/ 10487 h 20613"/>
                      <a:gd name="connsiteX311" fmla="*/ 67163 w 84386"/>
                      <a:gd name="connsiteY311" fmla="*/ 10689 h 20613"/>
                      <a:gd name="connsiteX312" fmla="*/ 67545 w 84386"/>
                      <a:gd name="connsiteY312" fmla="*/ 10891 h 20613"/>
                      <a:gd name="connsiteX313" fmla="*/ 67927 w 84386"/>
                      <a:gd name="connsiteY313" fmla="*/ 11093 h 20613"/>
                      <a:gd name="connsiteX314" fmla="*/ 68308 w 84386"/>
                      <a:gd name="connsiteY314" fmla="*/ 11317 h 20613"/>
                      <a:gd name="connsiteX315" fmla="*/ 68690 w 84386"/>
                      <a:gd name="connsiteY315" fmla="*/ 11519 h 20613"/>
                      <a:gd name="connsiteX316" fmla="*/ 69072 w 84386"/>
                      <a:gd name="connsiteY316" fmla="*/ 11722 h 20613"/>
                      <a:gd name="connsiteX317" fmla="*/ 69431 w 84386"/>
                      <a:gd name="connsiteY317" fmla="*/ 11946 h 20613"/>
                      <a:gd name="connsiteX318" fmla="*/ 69813 w 84386"/>
                      <a:gd name="connsiteY318" fmla="*/ 12148 h 20613"/>
                      <a:gd name="connsiteX319" fmla="*/ 69925 w 84386"/>
                      <a:gd name="connsiteY319" fmla="*/ 12238 h 20613"/>
                      <a:gd name="connsiteX320" fmla="*/ 70172 w 84386"/>
                      <a:gd name="connsiteY320" fmla="*/ 12373 h 20613"/>
                      <a:gd name="connsiteX321" fmla="*/ 70554 w 84386"/>
                      <a:gd name="connsiteY321" fmla="*/ 12597 h 20613"/>
                      <a:gd name="connsiteX322" fmla="*/ 70913 w 84386"/>
                      <a:gd name="connsiteY322" fmla="*/ 12799 h 20613"/>
                      <a:gd name="connsiteX323" fmla="*/ 71295 w 84386"/>
                      <a:gd name="connsiteY323" fmla="*/ 13024 h 20613"/>
                      <a:gd name="connsiteX324" fmla="*/ 71654 w 84386"/>
                      <a:gd name="connsiteY324" fmla="*/ 13248 h 20613"/>
                      <a:gd name="connsiteX325" fmla="*/ 72013 w 84386"/>
                      <a:gd name="connsiteY325" fmla="*/ 13451 h 20613"/>
                      <a:gd name="connsiteX326" fmla="*/ 72373 w 84386"/>
                      <a:gd name="connsiteY326" fmla="*/ 13675 h 20613"/>
                      <a:gd name="connsiteX327" fmla="*/ 72732 w 84386"/>
                      <a:gd name="connsiteY327" fmla="*/ 13900 h 20613"/>
                      <a:gd name="connsiteX328" fmla="*/ 73091 w 84386"/>
                      <a:gd name="connsiteY328" fmla="*/ 14124 h 20613"/>
                      <a:gd name="connsiteX329" fmla="*/ 73451 w 84386"/>
                      <a:gd name="connsiteY329" fmla="*/ 14349 h 20613"/>
                      <a:gd name="connsiteX330" fmla="*/ 73787 w 84386"/>
                      <a:gd name="connsiteY330" fmla="*/ 14573 h 20613"/>
                      <a:gd name="connsiteX331" fmla="*/ 74147 w 84386"/>
                      <a:gd name="connsiteY331" fmla="*/ 14798 h 20613"/>
                      <a:gd name="connsiteX332" fmla="*/ 74483 w 84386"/>
                      <a:gd name="connsiteY332" fmla="*/ 15022 h 20613"/>
                      <a:gd name="connsiteX333" fmla="*/ 74843 w 84386"/>
                      <a:gd name="connsiteY333" fmla="*/ 15247 h 20613"/>
                      <a:gd name="connsiteX334" fmla="*/ 75180 w 84386"/>
                      <a:gd name="connsiteY334" fmla="*/ 15472 h 20613"/>
                      <a:gd name="connsiteX335" fmla="*/ 75516 w 84386"/>
                      <a:gd name="connsiteY335" fmla="*/ 15696 h 20613"/>
                      <a:gd name="connsiteX336" fmla="*/ 75629 w 84386"/>
                      <a:gd name="connsiteY336" fmla="*/ 15763 h 20613"/>
                      <a:gd name="connsiteX337" fmla="*/ 75853 w 84386"/>
                      <a:gd name="connsiteY337" fmla="*/ 15921 h 20613"/>
                      <a:gd name="connsiteX338" fmla="*/ 76190 w 84386"/>
                      <a:gd name="connsiteY338" fmla="*/ 16145 h 20613"/>
                      <a:gd name="connsiteX339" fmla="*/ 76527 w 84386"/>
                      <a:gd name="connsiteY339" fmla="*/ 16370 h 20613"/>
                      <a:gd name="connsiteX340" fmla="*/ 76864 w 84386"/>
                      <a:gd name="connsiteY340" fmla="*/ 16594 h 20613"/>
                      <a:gd name="connsiteX341" fmla="*/ 77201 w 84386"/>
                      <a:gd name="connsiteY341" fmla="*/ 16819 h 20613"/>
                      <a:gd name="connsiteX342" fmla="*/ 77537 w 84386"/>
                      <a:gd name="connsiteY342" fmla="*/ 17043 h 20613"/>
                      <a:gd name="connsiteX343" fmla="*/ 77852 w 84386"/>
                      <a:gd name="connsiteY343" fmla="*/ 17268 h 20613"/>
                      <a:gd name="connsiteX344" fmla="*/ 78166 w 84386"/>
                      <a:gd name="connsiteY344" fmla="*/ 17493 h 20613"/>
                      <a:gd name="connsiteX345" fmla="*/ 78503 w 84386"/>
                      <a:gd name="connsiteY345" fmla="*/ 17717 h 20613"/>
                      <a:gd name="connsiteX346" fmla="*/ 78817 w 84386"/>
                      <a:gd name="connsiteY346" fmla="*/ 17942 h 20613"/>
                      <a:gd name="connsiteX347" fmla="*/ 79132 w 84386"/>
                      <a:gd name="connsiteY347" fmla="*/ 18166 h 20613"/>
                      <a:gd name="connsiteX348" fmla="*/ 79446 w 84386"/>
                      <a:gd name="connsiteY348" fmla="*/ 18391 h 20613"/>
                      <a:gd name="connsiteX349" fmla="*/ 79738 w 84386"/>
                      <a:gd name="connsiteY349" fmla="*/ 18615 h 20613"/>
                      <a:gd name="connsiteX350" fmla="*/ 80052 w 84386"/>
                      <a:gd name="connsiteY350" fmla="*/ 18840 h 20613"/>
                      <a:gd name="connsiteX351" fmla="*/ 80367 w 84386"/>
                      <a:gd name="connsiteY351" fmla="*/ 19064 h 20613"/>
                      <a:gd name="connsiteX352" fmla="*/ 80659 w 84386"/>
                      <a:gd name="connsiteY352" fmla="*/ 19289 h 20613"/>
                      <a:gd name="connsiteX353" fmla="*/ 80951 w 84386"/>
                      <a:gd name="connsiteY353" fmla="*/ 19513 h 20613"/>
                      <a:gd name="connsiteX354" fmla="*/ 81265 w 84386"/>
                      <a:gd name="connsiteY354" fmla="*/ 19738 h 20613"/>
                      <a:gd name="connsiteX355" fmla="*/ 81557 w 84386"/>
                      <a:gd name="connsiteY355" fmla="*/ 19940 h 20613"/>
                      <a:gd name="connsiteX356" fmla="*/ 81826 w 84386"/>
                      <a:gd name="connsiteY356" fmla="*/ 20165 h 20613"/>
                      <a:gd name="connsiteX357" fmla="*/ 82118 w 84386"/>
                      <a:gd name="connsiteY357" fmla="*/ 20389 h 20613"/>
                      <a:gd name="connsiteX358" fmla="*/ 82410 w 84386"/>
                      <a:gd name="connsiteY358" fmla="*/ 20614 h 20613"/>
                      <a:gd name="connsiteX359" fmla="*/ 84386 w 84386"/>
                      <a:gd name="connsiteY359" fmla="*/ 20389 h 20613"/>
                      <a:gd name="connsiteX360" fmla="*/ 84162 w 84386"/>
                      <a:gd name="connsiteY360" fmla="*/ 18413 h 20613"/>
                      <a:gd name="connsiteX361" fmla="*/ 83870 w 84386"/>
                      <a:gd name="connsiteY361" fmla="*/ 18189 h 20613"/>
                      <a:gd name="connsiteX362" fmla="*/ 83578 w 84386"/>
                      <a:gd name="connsiteY362" fmla="*/ 17942 h 20613"/>
                      <a:gd name="connsiteX363" fmla="*/ 83286 w 84386"/>
                      <a:gd name="connsiteY363" fmla="*/ 17717 h 20613"/>
                      <a:gd name="connsiteX364" fmla="*/ 82994 w 84386"/>
                      <a:gd name="connsiteY364" fmla="*/ 17470 h 20613"/>
                      <a:gd name="connsiteX365" fmla="*/ 82702 w 84386"/>
                      <a:gd name="connsiteY365" fmla="*/ 17245 h 20613"/>
                      <a:gd name="connsiteX366" fmla="*/ 82410 w 84386"/>
                      <a:gd name="connsiteY366" fmla="*/ 16998 h 20613"/>
                      <a:gd name="connsiteX367" fmla="*/ 82096 w 84386"/>
                      <a:gd name="connsiteY367" fmla="*/ 16774 h 20613"/>
                      <a:gd name="connsiteX368" fmla="*/ 81804 w 84386"/>
                      <a:gd name="connsiteY368" fmla="*/ 16527 h 20613"/>
                      <a:gd name="connsiteX369" fmla="*/ 81490 w 84386"/>
                      <a:gd name="connsiteY369" fmla="*/ 16302 h 20613"/>
                      <a:gd name="connsiteX370" fmla="*/ 81175 w 84386"/>
                      <a:gd name="connsiteY370" fmla="*/ 16055 h 20613"/>
                      <a:gd name="connsiteX371" fmla="*/ 80861 w 84386"/>
                      <a:gd name="connsiteY371" fmla="*/ 15808 h 20613"/>
                      <a:gd name="connsiteX372" fmla="*/ 80546 w 84386"/>
                      <a:gd name="connsiteY372" fmla="*/ 15561 h 20613"/>
                      <a:gd name="connsiteX373" fmla="*/ 80232 w 84386"/>
                      <a:gd name="connsiteY373" fmla="*/ 15337 h 20613"/>
                      <a:gd name="connsiteX374" fmla="*/ 79918 w 84386"/>
                      <a:gd name="connsiteY374" fmla="*/ 15090 h 20613"/>
                      <a:gd name="connsiteX375" fmla="*/ 79581 w 84386"/>
                      <a:gd name="connsiteY375" fmla="*/ 14843 h 20613"/>
                      <a:gd name="connsiteX376" fmla="*/ 79266 w 84386"/>
                      <a:gd name="connsiteY376" fmla="*/ 14618 h 20613"/>
                      <a:gd name="connsiteX377" fmla="*/ 78930 w 84386"/>
                      <a:gd name="connsiteY377" fmla="*/ 14371 h 20613"/>
                      <a:gd name="connsiteX378" fmla="*/ 78593 w 84386"/>
                      <a:gd name="connsiteY378" fmla="*/ 14124 h 20613"/>
                      <a:gd name="connsiteX379" fmla="*/ 78256 w 84386"/>
                      <a:gd name="connsiteY379" fmla="*/ 13877 h 20613"/>
                      <a:gd name="connsiteX380" fmla="*/ 77919 w 84386"/>
                      <a:gd name="connsiteY380" fmla="*/ 13653 h 20613"/>
                      <a:gd name="connsiteX381" fmla="*/ 77582 w 84386"/>
                      <a:gd name="connsiteY381" fmla="*/ 13406 h 20613"/>
                      <a:gd name="connsiteX382" fmla="*/ 77358 w 84386"/>
                      <a:gd name="connsiteY382" fmla="*/ 13248 h 20613"/>
                      <a:gd name="connsiteX383" fmla="*/ 77246 w 84386"/>
                      <a:gd name="connsiteY383" fmla="*/ 13159 h 20613"/>
                      <a:gd name="connsiteX384" fmla="*/ 76909 w 84386"/>
                      <a:gd name="connsiteY384" fmla="*/ 12912 h 20613"/>
                      <a:gd name="connsiteX385" fmla="*/ 76549 w 84386"/>
                      <a:gd name="connsiteY385" fmla="*/ 12687 h 20613"/>
                      <a:gd name="connsiteX386" fmla="*/ 76213 w 84386"/>
                      <a:gd name="connsiteY386" fmla="*/ 12440 h 20613"/>
                      <a:gd name="connsiteX387" fmla="*/ 75853 w 84386"/>
                      <a:gd name="connsiteY387" fmla="*/ 12193 h 20613"/>
                      <a:gd name="connsiteX388" fmla="*/ 75494 w 84386"/>
                      <a:gd name="connsiteY388" fmla="*/ 11969 h 20613"/>
                      <a:gd name="connsiteX389" fmla="*/ 75135 w 84386"/>
                      <a:gd name="connsiteY389" fmla="*/ 11722 h 20613"/>
                      <a:gd name="connsiteX390" fmla="*/ 74775 w 84386"/>
                      <a:gd name="connsiteY390" fmla="*/ 11475 h 20613"/>
                      <a:gd name="connsiteX391" fmla="*/ 74416 w 84386"/>
                      <a:gd name="connsiteY391" fmla="*/ 11250 h 20613"/>
                      <a:gd name="connsiteX392" fmla="*/ 74057 w 84386"/>
                      <a:gd name="connsiteY392" fmla="*/ 11003 h 20613"/>
                      <a:gd name="connsiteX393" fmla="*/ 73698 w 84386"/>
                      <a:gd name="connsiteY393" fmla="*/ 10778 h 20613"/>
                      <a:gd name="connsiteX394" fmla="*/ 73316 w 84386"/>
                      <a:gd name="connsiteY394" fmla="*/ 10531 h 20613"/>
                      <a:gd name="connsiteX395" fmla="*/ 72957 w 84386"/>
                      <a:gd name="connsiteY395" fmla="*/ 10307 h 20613"/>
                      <a:gd name="connsiteX396" fmla="*/ 72575 w 84386"/>
                      <a:gd name="connsiteY396" fmla="*/ 10060 h 20613"/>
                      <a:gd name="connsiteX397" fmla="*/ 72216 w 84386"/>
                      <a:gd name="connsiteY397" fmla="*/ 9835 h 20613"/>
                      <a:gd name="connsiteX398" fmla="*/ 71834 w 84386"/>
                      <a:gd name="connsiteY398" fmla="*/ 9611 h 20613"/>
                      <a:gd name="connsiteX399" fmla="*/ 71587 w 84386"/>
                      <a:gd name="connsiteY399" fmla="*/ 9454 h 20613"/>
                      <a:gd name="connsiteX400" fmla="*/ 71452 w 84386"/>
                      <a:gd name="connsiteY400" fmla="*/ 9364 h 20613"/>
                      <a:gd name="connsiteX401" fmla="*/ 71070 w 84386"/>
                      <a:gd name="connsiteY401" fmla="*/ 9139 h 20613"/>
                      <a:gd name="connsiteX402" fmla="*/ 70689 w 84386"/>
                      <a:gd name="connsiteY402" fmla="*/ 8915 h 20613"/>
                      <a:gd name="connsiteX403" fmla="*/ 70307 w 84386"/>
                      <a:gd name="connsiteY403" fmla="*/ 8690 h 20613"/>
                      <a:gd name="connsiteX404" fmla="*/ 69925 w 84386"/>
                      <a:gd name="connsiteY404" fmla="*/ 8466 h 20613"/>
                      <a:gd name="connsiteX405" fmla="*/ 69521 w 84386"/>
                      <a:gd name="connsiteY405" fmla="*/ 8241 h 20613"/>
                      <a:gd name="connsiteX406" fmla="*/ 69139 w 84386"/>
                      <a:gd name="connsiteY406" fmla="*/ 8016 h 20613"/>
                      <a:gd name="connsiteX407" fmla="*/ 68735 w 84386"/>
                      <a:gd name="connsiteY407" fmla="*/ 7814 h 20613"/>
                      <a:gd name="connsiteX408" fmla="*/ 68353 w 84386"/>
                      <a:gd name="connsiteY408" fmla="*/ 7590 h 20613"/>
                      <a:gd name="connsiteX409" fmla="*/ 67949 w 84386"/>
                      <a:gd name="connsiteY409" fmla="*/ 7365 h 20613"/>
                      <a:gd name="connsiteX410" fmla="*/ 67567 w 84386"/>
                      <a:gd name="connsiteY410" fmla="*/ 7163 h 20613"/>
                      <a:gd name="connsiteX411" fmla="*/ 67163 w 84386"/>
                      <a:gd name="connsiteY411" fmla="*/ 6939 h 20613"/>
                      <a:gd name="connsiteX412" fmla="*/ 66961 w 84386"/>
                      <a:gd name="connsiteY412" fmla="*/ 6849 h 20613"/>
                      <a:gd name="connsiteX413" fmla="*/ 66759 w 84386"/>
                      <a:gd name="connsiteY413" fmla="*/ 6737 h 20613"/>
                      <a:gd name="connsiteX414" fmla="*/ 66355 w 84386"/>
                      <a:gd name="connsiteY414" fmla="*/ 6534 h 20613"/>
                      <a:gd name="connsiteX415" fmla="*/ 65951 w 84386"/>
                      <a:gd name="connsiteY415" fmla="*/ 6332 h 20613"/>
                      <a:gd name="connsiteX416" fmla="*/ 65546 w 84386"/>
                      <a:gd name="connsiteY416" fmla="*/ 6130 h 20613"/>
                      <a:gd name="connsiteX417" fmla="*/ 65120 w 84386"/>
                      <a:gd name="connsiteY417" fmla="*/ 5928 h 20613"/>
                      <a:gd name="connsiteX418" fmla="*/ 64716 w 84386"/>
                      <a:gd name="connsiteY418" fmla="*/ 5726 h 20613"/>
                      <a:gd name="connsiteX419" fmla="*/ 64311 w 84386"/>
                      <a:gd name="connsiteY419" fmla="*/ 5546 h 20613"/>
                      <a:gd name="connsiteX420" fmla="*/ 63885 w 84386"/>
                      <a:gd name="connsiteY420" fmla="*/ 5344 h 20613"/>
                      <a:gd name="connsiteX421" fmla="*/ 63481 w 84386"/>
                      <a:gd name="connsiteY421" fmla="*/ 5165 h 20613"/>
                      <a:gd name="connsiteX422" fmla="*/ 63054 w 84386"/>
                      <a:gd name="connsiteY422" fmla="*/ 4963 h 20613"/>
                      <a:gd name="connsiteX423" fmla="*/ 62650 w 84386"/>
                      <a:gd name="connsiteY423" fmla="*/ 4783 h 20613"/>
                      <a:gd name="connsiteX424" fmla="*/ 62223 w 84386"/>
                      <a:gd name="connsiteY424" fmla="*/ 4603 h 20613"/>
                      <a:gd name="connsiteX425" fmla="*/ 61819 w 84386"/>
                      <a:gd name="connsiteY425" fmla="*/ 4424 h 20613"/>
                      <a:gd name="connsiteX426" fmla="*/ 61392 w 84386"/>
                      <a:gd name="connsiteY426" fmla="*/ 4244 h 20613"/>
                      <a:gd name="connsiteX427" fmla="*/ 60966 w 84386"/>
                      <a:gd name="connsiteY427" fmla="*/ 4087 h 20613"/>
                      <a:gd name="connsiteX428" fmla="*/ 60539 w 84386"/>
                      <a:gd name="connsiteY428" fmla="*/ 3907 h 20613"/>
                      <a:gd name="connsiteX429" fmla="*/ 60112 w 84386"/>
                      <a:gd name="connsiteY429" fmla="*/ 3728 h 20613"/>
                      <a:gd name="connsiteX430" fmla="*/ 59686 w 84386"/>
                      <a:gd name="connsiteY430" fmla="*/ 3570 h 20613"/>
                      <a:gd name="connsiteX431" fmla="*/ 59259 w 84386"/>
                      <a:gd name="connsiteY431" fmla="*/ 3413 h 20613"/>
                      <a:gd name="connsiteX432" fmla="*/ 58832 w 84386"/>
                      <a:gd name="connsiteY432" fmla="*/ 3256 h 20613"/>
                      <a:gd name="connsiteX433" fmla="*/ 58406 w 84386"/>
                      <a:gd name="connsiteY433" fmla="*/ 3099 h 20613"/>
                      <a:gd name="connsiteX434" fmla="*/ 57979 w 84386"/>
                      <a:gd name="connsiteY434" fmla="*/ 2942 h 20613"/>
                      <a:gd name="connsiteX435" fmla="*/ 57552 w 84386"/>
                      <a:gd name="connsiteY435" fmla="*/ 2784 h 20613"/>
                      <a:gd name="connsiteX436" fmla="*/ 57126 w 84386"/>
                      <a:gd name="connsiteY436" fmla="*/ 2627 h 20613"/>
                      <a:gd name="connsiteX437" fmla="*/ 56677 w 84386"/>
                      <a:gd name="connsiteY437" fmla="*/ 2493 h 20613"/>
                      <a:gd name="connsiteX438" fmla="*/ 56250 w 84386"/>
                      <a:gd name="connsiteY438" fmla="*/ 2358 h 20613"/>
                      <a:gd name="connsiteX439" fmla="*/ 55823 w 84386"/>
                      <a:gd name="connsiteY439" fmla="*/ 2223 h 20613"/>
                      <a:gd name="connsiteX440" fmla="*/ 55397 w 84386"/>
                      <a:gd name="connsiteY440" fmla="*/ 2088 h 20613"/>
                      <a:gd name="connsiteX441" fmla="*/ 54948 w 84386"/>
                      <a:gd name="connsiteY441" fmla="*/ 1954 h 20613"/>
                      <a:gd name="connsiteX442" fmla="*/ 54521 w 84386"/>
                      <a:gd name="connsiteY442" fmla="*/ 1819 h 20613"/>
                      <a:gd name="connsiteX443" fmla="*/ 54072 w 84386"/>
                      <a:gd name="connsiteY443" fmla="*/ 1707 h 20613"/>
                      <a:gd name="connsiteX444" fmla="*/ 53645 w 84386"/>
                      <a:gd name="connsiteY444" fmla="*/ 1572 h 20613"/>
                      <a:gd name="connsiteX445" fmla="*/ 53196 w 84386"/>
                      <a:gd name="connsiteY445" fmla="*/ 1460 h 20613"/>
                      <a:gd name="connsiteX446" fmla="*/ 52769 w 84386"/>
                      <a:gd name="connsiteY446" fmla="*/ 1347 h 20613"/>
                      <a:gd name="connsiteX447" fmla="*/ 52320 w 84386"/>
                      <a:gd name="connsiteY447" fmla="*/ 1257 h 20613"/>
                      <a:gd name="connsiteX448" fmla="*/ 51894 w 84386"/>
                      <a:gd name="connsiteY448" fmla="*/ 1145 h 20613"/>
                      <a:gd name="connsiteX449" fmla="*/ 51445 w 84386"/>
                      <a:gd name="connsiteY449" fmla="*/ 1033 h 20613"/>
                      <a:gd name="connsiteX450" fmla="*/ 51018 w 84386"/>
                      <a:gd name="connsiteY450" fmla="*/ 943 h 20613"/>
                      <a:gd name="connsiteX451" fmla="*/ 50569 w 84386"/>
                      <a:gd name="connsiteY451" fmla="*/ 853 h 20613"/>
                      <a:gd name="connsiteX452" fmla="*/ 50120 w 84386"/>
                      <a:gd name="connsiteY452" fmla="*/ 763 h 20613"/>
                      <a:gd name="connsiteX453" fmla="*/ 49693 w 84386"/>
                      <a:gd name="connsiteY453" fmla="*/ 696 h 20613"/>
                      <a:gd name="connsiteX454" fmla="*/ 49244 w 84386"/>
                      <a:gd name="connsiteY454" fmla="*/ 606 h 20613"/>
                      <a:gd name="connsiteX455" fmla="*/ 48795 w 84386"/>
                      <a:gd name="connsiteY455" fmla="*/ 539 h 20613"/>
                      <a:gd name="connsiteX456" fmla="*/ 48368 w 84386"/>
                      <a:gd name="connsiteY456" fmla="*/ 472 h 20613"/>
                      <a:gd name="connsiteX457" fmla="*/ 47919 w 84386"/>
                      <a:gd name="connsiteY457" fmla="*/ 404 h 20613"/>
                      <a:gd name="connsiteX458" fmla="*/ 47470 w 84386"/>
                      <a:gd name="connsiteY458" fmla="*/ 337 h 20613"/>
                      <a:gd name="connsiteX459" fmla="*/ 47246 w 84386"/>
                      <a:gd name="connsiteY459" fmla="*/ 314 h 20613"/>
                      <a:gd name="connsiteX460" fmla="*/ 47021 w 84386"/>
                      <a:gd name="connsiteY460" fmla="*/ 292 h 20613"/>
                      <a:gd name="connsiteX461" fmla="*/ 46796 w 84386"/>
                      <a:gd name="connsiteY461" fmla="*/ 247 h 20613"/>
                      <a:gd name="connsiteX462" fmla="*/ 46594 w 84386"/>
                      <a:gd name="connsiteY462" fmla="*/ 225 h 20613"/>
                      <a:gd name="connsiteX463" fmla="*/ 46370 w 84386"/>
                      <a:gd name="connsiteY463" fmla="*/ 202 h 20613"/>
                      <a:gd name="connsiteX464" fmla="*/ 46145 w 84386"/>
                      <a:gd name="connsiteY464" fmla="*/ 180 h 20613"/>
                      <a:gd name="connsiteX465" fmla="*/ 45921 w 84386"/>
                      <a:gd name="connsiteY465" fmla="*/ 157 h 20613"/>
                      <a:gd name="connsiteX466" fmla="*/ 45696 w 84386"/>
                      <a:gd name="connsiteY466" fmla="*/ 135 h 20613"/>
                      <a:gd name="connsiteX467" fmla="*/ 45472 w 84386"/>
                      <a:gd name="connsiteY467" fmla="*/ 135 h 20613"/>
                      <a:gd name="connsiteX468" fmla="*/ 45247 w 84386"/>
                      <a:gd name="connsiteY468" fmla="*/ 112 h 20613"/>
                      <a:gd name="connsiteX469" fmla="*/ 45045 w 84386"/>
                      <a:gd name="connsiteY469" fmla="*/ 90 h 20613"/>
                      <a:gd name="connsiteX470" fmla="*/ 44820 w 84386"/>
                      <a:gd name="connsiteY470" fmla="*/ 67 h 20613"/>
                      <a:gd name="connsiteX471" fmla="*/ 44596 w 84386"/>
                      <a:gd name="connsiteY471" fmla="*/ 67 h 20613"/>
                      <a:gd name="connsiteX472" fmla="*/ 44371 w 84386"/>
                      <a:gd name="connsiteY472" fmla="*/ 45 h 20613"/>
                      <a:gd name="connsiteX473" fmla="*/ 44147 w 84386"/>
                      <a:gd name="connsiteY473" fmla="*/ 45 h 20613"/>
                      <a:gd name="connsiteX474" fmla="*/ 43922 w 84386"/>
                      <a:gd name="connsiteY474" fmla="*/ 22 h 20613"/>
                      <a:gd name="connsiteX475" fmla="*/ 43698 w 84386"/>
                      <a:gd name="connsiteY475" fmla="*/ 22 h 20613"/>
                      <a:gd name="connsiteX476" fmla="*/ 43473 w 84386"/>
                      <a:gd name="connsiteY476" fmla="*/ 22 h 20613"/>
                      <a:gd name="connsiteX477" fmla="*/ 43249 w 84386"/>
                      <a:gd name="connsiteY477" fmla="*/ 0 h 20613"/>
                      <a:gd name="connsiteX478" fmla="*/ 43046 w 84386"/>
                      <a:gd name="connsiteY478" fmla="*/ 0 h 20613"/>
                      <a:gd name="connsiteX479" fmla="*/ 42822 w 84386"/>
                      <a:gd name="connsiteY479" fmla="*/ 0 h 20613"/>
                      <a:gd name="connsiteX480" fmla="*/ 42597 w 84386"/>
                      <a:gd name="connsiteY480" fmla="*/ 0 h 20613"/>
                      <a:gd name="connsiteX481" fmla="*/ 42373 w 84386"/>
                      <a:gd name="connsiteY481" fmla="*/ 0 h 20613"/>
                      <a:gd name="connsiteX482" fmla="*/ 42148 w 84386"/>
                      <a:gd name="connsiteY482" fmla="*/ 0 h 20613"/>
                      <a:gd name="connsiteX483" fmla="*/ 42148 w 84386"/>
                      <a:gd name="connsiteY483" fmla="*/ 0 h 20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</a:cxnLst>
                    <a:rect l="l" t="t" r="r" b="b"/>
                    <a:pathLst>
                      <a:path w="84386" h="20613">
                        <a:moveTo>
                          <a:pt x="42148" y="0"/>
                        </a:moveTo>
                        <a:lnTo>
                          <a:pt x="42081" y="0"/>
                        </a:lnTo>
                        <a:lnTo>
                          <a:pt x="41924" y="0"/>
                        </a:lnTo>
                        <a:lnTo>
                          <a:pt x="41699" y="0"/>
                        </a:lnTo>
                        <a:lnTo>
                          <a:pt x="41497" y="22"/>
                        </a:lnTo>
                        <a:lnTo>
                          <a:pt x="41272" y="22"/>
                        </a:lnTo>
                        <a:lnTo>
                          <a:pt x="41048" y="22"/>
                        </a:lnTo>
                        <a:lnTo>
                          <a:pt x="40823" y="45"/>
                        </a:lnTo>
                        <a:lnTo>
                          <a:pt x="40599" y="45"/>
                        </a:lnTo>
                        <a:lnTo>
                          <a:pt x="40374" y="67"/>
                        </a:lnTo>
                        <a:lnTo>
                          <a:pt x="40172" y="67"/>
                        </a:lnTo>
                        <a:lnTo>
                          <a:pt x="39948" y="90"/>
                        </a:lnTo>
                        <a:lnTo>
                          <a:pt x="39723" y="112"/>
                        </a:lnTo>
                        <a:lnTo>
                          <a:pt x="39499" y="135"/>
                        </a:lnTo>
                        <a:lnTo>
                          <a:pt x="39274" y="157"/>
                        </a:lnTo>
                        <a:lnTo>
                          <a:pt x="39049" y="180"/>
                        </a:lnTo>
                        <a:lnTo>
                          <a:pt x="38847" y="202"/>
                        </a:lnTo>
                        <a:lnTo>
                          <a:pt x="38623" y="225"/>
                        </a:lnTo>
                        <a:lnTo>
                          <a:pt x="38398" y="247"/>
                        </a:lnTo>
                        <a:lnTo>
                          <a:pt x="38174" y="269"/>
                        </a:lnTo>
                        <a:lnTo>
                          <a:pt x="37972" y="292"/>
                        </a:lnTo>
                        <a:lnTo>
                          <a:pt x="37747" y="337"/>
                        </a:lnTo>
                        <a:lnTo>
                          <a:pt x="37522" y="359"/>
                        </a:lnTo>
                        <a:lnTo>
                          <a:pt x="37298" y="404"/>
                        </a:lnTo>
                        <a:lnTo>
                          <a:pt x="37096" y="427"/>
                        </a:lnTo>
                        <a:lnTo>
                          <a:pt x="36871" y="472"/>
                        </a:lnTo>
                        <a:lnTo>
                          <a:pt x="36647" y="516"/>
                        </a:lnTo>
                        <a:lnTo>
                          <a:pt x="36422" y="539"/>
                        </a:lnTo>
                        <a:lnTo>
                          <a:pt x="36220" y="584"/>
                        </a:lnTo>
                        <a:lnTo>
                          <a:pt x="35996" y="629"/>
                        </a:lnTo>
                        <a:lnTo>
                          <a:pt x="35771" y="674"/>
                        </a:lnTo>
                        <a:lnTo>
                          <a:pt x="35569" y="719"/>
                        </a:lnTo>
                        <a:lnTo>
                          <a:pt x="35344" y="763"/>
                        </a:lnTo>
                        <a:lnTo>
                          <a:pt x="35120" y="831"/>
                        </a:lnTo>
                        <a:lnTo>
                          <a:pt x="34918" y="876"/>
                        </a:lnTo>
                        <a:lnTo>
                          <a:pt x="34693" y="921"/>
                        </a:lnTo>
                        <a:lnTo>
                          <a:pt x="34469" y="988"/>
                        </a:lnTo>
                        <a:lnTo>
                          <a:pt x="34266" y="1033"/>
                        </a:lnTo>
                        <a:lnTo>
                          <a:pt x="34042" y="1100"/>
                        </a:lnTo>
                        <a:lnTo>
                          <a:pt x="33840" y="1145"/>
                        </a:lnTo>
                        <a:lnTo>
                          <a:pt x="33615" y="1213"/>
                        </a:lnTo>
                        <a:lnTo>
                          <a:pt x="33413" y="1280"/>
                        </a:lnTo>
                        <a:lnTo>
                          <a:pt x="33189" y="1347"/>
                        </a:lnTo>
                        <a:lnTo>
                          <a:pt x="32964" y="1415"/>
                        </a:lnTo>
                        <a:lnTo>
                          <a:pt x="32470" y="1572"/>
                        </a:lnTo>
                        <a:lnTo>
                          <a:pt x="31954" y="1751"/>
                        </a:lnTo>
                        <a:lnTo>
                          <a:pt x="31437" y="1931"/>
                        </a:lnTo>
                        <a:lnTo>
                          <a:pt x="30921" y="2111"/>
                        </a:lnTo>
                        <a:lnTo>
                          <a:pt x="30382" y="2290"/>
                        </a:lnTo>
                        <a:lnTo>
                          <a:pt x="29865" y="2470"/>
                        </a:lnTo>
                        <a:lnTo>
                          <a:pt x="29326" y="2672"/>
                        </a:lnTo>
                        <a:lnTo>
                          <a:pt x="28787" y="2874"/>
                        </a:lnTo>
                        <a:lnTo>
                          <a:pt x="28249" y="3076"/>
                        </a:lnTo>
                        <a:lnTo>
                          <a:pt x="28091" y="3144"/>
                        </a:lnTo>
                        <a:lnTo>
                          <a:pt x="27710" y="3301"/>
                        </a:lnTo>
                        <a:lnTo>
                          <a:pt x="27148" y="3503"/>
                        </a:lnTo>
                        <a:lnTo>
                          <a:pt x="26609" y="3728"/>
                        </a:lnTo>
                        <a:lnTo>
                          <a:pt x="26048" y="3952"/>
                        </a:lnTo>
                        <a:lnTo>
                          <a:pt x="25509" y="4177"/>
                        </a:lnTo>
                        <a:lnTo>
                          <a:pt x="24948" y="4401"/>
                        </a:lnTo>
                        <a:lnTo>
                          <a:pt x="24386" y="4626"/>
                        </a:lnTo>
                        <a:lnTo>
                          <a:pt x="23847" y="4873"/>
                        </a:lnTo>
                        <a:lnTo>
                          <a:pt x="23286" y="5097"/>
                        </a:lnTo>
                        <a:lnTo>
                          <a:pt x="22163" y="5569"/>
                        </a:lnTo>
                        <a:lnTo>
                          <a:pt x="21040" y="6063"/>
                        </a:lnTo>
                        <a:lnTo>
                          <a:pt x="19895" y="6534"/>
                        </a:lnTo>
                        <a:lnTo>
                          <a:pt x="18121" y="7298"/>
                        </a:lnTo>
                        <a:lnTo>
                          <a:pt x="17672" y="7500"/>
                        </a:lnTo>
                        <a:lnTo>
                          <a:pt x="16549" y="8016"/>
                        </a:lnTo>
                        <a:lnTo>
                          <a:pt x="15449" y="8510"/>
                        </a:lnTo>
                        <a:lnTo>
                          <a:pt x="14910" y="8757"/>
                        </a:lnTo>
                        <a:lnTo>
                          <a:pt x="14731" y="8825"/>
                        </a:lnTo>
                        <a:lnTo>
                          <a:pt x="14349" y="9004"/>
                        </a:lnTo>
                        <a:lnTo>
                          <a:pt x="13810" y="9251"/>
                        </a:lnTo>
                        <a:lnTo>
                          <a:pt x="13271" y="9498"/>
                        </a:lnTo>
                        <a:lnTo>
                          <a:pt x="12732" y="9723"/>
                        </a:lnTo>
                        <a:lnTo>
                          <a:pt x="12193" y="9970"/>
                        </a:lnTo>
                        <a:lnTo>
                          <a:pt x="11677" y="10195"/>
                        </a:lnTo>
                        <a:lnTo>
                          <a:pt x="11138" y="10419"/>
                        </a:lnTo>
                        <a:lnTo>
                          <a:pt x="10621" y="10644"/>
                        </a:lnTo>
                        <a:lnTo>
                          <a:pt x="10397" y="10756"/>
                        </a:lnTo>
                        <a:lnTo>
                          <a:pt x="10105" y="10868"/>
                        </a:lnTo>
                        <a:lnTo>
                          <a:pt x="9588" y="11093"/>
                        </a:lnTo>
                        <a:lnTo>
                          <a:pt x="9072" y="11317"/>
                        </a:lnTo>
                        <a:lnTo>
                          <a:pt x="8578" y="11519"/>
                        </a:lnTo>
                        <a:lnTo>
                          <a:pt x="8061" y="11744"/>
                        </a:lnTo>
                        <a:lnTo>
                          <a:pt x="7567" y="11924"/>
                        </a:lnTo>
                        <a:lnTo>
                          <a:pt x="7073" y="12126"/>
                        </a:lnTo>
                        <a:lnTo>
                          <a:pt x="6602" y="12305"/>
                        </a:lnTo>
                        <a:lnTo>
                          <a:pt x="6108" y="12485"/>
                        </a:lnTo>
                        <a:lnTo>
                          <a:pt x="5636" y="12665"/>
                        </a:lnTo>
                        <a:lnTo>
                          <a:pt x="5412" y="12754"/>
                        </a:lnTo>
                        <a:lnTo>
                          <a:pt x="5165" y="12822"/>
                        </a:lnTo>
                        <a:lnTo>
                          <a:pt x="4940" y="12912"/>
                        </a:lnTo>
                        <a:lnTo>
                          <a:pt x="4693" y="12979"/>
                        </a:lnTo>
                        <a:lnTo>
                          <a:pt x="4469" y="13069"/>
                        </a:lnTo>
                        <a:lnTo>
                          <a:pt x="4244" y="13136"/>
                        </a:lnTo>
                        <a:lnTo>
                          <a:pt x="4020" y="13204"/>
                        </a:lnTo>
                        <a:lnTo>
                          <a:pt x="3907" y="13248"/>
                        </a:lnTo>
                        <a:lnTo>
                          <a:pt x="3795" y="13293"/>
                        </a:lnTo>
                        <a:lnTo>
                          <a:pt x="3593" y="13406"/>
                        </a:lnTo>
                        <a:lnTo>
                          <a:pt x="3368" y="13496"/>
                        </a:lnTo>
                        <a:lnTo>
                          <a:pt x="3166" y="13585"/>
                        </a:lnTo>
                        <a:lnTo>
                          <a:pt x="2942" y="13698"/>
                        </a:lnTo>
                        <a:lnTo>
                          <a:pt x="2740" y="13765"/>
                        </a:lnTo>
                        <a:lnTo>
                          <a:pt x="2537" y="13855"/>
                        </a:lnTo>
                        <a:lnTo>
                          <a:pt x="2335" y="13945"/>
                        </a:lnTo>
                        <a:lnTo>
                          <a:pt x="2111" y="14012"/>
                        </a:lnTo>
                        <a:lnTo>
                          <a:pt x="1909" y="14079"/>
                        </a:lnTo>
                        <a:lnTo>
                          <a:pt x="1707" y="14147"/>
                        </a:lnTo>
                        <a:lnTo>
                          <a:pt x="1504" y="14214"/>
                        </a:lnTo>
                        <a:lnTo>
                          <a:pt x="1302" y="14281"/>
                        </a:lnTo>
                        <a:lnTo>
                          <a:pt x="1100" y="14349"/>
                        </a:lnTo>
                        <a:lnTo>
                          <a:pt x="921" y="14394"/>
                        </a:lnTo>
                        <a:lnTo>
                          <a:pt x="719" y="14461"/>
                        </a:lnTo>
                        <a:lnTo>
                          <a:pt x="517" y="14506"/>
                        </a:lnTo>
                        <a:lnTo>
                          <a:pt x="337" y="14551"/>
                        </a:lnTo>
                        <a:lnTo>
                          <a:pt x="135" y="14573"/>
                        </a:lnTo>
                        <a:lnTo>
                          <a:pt x="0" y="14753"/>
                        </a:lnTo>
                        <a:lnTo>
                          <a:pt x="180" y="14888"/>
                        </a:lnTo>
                        <a:lnTo>
                          <a:pt x="359" y="14888"/>
                        </a:lnTo>
                        <a:lnTo>
                          <a:pt x="561" y="14888"/>
                        </a:lnTo>
                        <a:lnTo>
                          <a:pt x="786" y="14865"/>
                        </a:lnTo>
                        <a:lnTo>
                          <a:pt x="988" y="14865"/>
                        </a:lnTo>
                        <a:lnTo>
                          <a:pt x="1190" y="14865"/>
                        </a:lnTo>
                        <a:lnTo>
                          <a:pt x="1415" y="14843"/>
                        </a:lnTo>
                        <a:lnTo>
                          <a:pt x="1617" y="14843"/>
                        </a:lnTo>
                        <a:lnTo>
                          <a:pt x="1841" y="14820"/>
                        </a:lnTo>
                        <a:lnTo>
                          <a:pt x="2066" y="14798"/>
                        </a:lnTo>
                        <a:lnTo>
                          <a:pt x="2290" y="14798"/>
                        </a:lnTo>
                        <a:lnTo>
                          <a:pt x="2515" y="14775"/>
                        </a:lnTo>
                        <a:lnTo>
                          <a:pt x="2740" y="14753"/>
                        </a:lnTo>
                        <a:lnTo>
                          <a:pt x="2964" y="14753"/>
                        </a:lnTo>
                        <a:lnTo>
                          <a:pt x="3211" y="14731"/>
                        </a:lnTo>
                        <a:lnTo>
                          <a:pt x="3436" y="14708"/>
                        </a:lnTo>
                        <a:lnTo>
                          <a:pt x="3683" y="14686"/>
                        </a:lnTo>
                        <a:lnTo>
                          <a:pt x="3907" y="14686"/>
                        </a:lnTo>
                        <a:lnTo>
                          <a:pt x="4154" y="14663"/>
                        </a:lnTo>
                        <a:lnTo>
                          <a:pt x="4267" y="14641"/>
                        </a:lnTo>
                        <a:lnTo>
                          <a:pt x="4401" y="14618"/>
                        </a:lnTo>
                        <a:lnTo>
                          <a:pt x="4648" y="14573"/>
                        </a:lnTo>
                        <a:lnTo>
                          <a:pt x="4895" y="14506"/>
                        </a:lnTo>
                        <a:lnTo>
                          <a:pt x="5120" y="14461"/>
                        </a:lnTo>
                        <a:lnTo>
                          <a:pt x="5367" y="14394"/>
                        </a:lnTo>
                        <a:lnTo>
                          <a:pt x="5614" y="14326"/>
                        </a:lnTo>
                        <a:lnTo>
                          <a:pt x="5861" y="14259"/>
                        </a:lnTo>
                        <a:lnTo>
                          <a:pt x="6108" y="14192"/>
                        </a:lnTo>
                        <a:lnTo>
                          <a:pt x="6624" y="14057"/>
                        </a:lnTo>
                        <a:lnTo>
                          <a:pt x="7118" y="13922"/>
                        </a:lnTo>
                        <a:lnTo>
                          <a:pt x="7635" y="13787"/>
                        </a:lnTo>
                        <a:lnTo>
                          <a:pt x="8151" y="13630"/>
                        </a:lnTo>
                        <a:lnTo>
                          <a:pt x="8668" y="13473"/>
                        </a:lnTo>
                        <a:lnTo>
                          <a:pt x="9207" y="13316"/>
                        </a:lnTo>
                        <a:lnTo>
                          <a:pt x="9746" y="13136"/>
                        </a:lnTo>
                        <a:lnTo>
                          <a:pt x="10284" y="12979"/>
                        </a:lnTo>
                        <a:lnTo>
                          <a:pt x="10823" y="12799"/>
                        </a:lnTo>
                        <a:lnTo>
                          <a:pt x="11138" y="12710"/>
                        </a:lnTo>
                        <a:lnTo>
                          <a:pt x="11362" y="12620"/>
                        </a:lnTo>
                        <a:lnTo>
                          <a:pt x="11924" y="12440"/>
                        </a:lnTo>
                        <a:lnTo>
                          <a:pt x="12463" y="12238"/>
                        </a:lnTo>
                        <a:lnTo>
                          <a:pt x="13024" y="12058"/>
                        </a:lnTo>
                        <a:lnTo>
                          <a:pt x="13585" y="11856"/>
                        </a:lnTo>
                        <a:lnTo>
                          <a:pt x="14147" y="11654"/>
                        </a:lnTo>
                        <a:lnTo>
                          <a:pt x="14708" y="11452"/>
                        </a:lnTo>
                        <a:lnTo>
                          <a:pt x="15269" y="11250"/>
                        </a:lnTo>
                        <a:lnTo>
                          <a:pt x="15674" y="11115"/>
                        </a:lnTo>
                        <a:lnTo>
                          <a:pt x="15831" y="11048"/>
                        </a:lnTo>
                        <a:lnTo>
                          <a:pt x="16415" y="10823"/>
                        </a:lnTo>
                        <a:lnTo>
                          <a:pt x="17537" y="10397"/>
                        </a:lnTo>
                        <a:lnTo>
                          <a:pt x="18683" y="9970"/>
                        </a:lnTo>
                        <a:lnTo>
                          <a:pt x="19154" y="9790"/>
                        </a:lnTo>
                        <a:lnTo>
                          <a:pt x="20951" y="9049"/>
                        </a:lnTo>
                        <a:lnTo>
                          <a:pt x="22096" y="8600"/>
                        </a:lnTo>
                        <a:lnTo>
                          <a:pt x="23219" y="8151"/>
                        </a:lnTo>
                        <a:lnTo>
                          <a:pt x="24341" y="7702"/>
                        </a:lnTo>
                        <a:lnTo>
                          <a:pt x="24903" y="7478"/>
                        </a:lnTo>
                        <a:lnTo>
                          <a:pt x="25464" y="7275"/>
                        </a:lnTo>
                        <a:lnTo>
                          <a:pt x="26003" y="7051"/>
                        </a:lnTo>
                        <a:lnTo>
                          <a:pt x="26564" y="6849"/>
                        </a:lnTo>
                        <a:lnTo>
                          <a:pt x="27103" y="6624"/>
                        </a:lnTo>
                        <a:lnTo>
                          <a:pt x="27665" y="6422"/>
                        </a:lnTo>
                        <a:lnTo>
                          <a:pt x="28204" y="6220"/>
                        </a:lnTo>
                        <a:lnTo>
                          <a:pt x="28742" y="6018"/>
                        </a:lnTo>
                        <a:lnTo>
                          <a:pt x="29124" y="5883"/>
                        </a:lnTo>
                        <a:lnTo>
                          <a:pt x="29282" y="5816"/>
                        </a:lnTo>
                        <a:lnTo>
                          <a:pt x="29798" y="5636"/>
                        </a:lnTo>
                        <a:lnTo>
                          <a:pt x="30337" y="5434"/>
                        </a:lnTo>
                        <a:lnTo>
                          <a:pt x="30853" y="5254"/>
                        </a:lnTo>
                        <a:lnTo>
                          <a:pt x="31370" y="5075"/>
                        </a:lnTo>
                        <a:lnTo>
                          <a:pt x="31864" y="4918"/>
                        </a:lnTo>
                        <a:lnTo>
                          <a:pt x="32380" y="4738"/>
                        </a:lnTo>
                        <a:lnTo>
                          <a:pt x="32874" y="4581"/>
                        </a:lnTo>
                        <a:lnTo>
                          <a:pt x="33368" y="4424"/>
                        </a:lnTo>
                        <a:lnTo>
                          <a:pt x="33862" y="4289"/>
                        </a:lnTo>
                        <a:lnTo>
                          <a:pt x="34042" y="4222"/>
                        </a:lnTo>
                        <a:lnTo>
                          <a:pt x="34244" y="4177"/>
                        </a:lnTo>
                        <a:lnTo>
                          <a:pt x="34446" y="4109"/>
                        </a:lnTo>
                        <a:lnTo>
                          <a:pt x="34626" y="4064"/>
                        </a:lnTo>
                        <a:lnTo>
                          <a:pt x="34828" y="4019"/>
                        </a:lnTo>
                        <a:lnTo>
                          <a:pt x="35008" y="3952"/>
                        </a:lnTo>
                        <a:lnTo>
                          <a:pt x="35210" y="3907"/>
                        </a:lnTo>
                        <a:lnTo>
                          <a:pt x="35412" y="3862"/>
                        </a:lnTo>
                        <a:lnTo>
                          <a:pt x="35591" y="3817"/>
                        </a:lnTo>
                        <a:lnTo>
                          <a:pt x="35793" y="3772"/>
                        </a:lnTo>
                        <a:lnTo>
                          <a:pt x="35996" y="3728"/>
                        </a:lnTo>
                        <a:lnTo>
                          <a:pt x="36198" y="3683"/>
                        </a:lnTo>
                        <a:lnTo>
                          <a:pt x="36377" y="3660"/>
                        </a:lnTo>
                        <a:lnTo>
                          <a:pt x="36579" y="3615"/>
                        </a:lnTo>
                        <a:lnTo>
                          <a:pt x="36781" y="3570"/>
                        </a:lnTo>
                        <a:lnTo>
                          <a:pt x="36984" y="3548"/>
                        </a:lnTo>
                        <a:lnTo>
                          <a:pt x="37163" y="3503"/>
                        </a:lnTo>
                        <a:lnTo>
                          <a:pt x="37365" y="3481"/>
                        </a:lnTo>
                        <a:lnTo>
                          <a:pt x="37567" y="3458"/>
                        </a:lnTo>
                        <a:lnTo>
                          <a:pt x="37769" y="3413"/>
                        </a:lnTo>
                        <a:lnTo>
                          <a:pt x="37949" y="3391"/>
                        </a:lnTo>
                        <a:lnTo>
                          <a:pt x="38151" y="3368"/>
                        </a:lnTo>
                        <a:lnTo>
                          <a:pt x="38353" y="3346"/>
                        </a:lnTo>
                        <a:lnTo>
                          <a:pt x="38555" y="3323"/>
                        </a:lnTo>
                        <a:lnTo>
                          <a:pt x="38757" y="3301"/>
                        </a:lnTo>
                        <a:lnTo>
                          <a:pt x="38960" y="3278"/>
                        </a:lnTo>
                        <a:lnTo>
                          <a:pt x="39162" y="3256"/>
                        </a:lnTo>
                        <a:lnTo>
                          <a:pt x="39341" y="3234"/>
                        </a:lnTo>
                        <a:lnTo>
                          <a:pt x="39543" y="3211"/>
                        </a:lnTo>
                        <a:lnTo>
                          <a:pt x="39746" y="3211"/>
                        </a:lnTo>
                        <a:lnTo>
                          <a:pt x="39948" y="3189"/>
                        </a:lnTo>
                        <a:lnTo>
                          <a:pt x="40150" y="3189"/>
                        </a:lnTo>
                        <a:lnTo>
                          <a:pt x="40352" y="3166"/>
                        </a:lnTo>
                        <a:lnTo>
                          <a:pt x="40554" y="3166"/>
                        </a:lnTo>
                        <a:lnTo>
                          <a:pt x="40756" y="3144"/>
                        </a:lnTo>
                        <a:lnTo>
                          <a:pt x="40958" y="3144"/>
                        </a:lnTo>
                        <a:lnTo>
                          <a:pt x="41160" y="3144"/>
                        </a:lnTo>
                        <a:lnTo>
                          <a:pt x="41362" y="3121"/>
                        </a:lnTo>
                        <a:lnTo>
                          <a:pt x="41564" y="3121"/>
                        </a:lnTo>
                        <a:lnTo>
                          <a:pt x="41767" y="3121"/>
                        </a:lnTo>
                        <a:lnTo>
                          <a:pt x="41969" y="3121"/>
                        </a:lnTo>
                        <a:lnTo>
                          <a:pt x="42103" y="3121"/>
                        </a:lnTo>
                        <a:lnTo>
                          <a:pt x="42171" y="3121"/>
                        </a:lnTo>
                        <a:lnTo>
                          <a:pt x="42373" y="3121"/>
                        </a:lnTo>
                        <a:lnTo>
                          <a:pt x="42575" y="3121"/>
                        </a:lnTo>
                        <a:lnTo>
                          <a:pt x="42777" y="3121"/>
                        </a:lnTo>
                        <a:lnTo>
                          <a:pt x="42979" y="3121"/>
                        </a:lnTo>
                        <a:lnTo>
                          <a:pt x="43181" y="3144"/>
                        </a:lnTo>
                        <a:lnTo>
                          <a:pt x="43383" y="3144"/>
                        </a:lnTo>
                        <a:lnTo>
                          <a:pt x="43585" y="3144"/>
                        </a:lnTo>
                        <a:lnTo>
                          <a:pt x="43787" y="3166"/>
                        </a:lnTo>
                        <a:lnTo>
                          <a:pt x="43990" y="3166"/>
                        </a:lnTo>
                        <a:lnTo>
                          <a:pt x="44192" y="3189"/>
                        </a:lnTo>
                        <a:lnTo>
                          <a:pt x="44394" y="3189"/>
                        </a:lnTo>
                        <a:lnTo>
                          <a:pt x="44596" y="3211"/>
                        </a:lnTo>
                        <a:lnTo>
                          <a:pt x="44798" y="3234"/>
                        </a:lnTo>
                        <a:lnTo>
                          <a:pt x="45000" y="3234"/>
                        </a:lnTo>
                        <a:lnTo>
                          <a:pt x="45202" y="3256"/>
                        </a:lnTo>
                        <a:lnTo>
                          <a:pt x="45404" y="3278"/>
                        </a:lnTo>
                        <a:lnTo>
                          <a:pt x="45629" y="3301"/>
                        </a:lnTo>
                        <a:lnTo>
                          <a:pt x="45831" y="3323"/>
                        </a:lnTo>
                        <a:lnTo>
                          <a:pt x="46033" y="3346"/>
                        </a:lnTo>
                        <a:lnTo>
                          <a:pt x="46235" y="3368"/>
                        </a:lnTo>
                        <a:lnTo>
                          <a:pt x="46437" y="3391"/>
                        </a:lnTo>
                        <a:lnTo>
                          <a:pt x="46639" y="3413"/>
                        </a:lnTo>
                        <a:lnTo>
                          <a:pt x="46841" y="3436"/>
                        </a:lnTo>
                        <a:lnTo>
                          <a:pt x="47043" y="3458"/>
                        </a:lnTo>
                        <a:lnTo>
                          <a:pt x="47470" y="3525"/>
                        </a:lnTo>
                        <a:lnTo>
                          <a:pt x="47874" y="3593"/>
                        </a:lnTo>
                        <a:lnTo>
                          <a:pt x="48278" y="3660"/>
                        </a:lnTo>
                        <a:lnTo>
                          <a:pt x="48683" y="3728"/>
                        </a:lnTo>
                        <a:lnTo>
                          <a:pt x="49109" y="3817"/>
                        </a:lnTo>
                        <a:lnTo>
                          <a:pt x="49513" y="3885"/>
                        </a:lnTo>
                        <a:lnTo>
                          <a:pt x="49918" y="3975"/>
                        </a:lnTo>
                        <a:lnTo>
                          <a:pt x="50344" y="4064"/>
                        </a:lnTo>
                        <a:lnTo>
                          <a:pt x="50749" y="4154"/>
                        </a:lnTo>
                        <a:lnTo>
                          <a:pt x="51153" y="4244"/>
                        </a:lnTo>
                        <a:lnTo>
                          <a:pt x="51557" y="4356"/>
                        </a:lnTo>
                        <a:lnTo>
                          <a:pt x="51984" y="4446"/>
                        </a:lnTo>
                        <a:lnTo>
                          <a:pt x="52388" y="4558"/>
                        </a:lnTo>
                        <a:lnTo>
                          <a:pt x="52792" y="4671"/>
                        </a:lnTo>
                        <a:lnTo>
                          <a:pt x="53219" y="4783"/>
                        </a:lnTo>
                        <a:lnTo>
                          <a:pt x="53623" y="4918"/>
                        </a:lnTo>
                        <a:lnTo>
                          <a:pt x="54027" y="5030"/>
                        </a:lnTo>
                        <a:lnTo>
                          <a:pt x="54431" y="5165"/>
                        </a:lnTo>
                        <a:lnTo>
                          <a:pt x="54858" y="5277"/>
                        </a:lnTo>
                        <a:lnTo>
                          <a:pt x="55262" y="5412"/>
                        </a:lnTo>
                        <a:lnTo>
                          <a:pt x="55666" y="5546"/>
                        </a:lnTo>
                        <a:lnTo>
                          <a:pt x="56070" y="5704"/>
                        </a:lnTo>
                        <a:lnTo>
                          <a:pt x="56475" y="5838"/>
                        </a:lnTo>
                        <a:lnTo>
                          <a:pt x="56879" y="5996"/>
                        </a:lnTo>
                        <a:lnTo>
                          <a:pt x="57283" y="6130"/>
                        </a:lnTo>
                        <a:lnTo>
                          <a:pt x="57710" y="6287"/>
                        </a:lnTo>
                        <a:lnTo>
                          <a:pt x="58114" y="6445"/>
                        </a:lnTo>
                        <a:lnTo>
                          <a:pt x="58518" y="6602"/>
                        </a:lnTo>
                        <a:lnTo>
                          <a:pt x="58922" y="6759"/>
                        </a:lnTo>
                        <a:lnTo>
                          <a:pt x="59326" y="6916"/>
                        </a:lnTo>
                        <a:lnTo>
                          <a:pt x="59708" y="7096"/>
                        </a:lnTo>
                        <a:lnTo>
                          <a:pt x="60112" y="7253"/>
                        </a:lnTo>
                        <a:lnTo>
                          <a:pt x="60516" y="7433"/>
                        </a:lnTo>
                        <a:lnTo>
                          <a:pt x="60921" y="7612"/>
                        </a:lnTo>
                        <a:lnTo>
                          <a:pt x="61325" y="7792"/>
                        </a:lnTo>
                        <a:lnTo>
                          <a:pt x="61707" y="7972"/>
                        </a:lnTo>
                        <a:lnTo>
                          <a:pt x="62111" y="8151"/>
                        </a:lnTo>
                        <a:lnTo>
                          <a:pt x="62515" y="8331"/>
                        </a:lnTo>
                        <a:lnTo>
                          <a:pt x="62897" y="8510"/>
                        </a:lnTo>
                        <a:lnTo>
                          <a:pt x="63301" y="8713"/>
                        </a:lnTo>
                        <a:lnTo>
                          <a:pt x="63683" y="8892"/>
                        </a:lnTo>
                        <a:lnTo>
                          <a:pt x="64087" y="9094"/>
                        </a:lnTo>
                        <a:lnTo>
                          <a:pt x="64469" y="9296"/>
                        </a:lnTo>
                        <a:lnTo>
                          <a:pt x="64850" y="9476"/>
                        </a:lnTo>
                        <a:lnTo>
                          <a:pt x="65254" y="9678"/>
                        </a:lnTo>
                        <a:lnTo>
                          <a:pt x="65434" y="9790"/>
                        </a:lnTo>
                        <a:lnTo>
                          <a:pt x="65636" y="9880"/>
                        </a:lnTo>
                        <a:lnTo>
                          <a:pt x="66018" y="10082"/>
                        </a:lnTo>
                        <a:lnTo>
                          <a:pt x="66400" y="10284"/>
                        </a:lnTo>
                        <a:lnTo>
                          <a:pt x="66781" y="10487"/>
                        </a:lnTo>
                        <a:lnTo>
                          <a:pt x="67163" y="10689"/>
                        </a:lnTo>
                        <a:lnTo>
                          <a:pt x="67545" y="10891"/>
                        </a:lnTo>
                        <a:lnTo>
                          <a:pt x="67927" y="11093"/>
                        </a:lnTo>
                        <a:lnTo>
                          <a:pt x="68308" y="11317"/>
                        </a:lnTo>
                        <a:lnTo>
                          <a:pt x="68690" y="11519"/>
                        </a:lnTo>
                        <a:lnTo>
                          <a:pt x="69072" y="11722"/>
                        </a:lnTo>
                        <a:lnTo>
                          <a:pt x="69431" y="11946"/>
                        </a:lnTo>
                        <a:lnTo>
                          <a:pt x="69813" y="12148"/>
                        </a:lnTo>
                        <a:lnTo>
                          <a:pt x="69925" y="12238"/>
                        </a:lnTo>
                        <a:lnTo>
                          <a:pt x="70172" y="12373"/>
                        </a:lnTo>
                        <a:lnTo>
                          <a:pt x="70554" y="12597"/>
                        </a:lnTo>
                        <a:lnTo>
                          <a:pt x="70913" y="12799"/>
                        </a:lnTo>
                        <a:lnTo>
                          <a:pt x="71295" y="13024"/>
                        </a:lnTo>
                        <a:lnTo>
                          <a:pt x="71654" y="13248"/>
                        </a:lnTo>
                        <a:lnTo>
                          <a:pt x="72013" y="13451"/>
                        </a:lnTo>
                        <a:lnTo>
                          <a:pt x="72373" y="13675"/>
                        </a:lnTo>
                        <a:lnTo>
                          <a:pt x="72732" y="13900"/>
                        </a:lnTo>
                        <a:lnTo>
                          <a:pt x="73091" y="14124"/>
                        </a:lnTo>
                        <a:lnTo>
                          <a:pt x="73451" y="14349"/>
                        </a:lnTo>
                        <a:lnTo>
                          <a:pt x="73787" y="14573"/>
                        </a:lnTo>
                        <a:lnTo>
                          <a:pt x="74147" y="14798"/>
                        </a:lnTo>
                        <a:lnTo>
                          <a:pt x="74483" y="15022"/>
                        </a:lnTo>
                        <a:lnTo>
                          <a:pt x="74843" y="15247"/>
                        </a:lnTo>
                        <a:lnTo>
                          <a:pt x="75180" y="15472"/>
                        </a:lnTo>
                        <a:lnTo>
                          <a:pt x="75516" y="15696"/>
                        </a:lnTo>
                        <a:lnTo>
                          <a:pt x="75629" y="15763"/>
                        </a:lnTo>
                        <a:lnTo>
                          <a:pt x="75853" y="15921"/>
                        </a:lnTo>
                        <a:lnTo>
                          <a:pt x="76190" y="16145"/>
                        </a:lnTo>
                        <a:lnTo>
                          <a:pt x="76527" y="16370"/>
                        </a:lnTo>
                        <a:lnTo>
                          <a:pt x="76864" y="16594"/>
                        </a:lnTo>
                        <a:lnTo>
                          <a:pt x="77201" y="16819"/>
                        </a:lnTo>
                        <a:lnTo>
                          <a:pt x="77537" y="17043"/>
                        </a:lnTo>
                        <a:lnTo>
                          <a:pt x="77852" y="17268"/>
                        </a:lnTo>
                        <a:lnTo>
                          <a:pt x="78166" y="17493"/>
                        </a:lnTo>
                        <a:lnTo>
                          <a:pt x="78503" y="17717"/>
                        </a:lnTo>
                        <a:lnTo>
                          <a:pt x="78817" y="17942"/>
                        </a:lnTo>
                        <a:lnTo>
                          <a:pt x="79132" y="18166"/>
                        </a:lnTo>
                        <a:lnTo>
                          <a:pt x="79446" y="18391"/>
                        </a:lnTo>
                        <a:lnTo>
                          <a:pt x="79738" y="18615"/>
                        </a:lnTo>
                        <a:lnTo>
                          <a:pt x="80052" y="18840"/>
                        </a:lnTo>
                        <a:lnTo>
                          <a:pt x="80367" y="19064"/>
                        </a:lnTo>
                        <a:lnTo>
                          <a:pt x="80659" y="19289"/>
                        </a:lnTo>
                        <a:lnTo>
                          <a:pt x="80951" y="19513"/>
                        </a:lnTo>
                        <a:lnTo>
                          <a:pt x="81265" y="19738"/>
                        </a:lnTo>
                        <a:lnTo>
                          <a:pt x="81557" y="19940"/>
                        </a:lnTo>
                        <a:lnTo>
                          <a:pt x="81826" y="20165"/>
                        </a:lnTo>
                        <a:lnTo>
                          <a:pt x="82118" y="20389"/>
                        </a:lnTo>
                        <a:lnTo>
                          <a:pt x="82410" y="20614"/>
                        </a:lnTo>
                        <a:lnTo>
                          <a:pt x="84386" y="20389"/>
                        </a:lnTo>
                        <a:lnTo>
                          <a:pt x="84162" y="18413"/>
                        </a:lnTo>
                        <a:lnTo>
                          <a:pt x="83870" y="18189"/>
                        </a:lnTo>
                        <a:lnTo>
                          <a:pt x="83578" y="17942"/>
                        </a:lnTo>
                        <a:lnTo>
                          <a:pt x="83286" y="17717"/>
                        </a:lnTo>
                        <a:lnTo>
                          <a:pt x="82994" y="17470"/>
                        </a:lnTo>
                        <a:lnTo>
                          <a:pt x="82702" y="17245"/>
                        </a:lnTo>
                        <a:lnTo>
                          <a:pt x="82410" y="16998"/>
                        </a:lnTo>
                        <a:lnTo>
                          <a:pt x="82096" y="16774"/>
                        </a:lnTo>
                        <a:lnTo>
                          <a:pt x="81804" y="16527"/>
                        </a:lnTo>
                        <a:lnTo>
                          <a:pt x="81490" y="16302"/>
                        </a:lnTo>
                        <a:lnTo>
                          <a:pt x="81175" y="16055"/>
                        </a:lnTo>
                        <a:lnTo>
                          <a:pt x="80861" y="15808"/>
                        </a:lnTo>
                        <a:lnTo>
                          <a:pt x="80546" y="15561"/>
                        </a:lnTo>
                        <a:lnTo>
                          <a:pt x="80232" y="15337"/>
                        </a:lnTo>
                        <a:lnTo>
                          <a:pt x="79918" y="15090"/>
                        </a:lnTo>
                        <a:lnTo>
                          <a:pt x="79581" y="14843"/>
                        </a:lnTo>
                        <a:lnTo>
                          <a:pt x="79266" y="14618"/>
                        </a:lnTo>
                        <a:lnTo>
                          <a:pt x="78930" y="14371"/>
                        </a:lnTo>
                        <a:lnTo>
                          <a:pt x="78593" y="14124"/>
                        </a:lnTo>
                        <a:lnTo>
                          <a:pt x="78256" y="13877"/>
                        </a:lnTo>
                        <a:lnTo>
                          <a:pt x="77919" y="13653"/>
                        </a:lnTo>
                        <a:lnTo>
                          <a:pt x="77582" y="13406"/>
                        </a:lnTo>
                        <a:lnTo>
                          <a:pt x="77358" y="13248"/>
                        </a:lnTo>
                        <a:lnTo>
                          <a:pt x="77246" y="13159"/>
                        </a:lnTo>
                        <a:lnTo>
                          <a:pt x="76909" y="12912"/>
                        </a:lnTo>
                        <a:lnTo>
                          <a:pt x="76549" y="12687"/>
                        </a:lnTo>
                        <a:lnTo>
                          <a:pt x="76213" y="12440"/>
                        </a:lnTo>
                        <a:lnTo>
                          <a:pt x="75853" y="12193"/>
                        </a:lnTo>
                        <a:lnTo>
                          <a:pt x="75494" y="11969"/>
                        </a:lnTo>
                        <a:lnTo>
                          <a:pt x="75135" y="11722"/>
                        </a:lnTo>
                        <a:lnTo>
                          <a:pt x="74775" y="11475"/>
                        </a:lnTo>
                        <a:lnTo>
                          <a:pt x="74416" y="11250"/>
                        </a:lnTo>
                        <a:lnTo>
                          <a:pt x="74057" y="11003"/>
                        </a:lnTo>
                        <a:lnTo>
                          <a:pt x="73698" y="10778"/>
                        </a:lnTo>
                        <a:lnTo>
                          <a:pt x="73316" y="10531"/>
                        </a:lnTo>
                        <a:lnTo>
                          <a:pt x="72957" y="10307"/>
                        </a:lnTo>
                        <a:lnTo>
                          <a:pt x="72575" y="10060"/>
                        </a:lnTo>
                        <a:lnTo>
                          <a:pt x="72216" y="9835"/>
                        </a:lnTo>
                        <a:lnTo>
                          <a:pt x="71834" y="9611"/>
                        </a:lnTo>
                        <a:lnTo>
                          <a:pt x="71587" y="9454"/>
                        </a:lnTo>
                        <a:lnTo>
                          <a:pt x="71452" y="9364"/>
                        </a:lnTo>
                        <a:lnTo>
                          <a:pt x="71070" y="9139"/>
                        </a:lnTo>
                        <a:lnTo>
                          <a:pt x="70689" y="8915"/>
                        </a:lnTo>
                        <a:lnTo>
                          <a:pt x="70307" y="8690"/>
                        </a:lnTo>
                        <a:lnTo>
                          <a:pt x="69925" y="8466"/>
                        </a:lnTo>
                        <a:lnTo>
                          <a:pt x="69521" y="8241"/>
                        </a:lnTo>
                        <a:lnTo>
                          <a:pt x="69139" y="8016"/>
                        </a:lnTo>
                        <a:lnTo>
                          <a:pt x="68735" y="7814"/>
                        </a:lnTo>
                        <a:lnTo>
                          <a:pt x="68353" y="7590"/>
                        </a:lnTo>
                        <a:lnTo>
                          <a:pt x="67949" y="7365"/>
                        </a:lnTo>
                        <a:lnTo>
                          <a:pt x="67567" y="7163"/>
                        </a:lnTo>
                        <a:lnTo>
                          <a:pt x="67163" y="6939"/>
                        </a:lnTo>
                        <a:lnTo>
                          <a:pt x="66961" y="6849"/>
                        </a:lnTo>
                        <a:lnTo>
                          <a:pt x="66759" y="6737"/>
                        </a:lnTo>
                        <a:lnTo>
                          <a:pt x="66355" y="6534"/>
                        </a:lnTo>
                        <a:lnTo>
                          <a:pt x="65951" y="6332"/>
                        </a:lnTo>
                        <a:lnTo>
                          <a:pt x="65546" y="6130"/>
                        </a:lnTo>
                        <a:lnTo>
                          <a:pt x="65120" y="5928"/>
                        </a:lnTo>
                        <a:lnTo>
                          <a:pt x="64716" y="5726"/>
                        </a:lnTo>
                        <a:lnTo>
                          <a:pt x="64311" y="5546"/>
                        </a:lnTo>
                        <a:lnTo>
                          <a:pt x="63885" y="5344"/>
                        </a:lnTo>
                        <a:lnTo>
                          <a:pt x="63481" y="5165"/>
                        </a:lnTo>
                        <a:lnTo>
                          <a:pt x="63054" y="4963"/>
                        </a:lnTo>
                        <a:lnTo>
                          <a:pt x="62650" y="4783"/>
                        </a:lnTo>
                        <a:lnTo>
                          <a:pt x="62223" y="4603"/>
                        </a:lnTo>
                        <a:lnTo>
                          <a:pt x="61819" y="4424"/>
                        </a:lnTo>
                        <a:lnTo>
                          <a:pt x="61392" y="4244"/>
                        </a:lnTo>
                        <a:lnTo>
                          <a:pt x="60966" y="4087"/>
                        </a:lnTo>
                        <a:lnTo>
                          <a:pt x="60539" y="3907"/>
                        </a:lnTo>
                        <a:lnTo>
                          <a:pt x="60112" y="3728"/>
                        </a:lnTo>
                        <a:lnTo>
                          <a:pt x="59686" y="3570"/>
                        </a:lnTo>
                        <a:lnTo>
                          <a:pt x="59259" y="3413"/>
                        </a:lnTo>
                        <a:lnTo>
                          <a:pt x="58832" y="3256"/>
                        </a:lnTo>
                        <a:lnTo>
                          <a:pt x="58406" y="3099"/>
                        </a:lnTo>
                        <a:lnTo>
                          <a:pt x="57979" y="2942"/>
                        </a:lnTo>
                        <a:lnTo>
                          <a:pt x="57552" y="2784"/>
                        </a:lnTo>
                        <a:lnTo>
                          <a:pt x="57126" y="2627"/>
                        </a:lnTo>
                        <a:lnTo>
                          <a:pt x="56677" y="2493"/>
                        </a:lnTo>
                        <a:lnTo>
                          <a:pt x="56250" y="2358"/>
                        </a:lnTo>
                        <a:lnTo>
                          <a:pt x="55823" y="2223"/>
                        </a:lnTo>
                        <a:lnTo>
                          <a:pt x="55397" y="2088"/>
                        </a:lnTo>
                        <a:lnTo>
                          <a:pt x="54948" y="1954"/>
                        </a:lnTo>
                        <a:lnTo>
                          <a:pt x="54521" y="1819"/>
                        </a:lnTo>
                        <a:lnTo>
                          <a:pt x="54072" y="1707"/>
                        </a:lnTo>
                        <a:lnTo>
                          <a:pt x="53645" y="1572"/>
                        </a:lnTo>
                        <a:lnTo>
                          <a:pt x="53196" y="1460"/>
                        </a:lnTo>
                        <a:lnTo>
                          <a:pt x="52769" y="1347"/>
                        </a:lnTo>
                        <a:lnTo>
                          <a:pt x="52320" y="1257"/>
                        </a:lnTo>
                        <a:lnTo>
                          <a:pt x="51894" y="1145"/>
                        </a:lnTo>
                        <a:lnTo>
                          <a:pt x="51445" y="1033"/>
                        </a:lnTo>
                        <a:lnTo>
                          <a:pt x="51018" y="943"/>
                        </a:lnTo>
                        <a:lnTo>
                          <a:pt x="50569" y="853"/>
                        </a:lnTo>
                        <a:lnTo>
                          <a:pt x="50120" y="763"/>
                        </a:lnTo>
                        <a:lnTo>
                          <a:pt x="49693" y="696"/>
                        </a:lnTo>
                        <a:lnTo>
                          <a:pt x="49244" y="606"/>
                        </a:lnTo>
                        <a:lnTo>
                          <a:pt x="48795" y="539"/>
                        </a:lnTo>
                        <a:lnTo>
                          <a:pt x="48368" y="472"/>
                        </a:lnTo>
                        <a:lnTo>
                          <a:pt x="47919" y="404"/>
                        </a:lnTo>
                        <a:lnTo>
                          <a:pt x="47470" y="337"/>
                        </a:lnTo>
                        <a:lnTo>
                          <a:pt x="47246" y="314"/>
                        </a:lnTo>
                        <a:lnTo>
                          <a:pt x="47021" y="292"/>
                        </a:lnTo>
                        <a:lnTo>
                          <a:pt x="46796" y="247"/>
                        </a:lnTo>
                        <a:lnTo>
                          <a:pt x="46594" y="225"/>
                        </a:lnTo>
                        <a:lnTo>
                          <a:pt x="46370" y="202"/>
                        </a:lnTo>
                        <a:lnTo>
                          <a:pt x="46145" y="180"/>
                        </a:lnTo>
                        <a:lnTo>
                          <a:pt x="45921" y="157"/>
                        </a:lnTo>
                        <a:lnTo>
                          <a:pt x="45696" y="135"/>
                        </a:lnTo>
                        <a:lnTo>
                          <a:pt x="45472" y="135"/>
                        </a:lnTo>
                        <a:lnTo>
                          <a:pt x="45247" y="112"/>
                        </a:lnTo>
                        <a:lnTo>
                          <a:pt x="45045" y="90"/>
                        </a:lnTo>
                        <a:lnTo>
                          <a:pt x="44820" y="67"/>
                        </a:lnTo>
                        <a:lnTo>
                          <a:pt x="44596" y="67"/>
                        </a:lnTo>
                        <a:lnTo>
                          <a:pt x="44371" y="45"/>
                        </a:lnTo>
                        <a:lnTo>
                          <a:pt x="44147" y="45"/>
                        </a:lnTo>
                        <a:lnTo>
                          <a:pt x="43922" y="22"/>
                        </a:lnTo>
                        <a:lnTo>
                          <a:pt x="43698" y="22"/>
                        </a:lnTo>
                        <a:lnTo>
                          <a:pt x="43473" y="22"/>
                        </a:lnTo>
                        <a:lnTo>
                          <a:pt x="43249" y="0"/>
                        </a:lnTo>
                        <a:lnTo>
                          <a:pt x="43046" y="0"/>
                        </a:lnTo>
                        <a:lnTo>
                          <a:pt x="42822" y="0"/>
                        </a:lnTo>
                        <a:lnTo>
                          <a:pt x="42597" y="0"/>
                        </a:lnTo>
                        <a:lnTo>
                          <a:pt x="42373" y="0"/>
                        </a:lnTo>
                        <a:lnTo>
                          <a:pt x="42148" y="0"/>
                        </a:lnTo>
                        <a:lnTo>
                          <a:pt x="42148" y="0"/>
                        </a:lnTo>
                        <a:close/>
                      </a:path>
                    </a:pathLst>
                  </a:custGeom>
                  <a:solidFill>
                    <a:srgbClr val="183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任意多边形: 形状 48">
                    <a:extLst>
                      <a:ext uri="{FF2B5EF4-FFF2-40B4-BE49-F238E27FC236}">
                        <a16:creationId xmlns:a16="http://schemas.microsoft.com/office/drawing/2014/main" id="{4D1ACBEA-9F26-64E6-4B04-581C95A2573A}"/>
                      </a:ext>
                    </a:extLst>
                  </p:cNvPr>
                  <p:cNvSpPr/>
                  <p:nvPr/>
                </p:nvSpPr>
                <p:spPr>
                  <a:xfrm>
                    <a:off x="9826646" y="3809232"/>
                    <a:ext cx="21467" cy="47739"/>
                  </a:xfrm>
                  <a:custGeom>
                    <a:avLst/>
                    <a:gdLst>
                      <a:gd name="connsiteX0" fmla="*/ 0 w 21467"/>
                      <a:gd name="connsiteY0" fmla="*/ 382 h 47739"/>
                      <a:gd name="connsiteX1" fmla="*/ 1437 w 21467"/>
                      <a:gd name="connsiteY1" fmla="*/ 0 h 47739"/>
                      <a:gd name="connsiteX2" fmla="*/ 1707 w 21467"/>
                      <a:gd name="connsiteY2" fmla="*/ 157 h 47739"/>
                      <a:gd name="connsiteX3" fmla="*/ 1976 w 21467"/>
                      <a:gd name="connsiteY3" fmla="*/ 314 h 47739"/>
                      <a:gd name="connsiteX4" fmla="*/ 2246 w 21467"/>
                      <a:gd name="connsiteY4" fmla="*/ 472 h 47739"/>
                      <a:gd name="connsiteX5" fmla="*/ 2515 w 21467"/>
                      <a:gd name="connsiteY5" fmla="*/ 629 h 47739"/>
                      <a:gd name="connsiteX6" fmla="*/ 2784 w 21467"/>
                      <a:gd name="connsiteY6" fmla="*/ 786 h 47739"/>
                      <a:gd name="connsiteX7" fmla="*/ 3054 w 21467"/>
                      <a:gd name="connsiteY7" fmla="*/ 943 h 47739"/>
                      <a:gd name="connsiteX8" fmla="*/ 3323 w 21467"/>
                      <a:gd name="connsiteY8" fmla="*/ 1100 h 47739"/>
                      <a:gd name="connsiteX9" fmla="*/ 3593 w 21467"/>
                      <a:gd name="connsiteY9" fmla="*/ 1257 h 47739"/>
                      <a:gd name="connsiteX10" fmla="*/ 3840 w 21467"/>
                      <a:gd name="connsiteY10" fmla="*/ 1415 h 47739"/>
                      <a:gd name="connsiteX11" fmla="*/ 4087 w 21467"/>
                      <a:gd name="connsiteY11" fmla="*/ 1572 h 47739"/>
                      <a:gd name="connsiteX12" fmla="*/ 4334 w 21467"/>
                      <a:gd name="connsiteY12" fmla="*/ 1729 h 47739"/>
                      <a:gd name="connsiteX13" fmla="*/ 4581 w 21467"/>
                      <a:gd name="connsiteY13" fmla="*/ 1886 h 47739"/>
                      <a:gd name="connsiteX14" fmla="*/ 4828 w 21467"/>
                      <a:gd name="connsiteY14" fmla="*/ 2043 h 47739"/>
                      <a:gd name="connsiteX15" fmla="*/ 5075 w 21467"/>
                      <a:gd name="connsiteY15" fmla="*/ 2201 h 47739"/>
                      <a:gd name="connsiteX16" fmla="*/ 5322 w 21467"/>
                      <a:gd name="connsiteY16" fmla="*/ 2358 h 47739"/>
                      <a:gd name="connsiteX17" fmla="*/ 5569 w 21467"/>
                      <a:gd name="connsiteY17" fmla="*/ 2515 h 47739"/>
                      <a:gd name="connsiteX18" fmla="*/ 5816 w 21467"/>
                      <a:gd name="connsiteY18" fmla="*/ 2672 h 47739"/>
                      <a:gd name="connsiteX19" fmla="*/ 6063 w 21467"/>
                      <a:gd name="connsiteY19" fmla="*/ 2829 h 47739"/>
                      <a:gd name="connsiteX20" fmla="*/ 6310 w 21467"/>
                      <a:gd name="connsiteY20" fmla="*/ 3009 h 47739"/>
                      <a:gd name="connsiteX21" fmla="*/ 6557 w 21467"/>
                      <a:gd name="connsiteY21" fmla="*/ 3166 h 47739"/>
                      <a:gd name="connsiteX22" fmla="*/ 6804 w 21467"/>
                      <a:gd name="connsiteY22" fmla="*/ 3346 h 47739"/>
                      <a:gd name="connsiteX23" fmla="*/ 7051 w 21467"/>
                      <a:gd name="connsiteY23" fmla="*/ 3525 h 47739"/>
                      <a:gd name="connsiteX24" fmla="*/ 7298 w 21467"/>
                      <a:gd name="connsiteY24" fmla="*/ 3705 h 47739"/>
                      <a:gd name="connsiteX25" fmla="*/ 7410 w 21467"/>
                      <a:gd name="connsiteY25" fmla="*/ 3772 h 47739"/>
                      <a:gd name="connsiteX26" fmla="*/ 7545 w 21467"/>
                      <a:gd name="connsiteY26" fmla="*/ 3862 h 47739"/>
                      <a:gd name="connsiteX27" fmla="*/ 7770 w 21467"/>
                      <a:gd name="connsiteY27" fmla="*/ 4042 h 47739"/>
                      <a:gd name="connsiteX28" fmla="*/ 7994 w 21467"/>
                      <a:gd name="connsiteY28" fmla="*/ 4222 h 47739"/>
                      <a:gd name="connsiteX29" fmla="*/ 8219 w 21467"/>
                      <a:gd name="connsiteY29" fmla="*/ 4401 h 47739"/>
                      <a:gd name="connsiteX30" fmla="*/ 8443 w 21467"/>
                      <a:gd name="connsiteY30" fmla="*/ 4581 h 47739"/>
                      <a:gd name="connsiteX31" fmla="*/ 8668 w 21467"/>
                      <a:gd name="connsiteY31" fmla="*/ 4760 h 47739"/>
                      <a:gd name="connsiteX32" fmla="*/ 8892 w 21467"/>
                      <a:gd name="connsiteY32" fmla="*/ 4940 h 47739"/>
                      <a:gd name="connsiteX33" fmla="*/ 9117 w 21467"/>
                      <a:gd name="connsiteY33" fmla="*/ 5120 h 47739"/>
                      <a:gd name="connsiteX34" fmla="*/ 9341 w 21467"/>
                      <a:gd name="connsiteY34" fmla="*/ 5299 h 47739"/>
                      <a:gd name="connsiteX35" fmla="*/ 9566 w 21467"/>
                      <a:gd name="connsiteY35" fmla="*/ 5479 h 47739"/>
                      <a:gd name="connsiteX36" fmla="*/ 9790 w 21467"/>
                      <a:gd name="connsiteY36" fmla="*/ 5659 h 47739"/>
                      <a:gd name="connsiteX37" fmla="*/ 10015 w 21467"/>
                      <a:gd name="connsiteY37" fmla="*/ 5838 h 47739"/>
                      <a:gd name="connsiteX38" fmla="*/ 10240 w 21467"/>
                      <a:gd name="connsiteY38" fmla="*/ 6018 h 47739"/>
                      <a:gd name="connsiteX39" fmla="*/ 10464 w 21467"/>
                      <a:gd name="connsiteY39" fmla="*/ 6198 h 47739"/>
                      <a:gd name="connsiteX40" fmla="*/ 10689 w 21467"/>
                      <a:gd name="connsiteY40" fmla="*/ 6377 h 47739"/>
                      <a:gd name="connsiteX41" fmla="*/ 10891 w 21467"/>
                      <a:gd name="connsiteY41" fmla="*/ 6557 h 47739"/>
                      <a:gd name="connsiteX42" fmla="*/ 11093 w 21467"/>
                      <a:gd name="connsiteY42" fmla="*/ 6759 h 47739"/>
                      <a:gd name="connsiteX43" fmla="*/ 11295 w 21467"/>
                      <a:gd name="connsiteY43" fmla="*/ 6961 h 47739"/>
                      <a:gd name="connsiteX44" fmla="*/ 11497 w 21467"/>
                      <a:gd name="connsiteY44" fmla="*/ 7163 h 47739"/>
                      <a:gd name="connsiteX45" fmla="*/ 11699 w 21467"/>
                      <a:gd name="connsiteY45" fmla="*/ 7365 h 47739"/>
                      <a:gd name="connsiteX46" fmla="*/ 11901 w 21467"/>
                      <a:gd name="connsiteY46" fmla="*/ 7567 h 47739"/>
                      <a:gd name="connsiteX47" fmla="*/ 12103 w 21467"/>
                      <a:gd name="connsiteY47" fmla="*/ 7769 h 47739"/>
                      <a:gd name="connsiteX48" fmla="*/ 12103 w 21467"/>
                      <a:gd name="connsiteY48" fmla="*/ 7769 h 47739"/>
                      <a:gd name="connsiteX49" fmla="*/ 12283 w 21467"/>
                      <a:gd name="connsiteY49" fmla="*/ 7972 h 47739"/>
                      <a:gd name="connsiteX50" fmla="*/ 12485 w 21467"/>
                      <a:gd name="connsiteY50" fmla="*/ 8174 h 47739"/>
                      <a:gd name="connsiteX51" fmla="*/ 12687 w 21467"/>
                      <a:gd name="connsiteY51" fmla="*/ 8376 h 47739"/>
                      <a:gd name="connsiteX52" fmla="*/ 12889 w 21467"/>
                      <a:gd name="connsiteY52" fmla="*/ 8578 h 47739"/>
                      <a:gd name="connsiteX53" fmla="*/ 13069 w 21467"/>
                      <a:gd name="connsiteY53" fmla="*/ 8780 h 47739"/>
                      <a:gd name="connsiteX54" fmla="*/ 13249 w 21467"/>
                      <a:gd name="connsiteY54" fmla="*/ 8982 h 47739"/>
                      <a:gd name="connsiteX55" fmla="*/ 13428 w 21467"/>
                      <a:gd name="connsiteY55" fmla="*/ 9184 h 47739"/>
                      <a:gd name="connsiteX56" fmla="*/ 13608 w 21467"/>
                      <a:gd name="connsiteY56" fmla="*/ 9386 h 47739"/>
                      <a:gd name="connsiteX57" fmla="*/ 13787 w 21467"/>
                      <a:gd name="connsiteY57" fmla="*/ 9588 h 47739"/>
                      <a:gd name="connsiteX58" fmla="*/ 13967 w 21467"/>
                      <a:gd name="connsiteY58" fmla="*/ 9790 h 47739"/>
                      <a:gd name="connsiteX59" fmla="*/ 14147 w 21467"/>
                      <a:gd name="connsiteY59" fmla="*/ 9993 h 47739"/>
                      <a:gd name="connsiteX60" fmla="*/ 14326 w 21467"/>
                      <a:gd name="connsiteY60" fmla="*/ 10195 h 47739"/>
                      <a:gd name="connsiteX61" fmla="*/ 14506 w 21467"/>
                      <a:gd name="connsiteY61" fmla="*/ 10419 h 47739"/>
                      <a:gd name="connsiteX62" fmla="*/ 14686 w 21467"/>
                      <a:gd name="connsiteY62" fmla="*/ 10644 h 47739"/>
                      <a:gd name="connsiteX63" fmla="*/ 14865 w 21467"/>
                      <a:gd name="connsiteY63" fmla="*/ 10868 h 47739"/>
                      <a:gd name="connsiteX64" fmla="*/ 15045 w 21467"/>
                      <a:gd name="connsiteY64" fmla="*/ 11093 h 47739"/>
                      <a:gd name="connsiteX65" fmla="*/ 15225 w 21467"/>
                      <a:gd name="connsiteY65" fmla="*/ 11317 h 47739"/>
                      <a:gd name="connsiteX66" fmla="*/ 15382 w 21467"/>
                      <a:gd name="connsiteY66" fmla="*/ 11542 h 47739"/>
                      <a:gd name="connsiteX67" fmla="*/ 15539 w 21467"/>
                      <a:gd name="connsiteY67" fmla="*/ 11766 h 47739"/>
                      <a:gd name="connsiteX68" fmla="*/ 15696 w 21467"/>
                      <a:gd name="connsiteY68" fmla="*/ 11991 h 47739"/>
                      <a:gd name="connsiteX69" fmla="*/ 15741 w 21467"/>
                      <a:gd name="connsiteY69" fmla="*/ 12058 h 47739"/>
                      <a:gd name="connsiteX70" fmla="*/ 15853 w 21467"/>
                      <a:gd name="connsiteY70" fmla="*/ 12216 h 47739"/>
                      <a:gd name="connsiteX71" fmla="*/ 16010 w 21467"/>
                      <a:gd name="connsiteY71" fmla="*/ 12440 h 47739"/>
                      <a:gd name="connsiteX72" fmla="*/ 16168 w 21467"/>
                      <a:gd name="connsiteY72" fmla="*/ 12665 h 47739"/>
                      <a:gd name="connsiteX73" fmla="*/ 16325 w 21467"/>
                      <a:gd name="connsiteY73" fmla="*/ 12889 h 47739"/>
                      <a:gd name="connsiteX74" fmla="*/ 16482 w 21467"/>
                      <a:gd name="connsiteY74" fmla="*/ 13114 h 47739"/>
                      <a:gd name="connsiteX75" fmla="*/ 16639 w 21467"/>
                      <a:gd name="connsiteY75" fmla="*/ 13338 h 47739"/>
                      <a:gd name="connsiteX76" fmla="*/ 16796 w 21467"/>
                      <a:gd name="connsiteY76" fmla="*/ 13563 h 47739"/>
                      <a:gd name="connsiteX77" fmla="*/ 16954 w 21467"/>
                      <a:gd name="connsiteY77" fmla="*/ 13787 h 47739"/>
                      <a:gd name="connsiteX78" fmla="*/ 17088 w 21467"/>
                      <a:gd name="connsiteY78" fmla="*/ 14012 h 47739"/>
                      <a:gd name="connsiteX79" fmla="*/ 17223 w 21467"/>
                      <a:gd name="connsiteY79" fmla="*/ 14237 h 47739"/>
                      <a:gd name="connsiteX80" fmla="*/ 17358 w 21467"/>
                      <a:gd name="connsiteY80" fmla="*/ 14484 h 47739"/>
                      <a:gd name="connsiteX81" fmla="*/ 17493 w 21467"/>
                      <a:gd name="connsiteY81" fmla="*/ 14731 h 47739"/>
                      <a:gd name="connsiteX82" fmla="*/ 17627 w 21467"/>
                      <a:gd name="connsiteY82" fmla="*/ 14978 h 47739"/>
                      <a:gd name="connsiteX83" fmla="*/ 17762 w 21467"/>
                      <a:gd name="connsiteY83" fmla="*/ 15225 h 47739"/>
                      <a:gd name="connsiteX84" fmla="*/ 17897 w 21467"/>
                      <a:gd name="connsiteY84" fmla="*/ 15472 h 47739"/>
                      <a:gd name="connsiteX85" fmla="*/ 18031 w 21467"/>
                      <a:gd name="connsiteY85" fmla="*/ 15719 h 47739"/>
                      <a:gd name="connsiteX86" fmla="*/ 18166 w 21467"/>
                      <a:gd name="connsiteY86" fmla="*/ 15966 h 47739"/>
                      <a:gd name="connsiteX87" fmla="*/ 18301 w 21467"/>
                      <a:gd name="connsiteY87" fmla="*/ 16213 h 47739"/>
                      <a:gd name="connsiteX88" fmla="*/ 18413 w 21467"/>
                      <a:gd name="connsiteY88" fmla="*/ 16460 h 47739"/>
                      <a:gd name="connsiteX89" fmla="*/ 18525 w 21467"/>
                      <a:gd name="connsiteY89" fmla="*/ 16707 h 47739"/>
                      <a:gd name="connsiteX90" fmla="*/ 18638 w 21467"/>
                      <a:gd name="connsiteY90" fmla="*/ 16954 h 47739"/>
                      <a:gd name="connsiteX91" fmla="*/ 18750 w 21467"/>
                      <a:gd name="connsiteY91" fmla="*/ 17201 h 47739"/>
                      <a:gd name="connsiteX92" fmla="*/ 18862 w 21467"/>
                      <a:gd name="connsiteY92" fmla="*/ 17448 h 47739"/>
                      <a:gd name="connsiteX93" fmla="*/ 18975 w 21467"/>
                      <a:gd name="connsiteY93" fmla="*/ 17695 h 47739"/>
                      <a:gd name="connsiteX94" fmla="*/ 19087 w 21467"/>
                      <a:gd name="connsiteY94" fmla="*/ 17942 h 47739"/>
                      <a:gd name="connsiteX95" fmla="*/ 19199 w 21467"/>
                      <a:gd name="connsiteY95" fmla="*/ 18189 h 47739"/>
                      <a:gd name="connsiteX96" fmla="*/ 19311 w 21467"/>
                      <a:gd name="connsiteY96" fmla="*/ 18458 h 47739"/>
                      <a:gd name="connsiteX97" fmla="*/ 19424 w 21467"/>
                      <a:gd name="connsiteY97" fmla="*/ 18728 h 47739"/>
                      <a:gd name="connsiteX98" fmla="*/ 19513 w 21467"/>
                      <a:gd name="connsiteY98" fmla="*/ 18997 h 47739"/>
                      <a:gd name="connsiteX99" fmla="*/ 19603 w 21467"/>
                      <a:gd name="connsiteY99" fmla="*/ 19266 h 47739"/>
                      <a:gd name="connsiteX100" fmla="*/ 19693 w 21467"/>
                      <a:gd name="connsiteY100" fmla="*/ 19536 h 47739"/>
                      <a:gd name="connsiteX101" fmla="*/ 19783 w 21467"/>
                      <a:gd name="connsiteY101" fmla="*/ 19805 h 47739"/>
                      <a:gd name="connsiteX102" fmla="*/ 19873 w 21467"/>
                      <a:gd name="connsiteY102" fmla="*/ 20075 h 47739"/>
                      <a:gd name="connsiteX103" fmla="*/ 19963 w 21467"/>
                      <a:gd name="connsiteY103" fmla="*/ 20344 h 47739"/>
                      <a:gd name="connsiteX104" fmla="*/ 20052 w 21467"/>
                      <a:gd name="connsiteY104" fmla="*/ 20614 h 47739"/>
                      <a:gd name="connsiteX105" fmla="*/ 20142 w 21467"/>
                      <a:gd name="connsiteY105" fmla="*/ 20883 h 47739"/>
                      <a:gd name="connsiteX106" fmla="*/ 20232 w 21467"/>
                      <a:gd name="connsiteY106" fmla="*/ 21153 h 47739"/>
                      <a:gd name="connsiteX107" fmla="*/ 20299 w 21467"/>
                      <a:gd name="connsiteY107" fmla="*/ 21422 h 47739"/>
                      <a:gd name="connsiteX108" fmla="*/ 20367 w 21467"/>
                      <a:gd name="connsiteY108" fmla="*/ 21692 h 47739"/>
                      <a:gd name="connsiteX109" fmla="*/ 20434 w 21467"/>
                      <a:gd name="connsiteY109" fmla="*/ 21961 h 47739"/>
                      <a:gd name="connsiteX110" fmla="*/ 20502 w 21467"/>
                      <a:gd name="connsiteY110" fmla="*/ 22231 h 47739"/>
                      <a:gd name="connsiteX111" fmla="*/ 20569 w 21467"/>
                      <a:gd name="connsiteY111" fmla="*/ 22500 h 47739"/>
                      <a:gd name="connsiteX112" fmla="*/ 20636 w 21467"/>
                      <a:gd name="connsiteY112" fmla="*/ 22769 h 47739"/>
                      <a:gd name="connsiteX113" fmla="*/ 20704 w 21467"/>
                      <a:gd name="connsiteY113" fmla="*/ 23039 h 47739"/>
                      <a:gd name="connsiteX114" fmla="*/ 20771 w 21467"/>
                      <a:gd name="connsiteY114" fmla="*/ 23331 h 47739"/>
                      <a:gd name="connsiteX115" fmla="*/ 20838 w 21467"/>
                      <a:gd name="connsiteY115" fmla="*/ 23623 h 47739"/>
                      <a:gd name="connsiteX116" fmla="*/ 20838 w 21467"/>
                      <a:gd name="connsiteY116" fmla="*/ 23713 h 47739"/>
                      <a:gd name="connsiteX117" fmla="*/ 20883 w 21467"/>
                      <a:gd name="connsiteY117" fmla="*/ 23915 h 47739"/>
                      <a:gd name="connsiteX118" fmla="*/ 20928 w 21467"/>
                      <a:gd name="connsiteY118" fmla="*/ 24207 h 47739"/>
                      <a:gd name="connsiteX119" fmla="*/ 20973 w 21467"/>
                      <a:gd name="connsiteY119" fmla="*/ 24498 h 47739"/>
                      <a:gd name="connsiteX120" fmla="*/ 21018 w 21467"/>
                      <a:gd name="connsiteY120" fmla="*/ 24790 h 47739"/>
                      <a:gd name="connsiteX121" fmla="*/ 21063 w 21467"/>
                      <a:gd name="connsiteY121" fmla="*/ 25082 h 47739"/>
                      <a:gd name="connsiteX122" fmla="*/ 21108 w 21467"/>
                      <a:gd name="connsiteY122" fmla="*/ 25374 h 47739"/>
                      <a:gd name="connsiteX123" fmla="*/ 21153 w 21467"/>
                      <a:gd name="connsiteY123" fmla="*/ 25666 h 47739"/>
                      <a:gd name="connsiteX124" fmla="*/ 21198 w 21467"/>
                      <a:gd name="connsiteY124" fmla="*/ 25958 h 47739"/>
                      <a:gd name="connsiteX125" fmla="*/ 21243 w 21467"/>
                      <a:gd name="connsiteY125" fmla="*/ 26250 h 47739"/>
                      <a:gd name="connsiteX126" fmla="*/ 21243 w 21467"/>
                      <a:gd name="connsiteY126" fmla="*/ 26542 h 47739"/>
                      <a:gd name="connsiteX127" fmla="*/ 21310 w 21467"/>
                      <a:gd name="connsiteY127" fmla="*/ 26834 h 47739"/>
                      <a:gd name="connsiteX128" fmla="*/ 21310 w 21467"/>
                      <a:gd name="connsiteY128" fmla="*/ 27126 h 47739"/>
                      <a:gd name="connsiteX129" fmla="*/ 21355 w 21467"/>
                      <a:gd name="connsiteY129" fmla="*/ 27418 h 47739"/>
                      <a:gd name="connsiteX130" fmla="*/ 21355 w 21467"/>
                      <a:gd name="connsiteY130" fmla="*/ 27732 h 47739"/>
                      <a:gd name="connsiteX131" fmla="*/ 21400 w 21467"/>
                      <a:gd name="connsiteY131" fmla="*/ 28046 h 47739"/>
                      <a:gd name="connsiteX132" fmla="*/ 21400 w 21467"/>
                      <a:gd name="connsiteY132" fmla="*/ 28361 h 47739"/>
                      <a:gd name="connsiteX133" fmla="*/ 21445 w 21467"/>
                      <a:gd name="connsiteY133" fmla="*/ 28675 h 47739"/>
                      <a:gd name="connsiteX134" fmla="*/ 21445 w 21467"/>
                      <a:gd name="connsiteY134" fmla="*/ 28967 h 47739"/>
                      <a:gd name="connsiteX135" fmla="*/ 21467 w 21467"/>
                      <a:gd name="connsiteY135" fmla="*/ 29237 h 47739"/>
                      <a:gd name="connsiteX136" fmla="*/ 21467 w 21467"/>
                      <a:gd name="connsiteY136" fmla="*/ 29506 h 47739"/>
                      <a:gd name="connsiteX137" fmla="*/ 21467 w 21467"/>
                      <a:gd name="connsiteY137" fmla="*/ 29775 h 47739"/>
                      <a:gd name="connsiteX138" fmla="*/ 21467 w 21467"/>
                      <a:gd name="connsiteY138" fmla="*/ 30045 h 47739"/>
                      <a:gd name="connsiteX139" fmla="*/ 21467 w 21467"/>
                      <a:gd name="connsiteY139" fmla="*/ 30157 h 47739"/>
                      <a:gd name="connsiteX140" fmla="*/ 21467 w 21467"/>
                      <a:gd name="connsiteY140" fmla="*/ 30314 h 47739"/>
                      <a:gd name="connsiteX141" fmla="*/ 21467 w 21467"/>
                      <a:gd name="connsiteY141" fmla="*/ 30584 h 47739"/>
                      <a:gd name="connsiteX142" fmla="*/ 21467 w 21467"/>
                      <a:gd name="connsiteY142" fmla="*/ 30853 h 47739"/>
                      <a:gd name="connsiteX143" fmla="*/ 21467 w 21467"/>
                      <a:gd name="connsiteY143" fmla="*/ 31123 h 47739"/>
                      <a:gd name="connsiteX144" fmla="*/ 21467 w 21467"/>
                      <a:gd name="connsiteY144" fmla="*/ 31370 h 47739"/>
                      <a:gd name="connsiteX145" fmla="*/ 21467 w 21467"/>
                      <a:gd name="connsiteY145" fmla="*/ 31617 h 47739"/>
                      <a:gd name="connsiteX146" fmla="*/ 21467 w 21467"/>
                      <a:gd name="connsiteY146" fmla="*/ 31864 h 47739"/>
                      <a:gd name="connsiteX147" fmla="*/ 21467 w 21467"/>
                      <a:gd name="connsiteY147" fmla="*/ 32111 h 47739"/>
                      <a:gd name="connsiteX148" fmla="*/ 21467 w 21467"/>
                      <a:gd name="connsiteY148" fmla="*/ 32358 h 47739"/>
                      <a:gd name="connsiteX149" fmla="*/ 21445 w 21467"/>
                      <a:gd name="connsiteY149" fmla="*/ 32605 h 47739"/>
                      <a:gd name="connsiteX150" fmla="*/ 21445 w 21467"/>
                      <a:gd name="connsiteY150" fmla="*/ 32852 h 47739"/>
                      <a:gd name="connsiteX151" fmla="*/ 21400 w 21467"/>
                      <a:gd name="connsiteY151" fmla="*/ 33099 h 47739"/>
                      <a:gd name="connsiteX152" fmla="*/ 21400 w 21467"/>
                      <a:gd name="connsiteY152" fmla="*/ 33346 h 47739"/>
                      <a:gd name="connsiteX153" fmla="*/ 21355 w 21467"/>
                      <a:gd name="connsiteY153" fmla="*/ 33593 h 47739"/>
                      <a:gd name="connsiteX154" fmla="*/ 21355 w 21467"/>
                      <a:gd name="connsiteY154" fmla="*/ 33817 h 47739"/>
                      <a:gd name="connsiteX155" fmla="*/ 21310 w 21467"/>
                      <a:gd name="connsiteY155" fmla="*/ 34042 h 47739"/>
                      <a:gd name="connsiteX156" fmla="*/ 21310 w 21467"/>
                      <a:gd name="connsiteY156" fmla="*/ 34266 h 47739"/>
                      <a:gd name="connsiteX157" fmla="*/ 21243 w 21467"/>
                      <a:gd name="connsiteY157" fmla="*/ 34491 h 47739"/>
                      <a:gd name="connsiteX158" fmla="*/ 21198 w 21467"/>
                      <a:gd name="connsiteY158" fmla="*/ 34716 h 47739"/>
                      <a:gd name="connsiteX159" fmla="*/ 21153 w 21467"/>
                      <a:gd name="connsiteY159" fmla="*/ 34940 h 47739"/>
                      <a:gd name="connsiteX160" fmla="*/ 21108 w 21467"/>
                      <a:gd name="connsiteY160" fmla="*/ 35165 h 47739"/>
                      <a:gd name="connsiteX161" fmla="*/ 21063 w 21467"/>
                      <a:gd name="connsiteY161" fmla="*/ 35389 h 47739"/>
                      <a:gd name="connsiteX162" fmla="*/ 21018 w 21467"/>
                      <a:gd name="connsiteY162" fmla="*/ 35614 h 47739"/>
                      <a:gd name="connsiteX163" fmla="*/ 21018 w 21467"/>
                      <a:gd name="connsiteY163" fmla="*/ 35659 h 47739"/>
                      <a:gd name="connsiteX164" fmla="*/ 20973 w 21467"/>
                      <a:gd name="connsiteY164" fmla="*/ 35838 h 47739"/>
                      <a:gd name="connsiteX165" fmla="*/ 20928 w 21467"/>
                      <a:gd name="connsiteY165" fmla="*/ 36063 h 47739"/>
                      <a:gd name="connsiteX166" fmla="*/ 20861 w 21467"/>
                      <a:gd name="connsiteY166" fmla="*/ 36287 h 47739"/>
                      <a:gd name="connsiteX167" fmla="*/ 20793 w 21467"/>
                      <a:gd name="connsiteY167" fmla="*/ 36512 h 47739"/>
                      <a:gd name="connsiteX168" fmla="*/ 20726 w 21467"/>
                      <a:gd name="connsiteY168" fmla="*/ 36737 h 47739"/>
                      <a:gd name="connsiteX169" fmla="*/ 20659 w 21467"/>
                      <a:gd name="connsiteY169" fmla="*/ 36961 h 47739"/>
                      <a:gd name="connsiteX170" fmla="*/ 20591 w 21467"/>
                      <a:gd name="connsiteY170" fmla="*/ 37186 h 47739"/>
                      <a:gd name="connsiteX171" fmla="*/ 20524 w 21467"/>
                      <a:gd name="connsiteY171" fmla="*/ 37410 h 47739"/>
                      <a:gd name="connsiteX172" fmla="*/ 20457 w 21467"/>
                      <a:gd name="connsiteY172" fmla="*/ 37635 h 47739"/>
                      <a:gd name="connsiteX173" fmla="*/ 20389 w 21467"/>
                      <a:gd name="connsiteY173" fmla="*/ 37859 h 47739"/>
                      <a:gd name="connsiteX174" fmla="*/ 20299 w 21467"/>
                      <a:gd name="connsiteY174" fmla="*/ 38084 h 47739"/>
                      <a:gd name="connsiteX175" fmla="*/ 20210 w 21467"/>
                      <a:gd name="connsiteY175" fmla="*/ 38286 h 47739"/>
                      <a:gd name="connsiteX176" fmla="*/ 20120 w 21467"/>
                      <a:gd name="connsiteY176" fmla="*/ 38510 h 47739"/>
                      <a:gd name="connsiteX177" fmla="*/ 20030 w 21467"/>
                      <a:gd name="connsiteY177" fmla="*/ 38713 h 47739"/>
                      <a:gd name="connsiteX178" fmla="*/ 19985 w 21467"/>
                      <a:gd name="connsiteY178" fmla="*/ 38802 h 47739"/>
                      <a:gd name="connsiteX179" fmla="*/ 19940 w 21467"/>
                      <a:gd name="connsiteY179" fmla="*/ 38915 h 47739"/>
                      <a:gd name="connsiteX180" fmla="*/ 19850 w 21467"/>
                      <a:gd name="connsiteY180" fmla="*/ 39117 h 47739"/>
                      <a:gd name="connsiteX181" fmla="*/ 19760 w 21467"/>
                      <a:gd name="connsiteY181" fmla="*/ 39319 h 47739"/>
                      <a:gd name="connsiteX182" fmla="*/ 19648 w 21467"/>
                      <a:gd name="connsiteY182" fmla="*/ 39521 h 47739"/>
                      <a:gd name="connsiteX183" fmla="*/ 19536 w 21467"/>
                      <a:gd name="connsiteY183" fmla="*/ 39745 h 47739"/>
                      <a:gd name="connsiteX184" fmla="*/ 19424 w 21467"/>
                      <a:gd name="connsiteY184" fmla="*/ 39948 h 47739"/>
                      <a:gd name="connsiteX185" fmla="*/ 19311 w 21467"/>
                      <a:gd name="connsiteY185" fmla="*/ 40150 h 47739"/>
                      <a:gd name="connsiteX186" fmla="*/ 19199 w 21467"/>
                      <a:gd name="connsiteY186" fmla="*/ 40374 h 47739"/>
                      <a:gd name="connsiteX187" fmla="*/ 19087 w 21467"/>
                      <a:gd name="connsiteY187" fmla="*/ 40576 h 47739"/>
                      <a:gd name="connsiteX188" fmla="*/ 18975 w 21467"/>
                      <a:gd name="connsiteY188" fmla="*/ 40801 h 47739"/>
                      <a:gd name="connsiteX189" fmla="*/ 18862 w 21467"/>
                      <a:gd name="connsiteY189" fmla="*/ 41025 h 47739"/>
                      <a:gd name="connsiteX190" fmla="*/ 18728 w 21467"/>
                      <a:gd name="connsiteY190" fmla="*/ 41250 h 47739"/>
                      <a:gd name="connsiteX191" fmla="*/ 18593 w 21467"/>
                      <a:gd name="connsiteY191" fmla="*/ 41475 h 47739"/>
                      <a:gd name="connsiteX192" fmla="*/ 18458 w 21467"/>
                      <a:gd name="connsiteY192" fmla="*/ 41699 h 47739"/>
                      <a:gd name="connsiteX193" fmla="*/ 18323 w 21467"/>
                      <a:gd name="connsiteY193" fmla="*/ 41924 h 47739"/>
                      <a:gd name="connsiteX194" fmla="*/ 18189 w 21467"/>
                      <a:gd name="connsiteY194" fmla="*/ 42148 h 47739"/>
                      <a:gd name="connsiteX195" fmla="*/ 18121 w 21467"/>
                      <a:gd name="connsiteY195" fmla="*/ 42260 h 47739"/>
                      <a:gd name="connsiteX196" fmla="*/ 18054 w 21467"/>
                      <a:gd name="connsiteY196" fmla="*/ 42373 h 47739"/>
                      <a:gd name="connsiteX197" fmla="*/ 17897 w 21467"/>
                      <a:gd name="connsiteY197" fmla="*/ 42597 h 47739"/>
                      <a:gd name="connsiteX198" fmla="*/ 17740 w 21467"/>
                      <a:gd name="connsiteY198" fmla="*/ 42822 h 47739"/>
                      <a:gd name="connsiteX199" fmla="*/ 17582 w 21467"/>
                      <a:gd name="connsiteY199" fmla="*/ 43046 h 47739"/>
                      <a:gd name="connsiteX200" fmla="*/ 17425 w 21467"/>
                      <a:gd name="connsiteY200" fmla="*/ 43271 h 47739"/>
                      <a:gd name="connsiteX201" fmla="*/ 17268 w 21467"/>
                      <a:gd name="connsiteY201" fmla="*/ 43495 h 47739"/>
                      <a:gd name="connsiteX202" fmla="*/ 17201 w 21467"/>
                      <a:gd name="connsiteY202" fmla="*/ 43585 h 47739"/>
                      <a:gd name="connsiteX203" fmla="*/ 17133 w 21467"/>
                      <a:gd name="connsiteY203" fmla="*/ 43675 h 47739"/>
                      <a:gd name="connsiteX204" fmla="*/ 17066 w 21467"/>
                      <a:gd name="connsiteY204" fmla="*/ 43765 h 47739"/>
                      <a:gd name="connsiteX205" fmla="*/ 16999 w 21467"/>
                      <a:gd name="connsiteY205" fmla="*/ 43855 h 47739"/>
                      <a:gd name="connsiteX206" fmla="*/ 16931 w 21467"/>
                      <a:gd name="connsiteY206" fmla="*/ 43945 h 47739"/>
                      <a:gd name="connsiteX207" fmla="*/ 16864 w 21467"/>
                      <a:gd name="connsiteY207" fmla="*/ 44034 h 47739"/>
                      <a:gd name="connsiteX208" fmla="*/ 16707 w 21467"/>
                      <a:gd name="connsiteY208" fmla="*/ 44214 h 47739"/>
                      <a:gd name="connsiteX209" fmla="*/ 16549 w 21467"/>
                      <a:gd name="connsiteY209" fmla="*/ 44394 h 47739"/>
                      <a:gd name="connsiteX210" fmla="*/ 16370 w 21467"/>
                      <a:gd name="connsiteY210" fmla="*/ 44573 h 47739"/>
                      <a:gd name="connsiteX211" fmla="*/ 16190 w 21467"/>
                      <a:gd name="connsiteY211" fmla="*/ 44753 h 47739"/>
                      <a:gd name="connsiteX212" fmla="*/ 16010 w 21467"/>
                      <a:gd name="connsiteY212" fmla="*/ 44933 h 47739"/>
                      <a:gd name="connsiteX213" fmla="*/ 15831 w 21467"/>
                      <a:gd name="connsiteY213" fmla="*/ 45112 h 47739"/>
                      <a:gd name="connsiteX214" fmla="*/ 15629 w 21467"/>
                      <a:gd name="connsiteY214" fmla="*/ 45292 h 47739"/>
                      <a:gd name="connsiteX215" fmla="*/ 15427 w 21467"/>
                      <a:gd name="connsiteY215" fmla="*/ 45472 h 47739"/>
                      <a:gd name="connsiteX216" fmla="*/ 15225 w 21467"/>
                      <a:gd name="connsiteY216" fmla="*/ 45651 h 47739"/>
                      <a:gd name="connsiteX217" fmla="*/ 15022 w 21467"/>
                      <a:gd name="connsiteY217" fmla="*/ 45831 h 47739"/>
                      <a:gd name="connsiteX218" fmla="*/ 14820 w 21467"/>
                      <a:gd name="connsiteY218" fmla="*/ 46010 h 47739"/>
                      <a:gd name="connsiteX219" fmla="*/ 14618 w 21467"/>
                      <a:gd name="connsiteY219" fmla="*/ 46190 h 47739"/>
                      <a:gd name="connsiteX220" fmla="*/ 14416 w 21467"/>
                      <a:gd name="connsiteY220" fmla="*/ 46370 h 47739"/>
                      <a:gd name="connsiteX221" fmla="*/ 14259 w 21467"/>
                      <a:gd name="connsiteY221" fmla="*/ 46504 h 47739"/>
                      <a:gd name="connsiteX222" fmla="*/ 14214 w 21467"/>
                      <a:gd name="connsiteY222" fmla="*/ 46504 h 47739"/>
                      <a:gd name="connsiteX223" fmla="*/ 13990 w 21467"/>
                      <a:gd name="connsiteY223" fmla="*/ 46639 h 47739"/>
                      <a:gd name="connsiteX224" fmla="*/ 13563 w 21467"/>
                      <a:gd name="connsiteY224" fmla="*/ 46864 h 47739"/>
                      <a:gd name="connsiteX225" fmla="*/ 13181 w 21467"/>
                      <a:gd name="connsiteY225" fmla="*/ 47088 h 47739"/>
                      <a:gd name="connsiteX226" fmla="*/ 13181 w 21467"/>
                      <a:gd name="connsiteY226" fmla="*/ 47088 h 47739"/>
                      <a:gd name="connsiteX227" fmla="*/ 12889 w 21467"/>
                      <a:gd name="connsiteY227" fmla="*/ 47313 h 47739"/>
                      <a:gd name="connsiteX228" fmla="*/ 12665 w 21467"/>
                      <a:gd name="connsiteY228" fmla="*/ 47492 h 47739"/>
                      <a:gd name="connsiteX229" fmla="*/ 12485 w 21467"/>
                      <a:gd name="connsiteY229" fmla="*/ 47627 h 47739"/>
                      <a:gd name="connsiteX230" fmla="*/ 12418 w 21467"/>
                      <a:gd name="connsiteY230" fmla="*/ 47672 h 47739"/>
                      <a:gd name="connsiteX231" fmla="*/ 12373 w 21467"/>
                      <a:gd name="connsiteY231" fmla="*/ 47672 h 47739"/>
                      <a:gd name="connsiteX232" fmla="*/ 12373 w 21467"/>
                      <a:gd name="connsiteY232" fmla="*/ 47717 h 47739"/>
                      <a:gd name="connsiteX233" fmla="*/ 12350 w 21467"/>
                      <a:gd name="connsiteY233" fmla="*/ 47717 h 47739"/>
                      <a:gd name="connsiteX234" fmla="*/ 12328 w 21467"/>
                      <a:gd name="connsiteY234" fmla="*/ 47739 h 47739"/>
                      <a:gd name="connsiteX235" fmla="*/ 12305 w 21467"/>
                      <a:gd name="connsiteY235" fmla="*/ 47739 h 47739"/>
                      <a:gd name="connsiteX236" fmla="*/ 12283 w 21467"/>
                      <a:gd name="connsiteY236" fmla="*/ 47739 h 47739"/>
                      <a:gd name="connsiteX237" fmla="*/ 12261 w 21467"/>
                      <a:gd name="connsiteY237" fmla="*/ 47739 h 47739"/>
                      <a:gd name="connsiteX238" fmla="*/ 12238 w 21467"/>
                      <a:gd name="connsiteY238" fmla="*/ 47739 h 47739"/>
                      <a:gd name="connsiteX239" fmla="*/ 12216 w 21467"/>
                      <a:gd name="connsiteY239" fmla="*/ 47739 h 47739"/>
                      <a:gd name="connsiteX240" fmla="*/ 12193 w 21467"/>
                      <a:gd name="connsiteY240" fmla="*/ 47717 h 47739"/>
                      <a:gd name="connsiteX241" fmla="*/ 12193 w 21467"/>
                      <a:gd name="connsiteY241" fmla="*/ 47717 h 47739"/>
                      <a:gd name="connsiteX242" fmla="*/ 12193 w 21467"/>
                      <a:gd name="connsiteY242" fmla="*/ 47672 h 47739"/>
                      <a:gd name="connsiteX243" fmla="*/ 12193 w 21467"/>
                      <a:gd name="connsiteY243" fmla="*/ 47672 h 47739"/>
                      <a:gd name="connsiteX244" fmla="*/ 12193 w 21467"/>
                      <a:gd name="connsiteY244" fmla="*/ 47605 h 47739"/>
                      <a:gd name="connsiteX245" fmla="*/ 12193 w 21467"/>
                      <a:gd name="connsiteY245" fmla="*/ 47605 h 47739"/>
                      <a:gd name="connsiteX246" fmla="*/ 12193 w 21467"/>
                      <a:gd name="connsiteY246" fmla="*/ 47537 h 47739"/>
                      <a:gd name="connsiteX247" fmla="*/ 12193 w 21467"/>
                      <a:gd name="connsiteY247" fmla="*/ 47537 h 47739"/>
                      <a:gd name="connsiteX248" fmla="*/ 12193 w 21467"/>
                      <a:gd name="connsiteY248" fmla="*/ 47515 h 47739"/>
                      <a:gd name="connsiteX249" fmla="*/ 12193 w 21467"/>
                      <a:gd name="connsiteY249" fmla="*/ 47515 h 47739"/>
                      <a:gd name="connsiteX250" fmla="*/ 12193 w 21467"/>
                      <a:gd name="connsiteY250" fmla="*/ 47470 h 47739"/>
                      <a:gd name="connsiteX251" fmla="*/ 12193 w 21467"/>
                      <a:gd name="connsiteY251" fmla="*/ 47470 h 47739"/>
                      <a:gd name="connsiteX252" fmla="*/ 12373 w 21467"/>
                      <a:gd name="connsiteY252" fmla="*/ 47448 h 47739"/>
                      <a:gd name="connsiteX253" fmla="*/ 12373 w 21467"/>
                      <a:gd name="connsiteY253" fmla="*/ 47403 h 47739"/>
                      <a:gd name="connsiteX254" fmla="*/ 12238 w 21467"/>
                      <a:gd name="connsiteY254" fmla="*/ 47425 h 47739"/>
                      <a:gd name="connsiteX255" fmla="*/ 12238 w 21467"/>
                      <a:gd name="connsiteY255" fmla="*/ 47425 h 47739"/>
                      <a:gd name="connsiteX256" fmla="*/ 12238 w 21467"/>
                      <a:gd name="connsiteY256" fmla="*/ 47425 h 47739"/>
                      <a:gd name="connsiteX257" fmla="*/ 12261 w 21467"/>
                      <a:gd name="connsiteY257" fmla="*/ 47425 h 47739"/>
                      <a:gd name="connsiteX258" fmla="*/ 12305 w 21467"/>
                      <a:gd name="connsiteY258" fmla="*/ 47358 h 47739"/>
                      <a:gd name="connsiteX259" fmla="*/ 12440 w 21467"/>
                      <a:gd name="connsiteY259" fmla="*/ 47201 h 47739"/>
                      <a:gd name="connsiteX260" fmla="*/ 12642 w 21467"/>
                      <a:gd name="connsiteY260" fmla="*/ 46998 h 47739"/>
                      <a:gd name="connsiteX261" fmla="*/ 12889 w 21467"/>
                      <a:gd name="connsiteY261" fmla="*/ 46729 h 47739"/>
                      <a:gd name="connsiteX262" fmla="*/ 12889 w 21467"/>
                      <a:gd name="connsiteY262" fmla="*/ 46729 h 47739"/>
                      <a:gd name="connsiteX263" fmla="*/ 13136 w 21467"/>
                      <a:gd name="connsiteY263" fmla="*/ 46370 h 47739"/>
                      <a:gd name="connsiteX264" fmla="*/ 13383 w 21467"/>
                      <a:gd name="connsiteY264" fmla="*/ 45966 h 47739"/>
                      <a:gd name="connsiteX265" fmla="*/ 13518 w 21467"/>
                      <a:gd name="connsiteY265" fmla="*/ 45741 h 47739"/>
                      <a:gd name="connsiteX266" fmla="*/ 13518 w 21467"/>
                      <a:gd name="connsiteY266" fmla="*/ 45696 h 47739"/>
                      <a:gd name="connsiteX267" fmla="*/ 13675 w 21467"/>
                      <a:gd name="connsiteY267" fmla="*/ 45539 h 47739"/>
                      <a:gd name="connsiteX268" fmla="*/ 13855 w 21467"/>
                      <a:gd name="connsiteY268" fmla="*/ 45359 h 47739"/>
                      <a:gd name="connsiteX269" fmla="*/ 14034 w 21467"/>
                      <a:gd name="connsiteY269" fmla="*/ 45157 h 47739"/>
                      <a:gd name="connsiteX270" fmla="*/ 14214 w 21467"/>
                      <a:gd name="connsiteY270" fmla="*/ 44955 h 47739"/>
                      <a:gd name="connsiteX271" fmla="*/ 14394 w 21467"/>
                      <a:gd name="connsiteY271" fmla="*/ 44753 h 47739"/>
                      <a:gd name="connsiteX272" fmla="*/ 14573 w 21467"/>
                      <a:gd name="connsiteY272" fmla="*/ 44551 h 47739"/>
                      <a:gd name="connsiteX273" fmla="*/ 14753 w 21467"/>
                      <a:gd name="connsiteY273" fmla="*/ 44349 h 47739"/>
                      <a:gd name="connsiteX274" fmla="*/ 14933 w 21467"/>
                      <a:gd name="connsiteY274" fmla="*/ 44147 h 47739"/>
                      <a:gd name="connsiteX275" fmla="*/ 15090 w 21467"/>
                      <a:gd name="connsiteY275" fmla="*/ 43945 h 47739"/>
                      <a:gd name="connsiteX276" fmla="*/ 15247 w 21467"/>
                      <a:gd name="connsiteY276" fmla="*/ 43765 h 47739"/>
                      <a:gd name="connsiteX277" fmla="*/ 15404 w 21467"/>
                      <a:gd name="connsiteY277" fmla="*/ 43585 h 47739"/>
                      <a:gd name="connsiteX278" fmla="*/ 15539 w 21467"/>
                      <a:gd name="connsiteY278" fmla="*/ 43406 h 47739"/>
                      <a:gd name="connsiteX279" fmla="*/ 15674 w 21467"/>
                      <a:gd name="connsiteY279" fmla="*/ 43226 h 47739"/>
                      <a:gd name="connsiteX280" fmla="*/ 15786 w 21467"/>
                      <a:gd name="connsiteY280" fmla="*/ 43069 h 47739"/>
                      <a:gd name="connsiteX281" fmla="*/ 15831 w 21467"/>
                      <a:gd name="connsiteY281" fmla="*/ 43001 h 47739"/>
                      <a:gd name="connsiteX282" fmla="*/ 15876 w 21467"/>
                      <a:gd name="connsiteY282" fmla="*/ 42934 h 47739"/>
                      <a:gd name="connsiteX283" fmla="*/ 15921 w 21467"/>
                      <a:gd name="connsiteY283" fmla="*/ 42867 h 47739"/>
                      <a:gd name="connsiteX284" fmla="*/ 15966 w 21467"/>
                      <a:gd name="connsiteY284" fmla="*/ 42799 h 47739"/>
                      <a:gd name="connsiteX285" fmla="*/ 16010 w 21467"/>
                      <a:gd name="connsiteY285" fmla="*/ 42732 h 47739"/>
                      <a:gd name="connsiteX286" fmla="*/ 16055 w 21467"/>
                      <a:gd name="connsiteY286" fmla="*/ 42665 h 47739"/>
                      <a:gd name="connsiteX287" fmla="*/ 16190 w 21467"/>
                      <a:gd name="connsiteY287" fmla="*/ 42440 h 47739"/>
                      <a:gd name="connsiteX288" fmla="*/ 16325 w 21467"/>
                      <a:gd name="connsiteY288" fmla="*/ 42216 h 47739"/>
                      <a:gd name="connsiteX289" fmla="*/ 16460 w 21467"/>
                      <a:gd name="connsiteY289" fmla="*/ 41991 h 47739"/>
                      <a:gd name="connsiteX290" fmla="*/ 16572 w 21467"/>
                      <a:gd name="connsiteY290" fmla="*/ 41766 h 47739"/>
                      <a:gd name="connsiteX291" fmla="*/ 16684 w 21467"/>
                      <a:gd name="connsiteY291" fmla="*/ 41542 h 47739"/>
                      <a:gd name="connsiteX292" fmla="*/ 16752 w 21467"/>
                      <a:gd name="connsiteY292" fmla="*/ 41430 h 47739"/>
                      <a:gd name="connsiteX293" fmla="*/ 16796 w 21467"/>
                      <a:gd name="connsiteY293" fmla="*/ 41317 h 47739"/>
                      <a:gd name="connsiteX294" fmla="*/ 16909 w 21467"/>
                      <a:gd name="connsiteY294" fmla="*/ 41093 h 47739"/>
                      <a:gd name="connsiteX295" fmla="*/ 17021 w 21467"/>
                      <a:gd name="connsiteY295" fmla="*/ 40868 h 47739"/>
                      <a:gd name="connsiteX296" fmla="*/ 17133 w 21467"/>
                      <a:gd name="connsiteY296" fmla="*/ 40666 h 47739"/>
                      <a:gd name="connsiteX297" fmla="*/ 17245 w 21467"/>
                      <a:gd name="connsiteY297" fmla="*/ 40464 h 47739"/>
                      <a:gd name="connsiteX298" fmla="*/ 17358 w 21467"/>
                      <a:gd name="connsiteY298" fmla="*/ 40262 h 47739"/>
                      <a:gd name="connsiteX299" fmla="*/ 17448 w 21467"/>
                      <a:gd name="connsiteY299" fmla="*/ 40060 h 47739"/>
                      <a:gd name="connsiteX300" fmla="*/ 17537 w 21467"/>
                      <a:gd name="connsiteY300" fmla="*/ 39858 h 47739"/>
                      <a:gd name="connsiteX301" fmla="*/ 17627 w 21467"/>
                      <a:gd name="connsiteY301" fmla="*/ 39656 h 47739"/>
                      <a:gd name="connsiteX302" fmla="*/ 17717 w 21467"/>
                      <a:gd name="connsiteY302" fmla="*/ 39454 h 47739"/>
                      <a:gd name="connsiteX303" fmla="*/ 17807 w 21467"/>
                      <a:gd name="connsiteY303" fmla="*/ 39251 h 47739"/>
                      <a:gd name="connsiteX304" fmla="*/ 17897 w 21467"/>
                      <a:gd name="connsiteY304" fmla="*/ 39049 h 47739"/>
                      <a:gd name="connsiteX305" fmla="*/ 17964 w 21467"/>
                      <a:gd name="connsiteY305" fmla="*/ 38847 h 47739"/>
                      <a:gd name="connsiteX306" fmla="*/ 18031 w 21467"/>
                      <a:gd name="connsiteY306" fmla="*/ 38645 h 47739"/>
                      <a:gd name="connsiteX307" fmla="*/ 18099 w 21467"/>
                      <a:gd name="connsiteY307" fmla="*/ 38443 h 47739"/>
                      <a:gd name="connsiteX308" fmla="*/ 18166 w 21467"/>
                      <a:gd name="connsiteY308" fmla="*/ 38241 h 47739"/>
                      <a:gd name="connsiteX309" fmla="*/ 18211 w 21467"/>
                      <a:gd name="connsiteY309" fmla="*/ 38129 h 47739"/>
                      <a:gd name="connsiteX310" fmla="*/ 18211 w 21467"/>
                      <a:gd name="connsiteY310" fmla="*/ 38039 h 47739"/>
                      <a:gd name="connsiteX311" fmla="*/ 18301 w 21467"/>
                      <a:gd name="connsiteY311" fmla="*/ 37837 h 47739"/>
                      <a:gd name="connsiteX312" fmla="*/ 18368 w 21467"/>
                      <a:gd name="connsiteY312" fmla="*/ 37635 h 47739"/>
                      <a:gd name="connsiteX313" fmla="*/ 18436 w 21467"/>
                      <a:gd name="connsiteY313" fmla="*/ 37433 h 47739"/>
                      <a:gd name="connsiteX314" fmla="*/ 18503 w 21467"/>
                      <a:gd name="connsiteY314" fmla="*/ 37231 h 47739"/>
                      <a:gd name="connsiteX315" fmla="*/ 18548 w 21467"/>
                      <a:gd name="connsiteY315" fmla="*/ 37028 h 47739"/>
                      <a:gd name="connsiteX316" fmla="*/ 18593 w 21467"/>
                      <a:gd name="connsiteY316" fmla="*/ 36826 h 47739"/>
                      <a:gd name="connsiteX317" fmla="*/ 18638 w 21467"/>
                      <a:gd name="connsiteY317" fmla="*/ 36624 h 47739"/>
                      <a:gd name="connsiteX318" fmla="*/ 18683 w 21467"/>
                      <a:gd name="connsiteY318" fmla="*/ 36422 h 47739"/>
                      <a:gd name="connsiteX319" fmla="*/ 18728 w 21467"/>
                      <a:gd name="connsiteY319" fmla="*/ 36220 h 47739"/>
                      <a:gd name="connsiteX320" fmla="*/ 18772 w 21467"/>
                      <a:gd name="connsiteY320" fmla="*/ 36018 h 47739"/>
                      <a:gd name="connsiteX321" fmla="*/ 18817 w 21467"/>
                      <a:gd name="connsiteY321" fmla="*/ 35816 h 47739"/>
                      <a:gd name="connsiteX322" fmla="*/ 18862 w 21467"/>
                      <a:gd name="connsiteY322" fmla="*/ 35614 h 47739"/>
                      <a:gd name="connsiteX323" fmla="*/ 18907 w 21467"/>
                      <a:gd name="connsiteY323" fmla="*/ 35412 h 47739"/>
                      <a:gd name="connsiteX324" fmla="*/ 18907 w 21467"/>
                      <a:gd name="connsiteY324" fmla="*/ 35254 h 47739"/>
                      <a:gd name="connsiteX325" fmla="*/ 18930 w 21467"/>
                      <a:gd name="connsiteY325" fmla="*/ 35232 h 47739"/>
                      <a:gd name="connsiteX326" fmla="*/ 18930 w 21467"/>
                      <a:gd name="connsiteY326" fmla="*/ 35030 h 47739"/>
                      <a:gd name="connsiteX327" fmla="*/ 18997 w 21467"/>
                      <a:gd name="connsiteY327" fmla="*/ 34828 h 47739"/>
                      <a:gd name="connsiteX328" fmla="*/ 18997 w 21467"/>
                      <a:gd name="connsiteY328" fmla="*/ 34626 h 47739"/>
                      <a:gd name="connsiteX329" fmla="*/ 19042 w 21467"/>
                      <a:gd name="connsiteY329" fmla="*/ 34424 h 47739"/>
                      <a:gd name="connsiteX330" fmla="*/ 19042 w 21467"/>
                      <a:gd name="connsiteY330" fmla="*/ 34222 h 47739"/>
                      <a:gd name="connsiteX331" fmla="*/ 19087 w 21467"/>
                      <a:gd name="connsiteY331" fmla="*/ 34019 h 47739"/>
                      <a:gd name="connsiteX332" fmla="*/ 19087 w 21467"/>
                      <a:gd name="connsiteY332" fmla="*/ 33817 h 47739"/>
                      <a:gd name="connsiteX333" fmla="*/ 19132 w 21467"/>
                      <a:gd name="connsiteY333" fmla="*/ 33615 h 47739"/>
                      <a:gd name="connsiteX334" fmla="*/ 19132 w 21467"/>
                      <a:gd name="connsiteY334" fmla="*/ 33413 h 47739"/>
                      <a:gd name="connsiteX335" fmla="*/ 19154 w 21467"/>
                      <a:gd name="connsiteY335" fmla="*/ 33189 h 47739"/>
                      <a:gd name="connsiteX336" fmla="*/ 19154 w 21467"/>
                      <a:gd name="connsiteY336" fmla="*/ 32964 h 47739"/>
                      <a:gd name="connsiteX337" fmla="*/ 19154 w 21467"/>
                      <a:gd name="connsiteY337" fmla="*/ 32739 h 47739"/>
                      <a:gd name="connsiteX338" fmla="*/ 19154 w 21467"/>
                      <a:gd name="connsiteY338" fmla="*/ 32515 h 47739"/>
                      <a:gd name="connsiteX339" fmla="*/ 19154 w 21467"/>
                      <a:gd name="connsiteY339" fmla="*/ 32290 h 47739"/>
                      <a:gd name="connsiteX340" fmla="*/ 19154 w 21467"/>
                      <a:gd name="connsiteY340" fmla="*/ 32066 h 47739"/>
                      <a:gd name="connsiteX341" fmla="*/ 19154 w 21467"/>
                      <a:gd name="connsiteY341" fmla="*/ 31841 h 47739"/>
                      <a:gd name="connsiteX342" fmla="*/ 19154 w 21467"/>
                      <a:gd name="connsiteY342" fmla="*/ 31370 h 47739"/>
                      <a:gd name="connsiteX343" fmla="*/ 19154 w 21467"/>
                      <a:gd name="connsiteY343" fmla="*/ 31123 h 47739"/>
                      <a:gd name="connsiteX344" fmla="*/ 19154 w 21467"/>
                      <a:gd name="connsiteY344" fmla="*/ 30876 h 47739"/>
                      <a:gd name="connsiteX345" fmla="*/ 19154 w 21467"/>
                      <a:gd name="connsiteY345" fmla="*/ 30629 h 47739"/>
                      <a:gd name="connsiteX346" fmla="*/ 19154 w 21467"/>
                      <a:gd name="connsiteY346" fmla="*/ 30382 h 47739"/>
                      <a:gd name="connsiteX347" fmla="*/ 19154 w 21467"/>
                      <a:gd name="connsiteY347" fmla="*/ 30225 h 47739"/>
                      <a:gd name="connsiteX348" fmla="*/ 19154 w 21467"/>
                      <a:gd name="connsiteY348" fmla="*/ 30135 h 47739"/>
                      <a:gd name="connsiteX349" fmla="*/ 19154 w 21467"/>
                      <a:gd name="connsiteY349" fmla="*/ 29888 h 47739"/>
                      <a:gd name="connsiteX350" fmla="*/ 19154 w 21467"/>
                      <a:gd name="connsiteY350" fmla="*/ 29641 h 47739"/>
                      <a:gd name="connsiteX351" fmla="*/ 19132 w 21467"/>
                      <a:gd name="connsiteY351" fmla="*/ 29371 h 47739"/>
                      <a:gd name="connsiteX352" fmla="*/ 19132 w 21467"/>
                      <a:gd name="connsiteY352" fmla="*/ 29102 h 47739"/>
                      <a:gd name="connsiteX353" fmla="*/ 19087 w 21467"/>
                      <a:gd name="connsiteY353" fmla="*/ 28832 h 47739"/>
                      <a:gd name="connsiteX354" fmla="*/ 19087 w 21467"/>
                      <a:gd name="connsiteY354" fmla="*/ 28540 h 47739"/>
                      <a:gd name="connsiteX355" fmla="*/ 19042 w 21467"/>
                      <a:gd name="connsiteY355" fmla="*/ 28248 h 47739"/>
                      <a:gd name="connsiteX356" fmla="*/ 19042 w 21467"/>
                      <a:gd name="connsiteY356" fmla="*/ 27957 h 47739"/>
                      <a:gd name="connsiteX357" fmla="*/ 18997 w 21467"/>
                      <a:gd name="connsiteY357" fmla="*/ 27665 h 47739"/>
                      <a:gd name="connsiteX358" fmla="*/ 18997 w 21467"/>
                      <a:gd name="connsiteY358" fmla="*/ 27395 h 47739"/>
                      <a:gd name="connsiteX359" fmla="*/ 18930 w 21467"/>
                      <a:gd name="connsiteY359" fmla="*/ 27126 h 47739"/>
                      <a:gd name="connsiteX360" fmla="*/ 18885 w 21467"/>
                      <a:gd name="connsiteY360" fmla="*/ 26856 h 47739"/>
                      <a:gd name="connsiteX361" fmla="*/ 18840 w 21467"/>
                      <a:gd name="connsiteY361" fmla="*/ 26587 h 47739"/>
                      <a:gd name="connsiteX362" fmla="*/ 18795 w 21467"/>
                      <a:gd name="connsiteY362" fmla="*/ 26317 h 47739"/>
                      <a:gd name="connsiteX363" fmla="*/ 18750 w 21467"/>
                      <a:gd name="connsiteY363" fmla="*/ 26048 h 47739"/>
                      <a:gd name="connsiteX364" fmla="*/ 18705 w 21467"/>
                      <a:gd name="connsiteY364" fmla="*/ 25778 h 47739"/>
                      <a:gd name="connsiteX365" fmla="*/ 18660 w 21467"/>
                      <a:gd name="connsiteY365" fmla="*/ 25509 h 47739"/>
                      <a:gd name="connsiteX366" fmla="*/ 18615 w 21467"/>
                      <a:gd name="connsiteY366" fmla="*/ 25240 h 47739"/>
                      <a:gd name="connsiteX367" fmla="*/ 18570 w 21467"/>
                      <a:gd name="connsiteY367" fmla="*/ 24970 h 47739"/>
                      <a:gd name="connsiteX368" fmla="*/ 18525 w 21467"/>
                      <a:gd name="connsiteY368" fmla="*/ 24701 h 47739"/>
                      <a:gd name="connsiteX369" fmla="*/ 18481 w 21467"/>
                      <a:gd name="connsiteY369" fmla="*/ 24431 h 47739"/>
                      <a:gd name="connsiteX370" fmla="*/ 18436 w 21467"/>
                      <a:gd name="connsiteY370" fmla="*/ 24251 h 47739"/>
                      <a:gd name="connsiteX371" fmla="*/ 18436 w 21467"/>
                      <a:gd name="connsiteY371" fmla="*/ 24184 h 47739"/>
                      <a:gd name="connsiteX372" fmla="*/ 18368 w 21467"/>
                      <a:gd name="connsiteY372" fmla="*/ 23915 h 47739"/>
                      <a:gd name="connsiteX373" fmla="*/ 18301 w 21467"/>
                      <a:gd name="connsiteY373" fmla="*/ 23645 h 47739"/>
                      <a:gd name="connsiteX374" fmla="*/ 18234 w 21467"/>
                      <a:gd name="connsiteY374" fmla="*/ 23376 h 47739"/>
                      <a:gd name="connsiteX375" fmla="*/ 18166 w 21467"/>
                      <a:gd name="connsiteY375" fmla="*/ 23129 h 47739"/>
                      <a:gd name="connsiteX376" fmla="*/ 18099 w 21467"/>
                      <a:gd name="connsiteY376" fmla="*/ 22882 h 47739"/>
                      <a:gd name="connsiteX377" fmla="*/ 18031 w 21467"/>
                      <a:gd name="connsiteY377" fmla="*/ 22635 h 47739"/>
                      <a:gd name="connsiteX378" fmla="*/ 17964 w 21467"/>
                      <a:gd name="connsiteY378" fmla="*/ 22388 h 47739"/>
                      <a:gd name="connsiteX379" fmla="*/ 17897 w 21467"/>
                      <a:gd name="connsiteY379" fmla="*/ 22141 h 47739"/>
                      <a:gd name="connsiteX380" fmla="*/ 17829 w 21467"/>
                      <a:gd name="connsiteY380" fmla="*/ 21894 h 47739"/>
                      <a:gd name="connsiteX381" fmla="*/ 17762 w 21467"/>
                      <a:gd name="connsiteY381" fmla="*/ 21647 h 47739"/>
                      <a:gd name="connsiteX382" fmla="*/ 17672 w 21467"/>
                      <a:gd name="connsiteY382" fmla="*/ 21400 h 47739"/>
                      <a:gd name="connsiteX383" fmla="*/ 17582 w 21467"/>
                      <a:gd name="connsiteY383" fmla="*/ 21153 h 47739"/>
                      <a:gd name="connsiteX384" fmla="*/ 17493 w 21467"/>
                      <a:gd name="connsiteY384" fmla="*/ 20906 h 47739"/>
                      <a:gd name="connsiteX385" fmla="*/ 17403 w 21467"/>
                      <a:gd name="connsiteY385" fmla="*/ 20659 h 47739"/>
                      <a:gd name="connsiteX386" fmla="*/ 17313 w 21467"/>
                      <a:gd name="connsiteY386" fmla="*/ 20412 h 47739"/>
                      <a:gd name="connsiteX387" fmla="*/ 17223 w 21467"/>
                      <a:gd name="connsiteY387" fmla="*/ 20165 h 47739"/>
                      <a:gd name="connsiteX388" fmla="*/ 17133 w 21467"/>
                      <a:gd name="connsiteY388" fmla="*/ 19918 h 47739"/>
                      <a:gd name="connsiteX389" fmla="*/ 17043 w 21467"/>
                      <a:gd name="connsiteY389" fmla="*/ 19671 h 47739"/>
                      <a:gd name="connsiteX390" fmla="*/ 16954 w 21467"/>
                      <a:gd name="connsiteY390" fmla="*/ 19424 h 47739"/>
                      <a:gd name="connsiteX391" fmla="*/ 16864 w 21467"/>
                      <a:gd name="connsiteY391" fmla="*/ 19177 h 47739"/>
                      <a:gd name="connsiteX392" fmla="*/ 16774 w 21467"/>
                      <a:gd name="connsiteY392" fmla="*/ 18952 h 47739"/>
                      <a:gd name="connsiteX393" fmla="*/ 16684 w 21467"/>
                      <a:gd name="connsiteY393" fmla="*/ 18728 h 47739"/>
                      <a:gd name="connsiteX394" fmla="*/ 16572 w 21467"/>
                      <a:gd name="connsiteY394" fmla="*/ 18503 h 47739"/>
                      <a:gd name="connsiteX395" fmla="*/ 16460 w 21467"/>
                      <a:gd name="connsiteY395" fmla="*/ 18278 h 47739"/>
                      <a:gd name="connsiteX396" fmla="*/ 16347 w 21467"/>
                      <a:gd name="connsiteY396" fmla="*/ 18054 h 47739"/>
                      <a:gd name="connsiteX397" fmla="*/ 16235 w 21467"/>
                      <a:gd name="connsiteY397" fmla="*/ 17829 h 47739"/>
                      <a:gd name="connsiteX398" fmla="*/ 16123 w 21467"/>
                      <a:gd name="connsiteY398" fmla="*/ 17605 h 47739"/>
                      <a:gd name="connsiteX399" fmla="*/ 16010 w 21467"/>
                      <a:gd name="connsiteY399" fmla="*/ 17380 h 47739"/>
                      <a:gd name="connsiteX400" fmla="*/ 15898 w 21467"/>
                      <a:gd name="connsiteY400" fmla="*/ 17156 h 47739"/>
                      <a:gd name="connsiteX401" fmla="*/ 15786 w 21467"/>
                      <a:gd name="connsiteY401" fmla="*/ 16931 h 47739"/>
                      <a:gd name="connsiteX402" fmla="*/ 15674 w 21467"/>
                      <a:gd name="connsiteY402" fmla="*/ 16707 h 47739"/>
                      <a:gd name="connsiteX403" fmla="*/ 15561 w 21467"/>
                      <a:gd name="connsiteY403" fmla="*/ 16482 h 47739"/>
                      <a:gd name="connsiteX404" fmla="*/ 15449 w 21467"/>
                      <a:gd name="connsiteY404" fmla="*/ 16257 h 47739"/>
                      <a:gd name="connsiteX405" fmla="*/ 15314 w 21467"/>
                      <a:gd name="connsiteY405" fmla="*/ 16033 h 47739"/>
                      <a:gd name="connsiteX406" fmla="*/ 15180 w 21467"/>
                      <a:gd name="connsiteY406" fmla="*/ 15808 h 47739"/>
                      <a:gd name="connsiteX407" fmla="*/ 15045 w 21467"/>
                      <a:gd name="connsiteY407" fmla="*/ 15584 h 47739"/>
                      <a:gd name="connsiteX408" fmla="*/ 14910 w 21467"/>
                      <a:gd name="connsiteY408" fmla="*/ 15359 h 47739"/>
                      <a:gd name="connsiteX409" fmla="*/ 14775 w 21467"/>
                      <a:gd name="connsiteY409" fmla="*/ 15135 h 47739"/>
                      <a:gd name="connsiteX410" fmla="*/ 14641 w 21467"/>
                      <a:gd name="connsiteY410" fmla="*/ 14933 h 47739"/>
                      <a:gd name="connsiteX411" fmla="*/ 14506 w 21467"/>
                      <a:gd name="connsiteY411" fmla="*/ 14731 h 47739"/>
                      <a:gd name="connsiteX412" fmla="*/ 14371 w 21467"/>
                      <a:gd name="connsiteY412" fmla="*/ 14528 h 47739"/>
                      <a:gd name="connsiteX413" fmla="*/ 14237 w 21467"/>
                      <a:gd name="connsiteY413" fmla="*/ 14326 h 47739"/>
                      <a:gd name="connsiteX414" fmla="*/ 14102 w 21467"/>
                      <a:gd name="connsiteY414" fmla="*/ 14124 h 47739"/>
                      <a:gd name="connsiteX415" fmla="*/ 13967 w 21467"/>
                      <a:gd name="connsiteY415" fmla="*/ 13922 h 47739"/>
                      <a:gd name="connsiteX416" fmla="*/ 13810 w 21467"/>
                      <a:gd name="connsiteY416" fmla="*/ 13720 h 47739"/>
                      <a:gd name="connsiteX417" fmla="*/ 13720 w 21467"/>
                      <a:gd name="connsiteY417" fmla="*/ 13585 h 47739"/>
                      <a:gd name="connsiteX418" fmla="*/ 13675 w 21467"/>
                      <a:gd name="connsiteY418" fmla="*/ 13518 h 47739"/>
                      <a:gd name="connsiteX419" fmla="*/ 13518 w 21467"/>
                      <a:gd name="connsiteY419" fmla="*/ 13316 h 47739"/>
                      <a:gd name="connsiteX420" fmla="*/ 13361 w 21467"/>
                      <a:gd name="connsiteY420" fmla="*/ 13114 h 47739"/>
                      <a:gd name="connsiteX421" fmla="*/ 13204 w 21467"/>
                      <a:gd name="connsiteY421" fmla="*/ 12912 h 47739"/>
                      <a:gd name="connsiteX422" fmla="*/ 13046 w 21467"/>
                      <a:gd name="connsiteY422" fmla="*/ 12710 h 47739"/>
                      <a:gd name="connsiteX423" fmla="*/ 12889 w 21467"/>
                      <a:gd name="connsiteY423" fmla="*/ 12507 h 47739"/>
                      <a:gd name="connsiteX424" fmla="*/ 12732 w 21467"/>
                      <a:gd name="connsiteY424" fmla="*/ 12305 h 47739"/>
                      <a:gd name="connsiteX425" fmla="*/ 12575 w 21467"/>
                      <a:gd name="connsiteY425" fmla="*/ 12103 h 47739"/>
                      <a:gd name="connsiteX426" fmla="*/ 12418 w 21467"/>
                      <a:gd name="connsiteY426" fmla="*/ 11901 h 47739"/>
                      <a:gd name="connsiteX427" fmla="*/ 12261 w 21467"/>
                      <a:gd name="connsiteY427" fmla="*/ 11699 h 47739"/>
                      <a:gd name="connsiteX428" fmla="*/ 12103 w 21467"/>
                      <a:gd name="connsiteY428" fmla="*/ 11497 h 47739"/>
                      <a:gd name="connsiteX429" fmla="*/ 11946 w 21467"/>
                      <a:gd name="connsiteY429" fmla="*/ 11295 h 47739"/>
                      <a:gd name="connsiteX430" fmla="*/ 11789 w 21467"/>
                      <a:gd name="connsiteY430" fmla="*/ 11093 h 47739"/>
                      <a:gd name="connsiteX431" fmla="*/ 11609 w 21467"/>
                      <a:gd name="connsiteY431" fmla="*/ 10891 h 47739"/>
                      <a:gd name="connsiteX432" fmla="*/ 11430 w 21467"/>
                      <a:gd name="connsiteY432" fmla="*/ 10689 h 47739"/>
                      <a:gd name="connsiteX433" fmla="*/ 11250 w 21467"/>
                      <a:gd name="connsiteY433" fmla="*/ 10487 h 47739"/>
                      <a:gd name="connsiteX434" fmla="*/ 11070 w 21467"/>
                      <a:gd name="connsiteY434" fmla="*/ 10284 h 47739"/>
                      <a:gd name="connsiteX435" fmla="*/ 10891 w 21467"/>
                      <a:gd name="connsiteY435" fmla="*/ 10082 h 47739"/>
                      <a:gd name="connsiteX436" fmla="*/ 10711 w 21467"/>
                      <a:gd name="connsiteY436" fmla="*/ 9903 h 47739"/>
                      <a:gd name="connsiteX437" fmla="*/ 10531 w 21467"/>
                      <a:gd name="connsiteY437" fmla="*/ 9723 h 47739"/>
                      <a:gd name="connsiteX438" fmla="*/ 10374 w 21467"/>
                      <a:gd name="connsiteY438" fmla="*/ 9543 h 47739"/>
                      <a:gd name="connsiteX439" fmla="*/ 10374 w 21467"/>
                      <a:gd name="connsiteY439" fmla="*/ 9543 h 47739"/>
                      <a:gd name="connsiteX440" fmla="*/ 10195 w 21467"/>
                      <a:gd name="connsiteY440" fmla="*/ 9341 h 47739"/>
                      <a:gd name="connsiteX441" fmla="*/ 10015 w 21467"/>
                      <a:gd name="connsiteY441" fmla="*/ 9162 h 47739"/>
                      <a:gd name="connsiteX442" fmla="*/ 9835 w 21467"/>
                      <a:gd name="connsiteY442" fmla="*/ 8982 h 47739"/>
                      <a:gd name="connsiteX443" fmla="*/ 9656 w 21467"/>
                      <a:gd name="connsiteY443" fmla="*/ 8802 h 47739"/>
                      <a:gd name="connsiteX444" fmla="*/ 9476 w 21467"/>
                      <a:gd name="connsiteY444" fmla="*/ 8623 h 47739"/>
                      <a:gd name="connsiteX445" fmla="*/ 9274 w 21467"/>
                      <a:gd name="connsiteY445" fmla="*/ 8443 h 47739"/>
                      <a:gd name="connsiteX446" fmla="*/ 9072 w 21467"/>
                      <a:gd name="connsiteY446" fmla="*/ 8263 h 47739"/>
                      <a:gd name="connsiteX447" fmla="*/ 8870 w 21467"/>
                      <a:gd name="connsiteY447" fmla="*/ 8084 h 47739"/>
                      <a:gd name="connsiteX448" fmla="*/ 8668 w 21467"/>
                      <a:gd name="connsiteY448" fmla="*/ 7904 h 47739"/>
                      <a:gd name="connsiteX449" fmla="*/ 8466 w 21467"/>
                      <a:gd name="connsiteY449" fmla="*/ 7725 h 47739"/>
                      <a:gd name="connsiteX450" fmla="*/ 8263 w 21467"/>
                      <a:gd name="connsiteY450" fmla="*/ 7545 h 47739"/>
                      <a:gd name="connsiteX451" fmla="*/ 8061 w 21467"/>
                      <a:gd name="connsiteY451" fmla="*/ 7365 h 47739"/>
                      <a:gd name="connsiteX452" fmla="*/ 7859 w 21467"/>
                      <a:gd name="connsiteY452" fmla="*/ 7186 h 47739"/>
                      <a:gd name="connsiteX453" fmla="*/ 7657 w 21467"/>
                      <a:gd name="connsiteY453" fmla="*/ 7006 h 47739"/>
                      <a:gd name="connsiteX454" fmla="*/ 7455 w 21467"/>
                      <a:gd name="connsiteY454" fmla="*/ 6826 h 47739"/>
                      <a:gd name="connsiteX455" fmla="*/ 7253 w 21467"/>
                      <a:gd name="connsiteY455" fmla="*/ 6647 h 47739"/>
                      <a:gd name="connsiteX456" fmla="*/ 7051 w 21467"/>
                      <a:gd name="connsiteY456" fmla="*/ 6467 h 47739"/>
                      <a:gd name="connsiteX457" fmla="*/ 6826 w 21467"/>
                      <a:gd name="connsiteY457" fmla="*/ 6287 h 47739"/>
                      <a:gd name="connsiteX458" fmla="*/ 6602 w 21467"/>
                      <a:gd name="connsiteY458" fmla="*/ 6108 h 47739"/>
                      <a:gd name="connsiteX459" fmla="*/ 6377 w 21467"/>
                      <a:gd name="connsiteY459" fmla="*/ 5928 h 47739"/>
                      <a:gd name="connsiteX460" fmla="*/ 6153 w 21467"/>
                      <a:gd name="connsiteY460" fmla="*/ 5748 h 47739"/>
                      <a:gd name="connsiteX461" fmla="*/ 6040 w 21467"/>
                      <a:gd name="connsiteY461" fmla="*/ 5659 h 47739"/>
                      <a:gd name="connsiteX462" fmla="*/ 5951 w 21467"/>
                      <a:gd name="connsiteY462" fmla="*/ 5591 h 47739"/>
                      <a:gd name="connsiteX463" fmla="*/ 5726 w 21467"/>
                      <a:gd name="connsiteY463" fmla="*/ 5412 h 47739"/>
                      <a:gd name="connsiteX464" fmla="*/ 5502 w 21467"/>
                      <a:gd name="connsiteY464" fmla="*/ 5232 h 47739"/>
                      <a:gd name="connsiteX465" fmla="*/ 5277 w 21467"/>
                      <a:gd name="connsiteY465" fmla="*/ 5052 h 47739"/>
                      <a:gd name="connsiteX466" fmla="*/ 5052 w 21467"/>
                      <a:gd name="connsiteY466" fmla="*/ 4873 h 47739"/>
                      <a:gd name="connsiteX467" fmla="*/ 4828 w 21467"/>
                      <a:gd name="connsiteY467" fmla="*/ 4716 h 47739"/>
                      <a:gd name="connsiteX468" fmla="*/ 4603 w 21467"/>
                      <a:gd name="connsiteY468" fmla="*/ 4558 h 47739"/>
                      <a:gd name="connsiteX469" fmla="*/ 4379 w 21467"/>
                      <a:gd name="connsiteY469" fmla="*/ 4401 h 47739"/>
                      <a:gd name="connsiteX470" fmla="*/ 4154 w 21467"/>
                      <a:gd name="connsiteY470" fmla="*/ 4244 h 47739"/>
                      <a:gd name="connsiteX471" fmla="*/ 3930 w 21467"/>
                      <a:gd name="connsiteY471" fmla="*/ 4087 h 47739"/>
                      <a:gd name="connsiteX472" fmla="*/ 3683 w 21467"/>
                      <a:gd name="connsiteY472" fmla="*/ 3930 h 47739"/>
                      <a:gd name="connsiteX473" fmla="*/ 3436 w 21467"/>
                      <a:gd name="connsiteY473" fmla="*/ 3772 h 47739"/>
                      <a:gd name="connsiteX474" fmla="*/ 3189 w 21467"/>
                      <a:gd name="connsiteY474" fmla="*/ 3615 h 47739"/>
                      <a:gd name="connsiteX475" fmla="*/ 2942 w 21467"/>
                      <a:gd name="connsiteY475" fmla="*/ 3458 h 47739"/>
                      <a:gd name="connsiteX476" fmla="*/ 2695 w 21467"/>
                      <a:gd name="connsiteY476" fmla="*/ 3301 h 47739"/>
                      <a:gd name="connsiteX477" fmla="*/ 2448 w 21467"/>
                      <a:gd name="connsiteY477" fmla="*/ 3144 h 47739"/>
                      <a:gd name="connsiteX478" fmla="*/ 2201 w 21467"/>
                      <a:gd name="connsiteY478" fmla="*/ 2987 h 47739"/>
                      <a:gd name="connsiteX479" fmla="*/ 1954 w 21467"/>
                      <a:gd name="connsiteY479" fmla="*/ 2829 h 47739"/>
                      <a:gd name="connsiteX480" fmla="*/ 1707 w 21467"/>
                      <a:gd name="connsiteY480" fmla="*/ 2672 h 47739"/>
                      <a:gd name="connsiteX481" fmla="*/ 1460 w 21467"/>
                      <a:gd name="connsiteY481" fmla="*/ 2515 h 47739"/>
                      <a:gd name="connsiteX482" fmla="*/ 1213 w 21467"/>
                      <a:gd name="connsiteY482" fmla="*/ 2358 h 47739"/>
                      <a:gd name="connsiteX483" fmla="*/ 966 w 21467"/>
                      <a:gd name="connsiteY483" fmla="*/ 2201 h 47739"/>
                      <a:gd name="connsiteX484" fmla="*/ 719 w 21467"/>
                      <a:gd name="connsiteY484" fmla="*/ 2043 h 47739"/>
                      <a:gd name="connsiteX485" fmla="*/ 449 w 21467"/>
                      <a:gd name="connsiteY485" fmla="*/ 1886 h 47739"/>
                      <a:gd name="connsiteX486" fmla="*/ 67 w 21467"/>
                      <a:gd name="connsiteY486" fmla="*/ 449 h 47739"/>
                      <a:gd name="connsiteX487" fmla="*/ 67 w 21467"/>
                      <a:gd name="connsiteY487" fmla="*/ 449 h 47739"/>
                      <a:gd name="connsiteX488" fmla="*/ 12530 w 21467"/>
                      <a:gd name="connsiteY488" fmla="*/ 47650 h 47739"/>
                      <a:gd name="connsiteX489" fmla="*/ 12485 w 21467"/>
                      <a:gd name="connsiteY489" fmla="*/ 47605 h 47739"/>
                      <a:gd name="connsiteX490" fmla="*/ 12485 w 21467"/>
                      <a:gd name="connsiteY490" fmla="*/ 47695 h 47739"/>
                      <a:gd name="connsiteX491" fmla="*/ 12530 w 21467"/>
                      <a:gd name="connsiteY491" fmla="*/ 47650 h 47739"/>
                      <a:gd name="connsiteX492" fmla="*/ 12530 w 21467"/>
                      <a:gd name="connsiteY492" fmla="*/ 47650 h 47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</a:cxnLst>
                    <a:rect l="l" t="t" r="r" b="b"/>
                    <a:pathLst>
                      <a:path w="21467" h="47739">
                        <a:moveTo>
                          <a:pt x="0" y="382"/>
                        </a:moveTo>
                        <a:lnTo>
                          <a:pt x="1437" y="0"/>
                        </a:lnTo>
                        <a:lnTo>
                          <a:pt x="1707" y="157"/>
                        </a:lnTo>
                        <a:lnTo>
                          <a:pt x="1976" y="314"/>
                        </a:lnTo>
                        <a:lnTo>
                          <a:pt x="2246" y="472"/>
                        </a:lnTo>
                        <a:lnTo>
                          <a:pt x="2515" y="629"/>
                        </a:lnTo>
                        <a:lnTo>
                          <a:pt x="2784" y="786"/>
                        </a:lnTo>
                        <a:lnTo>
                          <a:pt x="3054" y="943"/>
                        </a:lnTo>
                        <a:lnTo>
                          <a:pt x="3323" y="1100"/>
                        </a:lnTo>
                        <a:lnTo>
                          <a:pt x="3593" y="1257"/>
                        </a:lnTo>
                        <a:lnTo>
                          <a:pt x="3840" y="1415"/>
                        </a:lnTo>
                        <a:lnTo>
                          <a:pt x="4087" y="1572"/>
                        </a:lnTo>
                        <a:lnTo>
                          <a:pt x="4334" y="1729"/>
                        </a:lnTo>
                        <a:lnTo>
                          <a:pt x="4581" y="1886"/>
                        </a:lnTo>
                        <a:lnTo>
                          <a:pt x="4828" y="2043"/>
                        </a:lnTo>
                        <a:lnTo>
                          <a:pt x="5075" y="2201"/>
                        </a:lnTo>
                        <a:lnTo>
                          <a:pt x="5322" y="2358"/>
                        </a:lnTo>
                        <a:lnTo>
                          <a:pt x="5569" y="2515"/>
                        </a:lnTo>
                        <a:lnTo>
                          <a:pt x="5816" y="2672"/>
                        </a:lnTo>
                        <a:lnTo>
                          <a:pt x="6063" y="2829"/>
                        </a:lnTo>
                        <a:lnTo>
                          <a:pt x="6310" y="3009"/>
                        </a:lnTo>
                        <a:lnTo>
                          <a:pt x="6557" y="3166"/>
                        </a:lnTo>
                        <a:lnTo>
                          <a:pt x="6804" y="3346"/>
                        </a:lnTo>
                        <a:lnTo>
                          <a:pt x="7051" y="3525"/>
                        </a:lnTo>
                        <a:lnTo>
                          <a:pt x="7298" y="3705"/>
                        </a:lnTo>
                        <a:lnTo>
                          <a:pt x="7410" y="3772"/>
                        </a:lnTo>
                        <a:lnTo>
                          <a:pt x="7545" y="3862"/>
                        </a:lnTo>
                        <a:lnTo>
                          <a:pt x="7770" y="4042"/>
                        </a:lnTo>
                        <a:lnTo>
                          <a:pt x="7994" y="4222"/>
                        </a:lnTo>
                        <a:lnTo>
                          <a:pt x="8219" y="4401"/>
                        </a:lnTo>
                        <a:lnTo>
                          <a:pt x="8443" y="4581"/>
                        </a:lnTo>
                        <a:lnTo>
                          <a:pt x="8668" y="4760"/>
                        </a:lnTo>
                        <a:lnTo>
                          <a:pt x="8892" y="4940"/>
                        </a:lnTo>
                        <a:lnTo>
                          <a:pt x="9117" y="5120"/>
                        </a:lnTo>
                        <a:lnTo>
                          <a:pt x="9341" y="5299"/>
                        </a:lnTo>
                        <a:lnTo>
                          <a:pt x="9566" y="5479"/>
                        </a:lnTo>
                        <a:lnTo>
                          <a:pt x="9790" y="5659"/>
                        </a:lnTo>
                        <a:lnTo>
                          <a:pt x="10015" y="5838"/>
                        </a:lnTo>
                        <a:lnTo>
                          <a:pt x="10240" y="6018"/>
                        </a:lnTo>
                        <a:lnTo>
                          <a:pt x="10464" y="6198"/>
                        </a:lnTo>
                        <a:lnTo>
                          <a:pt x="10689" y="6377"/>
                        </a:lnTo>
                        <a:lnTo>
                          <a:pt x="10891" y="6557"/>
                        </a:lnTo>
                        <a:lnTo>
                          <a:pt x="11093" y="6759"/>
                        </a:lnTo>
                        <a:lnTo>
                          <a:pt x="11295" y="6961"/>
                        </a:lnTo>
                        <a:lnTo>
                          <a:pt x="11497" y="7163"/>
                        </a:lnTo>
                        <a:lnTo>
                          <a:pt x="11699" y="7365"/>
                        </a:lnTo>
                        <a:lnTo>
                          <a:pt x="11901" y="7567"/>
                        </a:lnTo>
                        <a:lnTo>
                          <a:pt x="12103" y="7769"/>
                        </a:lnTo>
                        <a:lnTo>
                          <a:pt x="12103" y="7769"/>
                        </a:lnTo>
                        <a:cubicBezTo>
                          <a:pt x="12103" y="7769"/>
                          <a:pt x="12283" y="7972"/>
                          <a:pt x="12283" y="7972"/>
                        </a:cubicBezTo>
                        <a:lnTo>
                          <a:pt x="12485" y="8174"/>
                        </a:lnTo>
                        <a:lnTo>
                          <a:pt x="12687" y="8376"/>
                        </a:lnTo>
                        <a:lnTo>
                          <a:pt x="12889" y="8578"/>
                        </a:lnTo>
                        <a:lnTo>
                          <a:pt x="13069" y="8780"/>
                        </a:lnTo>
                        <a:lnTo>
                          <a:pt x="13249" y="8982"/>
                        </a:lnTo>
                        <a:lnTo>
                          <a:pt x="13428" y="9184"/>
                        </a:lnTo>
                        <a:lnTo>
                          <a:pt x="13608" y="9386"/>
                        </a:lnTo>
                        <a:lnTo>
                          <a:pt x="13787" y="9588"/>
                        </a:lnTo>
                        <a:lnTo>
                          <a:pt x="13967" y="9790"/>
                        </a:lnTo>
                        <a:lnTo>
                          <a:pt x="14147" y="9993"/>
                        </a:lnTo>
                        <a:lnTo>
                          <a:pt x="14326" y="10195"/>
                        </a:lnTo>
                        <a:lnTo>
                          <a:pt x="14506" y="10419"/>
                        </a:lnTo>
                        <a:lnTo>
                          <a:pt x="14686" y="10644"/>
                        </a:lnTo>
                        <a:lnTo>
                          <a:pt x="14865" y="10868"/>
                        </a:lnTo>
                        <a:lnTo>
                          <a:pt x="15045" y="11093"/>
                        </a:lnTo>
                        <a:lnTo>
                          <a:pt x="15225" y="11317"/>
                        </a:lnTo>
                        <a:lnTo>
                          <a:pt x="15382" y="11542"/>
                        </a:lnTo>
                        <a:lnTo>
                          <a:pt x="15539" y="11766"/>
                        </a:lnTo>
                        <a:lnTo>
                          <a:pt x="15696" y="11991"/>
                        </a:lnTo>
                        <a:lnTo>
                          <a:pt x="15741" y="12058"/>
                        </a:lnTo>
                        <a:lnTo>
                          <a:pt x="15853" y="12216"/>
                        </a:lnTo>
                        <a:lnTo>
                          <a:pt x="16010" y="12440"/>
                        </a:lnTo>
                        <a:lnTo>
                          <a:pt x="16168" y="12665"/>
                        </a:lnTo>
                        <a:lnTo>
                          <a:pt x="16325" y="12889"/>
                        </a:lnTo>
                        <a:lnTo>
                          <a:pt x="16482" y="13114"/>
                        </a:lnTo>
                        <a:lnTo>
                          <a:pt x="16639" y="13338"/>
                        </a:lnTo>
                        <a:lnTo>
                          <a:pt x="16796" y="13563"/>
                        </a:lnTo>
                        <a:lnTo>
                          <a:pt x="16954" y="13787"/>
                        </a:lnTo>
                        <a:lnTo>
                          <a:pt x="17088" y="14012"/>
                        </a:lnTo>
                        <a:lnTo>
                          <a:pt x="17223" y="14237"/>
                        </a:lnTo>
                        <a:lnTo>
                          <a:pt x="17358" y="14484"/>
                        </a:lnTo>
                        <a:lnTo>
                          <a:pt x="17493" y="14731"/>
                        </a:lnTo>
                        <a:lnTo>
                          <a:pt x="17627" y="14978"/>
                        </a:lnTo>
                        <a:lnTo>
                          <a:pt x="17762" y="15225"/>
                        </a:lnTo>
                        <a:lnTo>
                          <a:pt x="17897" y="15472"/>
                        </a:lnTo>
                        <a:lnTo>
                          <a:pt x="18031" y="15719"/>
                        </a:lnTo>
                        <a:lnTo>
                          <a:pt x="18166" y="15966"/>
                        </a:lnTo>
                        <a:lnTo>
                          <a:pt x="18301" y="16213"/>
                        </a:lnTo>
                        <a:lnTo>
                          <a:pt x="18413" y="16460"/>
                        </a:lnTo>
                        <a:lnTo>
                          <a:pt x="18525" y="16707"/>
                        </a:lnTo>
                        <a:lnTo>
                          <a:pt x="18638" y="16954"/>
                        </a:lnTo>
                        <a:lnTo>
                          <a:pt x="18750" y="17201"/>
                        </a:lnTo>
                        <a:lnTo>
                          <a:pt x="18862" y="17448"/>
                        </a:lnTo>
                        <a:lnTo>
                          <a:pt x="18975" y="17695"/>
                        </a:lnTo>
                        <a:lnTo>
                          <a:pt x="19087" y="17942"/>
                        </a:lnTo>
                        <a:lnTo>
                          <a:pt x="19199" y="18189"/>
                        </a:lnTo>
                        <a:lnTo>
                          <a:pt x="19311" y="18458"/>
                        </a:lnTo>
                        <a:lnTo>
                          <a:pt x="19424" y="18728"/>
                        </a:lnTo>
                        <a:lnTo>
                          <a:pt x="19513" y="18997"/>
                        </a:lnTo>
                        <a:lnTo>
                          <a:pt x="19603" y="19266"/>
                        </a:lnTo>
                        <a:lnTo>
                          <a:pt x="19693" y="19536"/>
                        </a:lnTo>
                        <a:lnTo>
                          <a:pt x="19783" y="19805"/>
                        </a:lnTo>
                        <a:lnTo>
                          <a:pt x="19873" y="20075"/>
                        </a:lnTo>
                        <a:lnTo>
                          <a:pt x="19963" y="20344"/>
                        </a:lnTo>
                        <a:lnTo>
                          <a:pt x="20052" y="20614"/>
                        </a:lnTo>
                        <a:lnTo>
                          <a:pt x="20142" y="20883"/>
                        </a:lnTo>
                        <a:lnTo>
                          <a:pt x="20232" y="21153"/>
                        </a:lnTo>
                        <a:lnTo>
                          <a:pt x="20299" y="21422"/>
                        </a:lnTo>
                        <a:lnTo>
                          <a:pt x="20367" y="21692"/>
                        </a:lnTo>
                        <a:lnTo>
                          <a:pt x="20434" y="21961"/>
                        </a:lnTo>
                        <a:lnTo>
                          <a:pt x="20502" y="22231"/>
                        </a:lnTo>
                        <a:lnTo>
                          <a:pt x="20569" y="22500"/>
                        </a:lnTo>
                        <a:lnTo>
                          <a:pt x="20636" y="22769"/>
                        </a:lnTo>
                        <a:lnTo>
                          <a:pt x="20704" y="23039"/>
                        </a:lnTo>
                        <a:lnTo>
                          <a:pt x="20771" y="23331"/>
                        </a:lnTo>
                        <a:lnTo>
                          <a:pt x="20838" y="23623"/>
                        </a:lnTo>
                        <a:lnTo>
                          <a:pt x="20838" y="23713"/>
                        </a:lnTo>
                        <a:cubicBezTo>
                          <a:pt x="20838" y="23713"/>
                          <a:pt x="20883" y="23915"/>
                          <a:pt x="20883" y="23915"/>
                        </a:cubicBezTo>
                        <a:lnTo>
                          <a:pt x="20928" y="24207"/>
                        </a:lnTo>
                        <a:lnTo>
                          <a:pt x="20973" y="24498"/>
                        </a:lnTo>
                        <a:lnTo>
                          <a:pt x="21018" y="24790"/>
                        </a:lnTo>
                        <a:lnTo>
                          <a:pt x="21063" y="25082"/>
                        </a:lnTo>
                        <a:lnTo>
                          <a:pt x="21108" y="25374"/>
                        </a:lnTo>
                        <a:lnTo>
                          <a:pt x="21153" y="25666"/>
                        </a:lnTo>
                        <a:lnTo>
                          <a:pt x="21198" y="25958"/>
                        </a:lnTo>
                        <a:lnTo>
                          <a:pt x="21243" y="26250"/>
                        </a:lnTo>
                        <a:lnTo>
                          <a:pt x="21243" y="26542"/>
                        </a:lnTo>
                        <a:cubicBezTo>
                          <a:pt x="21243" y="26542"/>
                          <a:pt x="21310" y="26834"/>
                          <a:pt x="21310" y="26834"/>
                        </a:cubicBezTo>
                        <a:lnTo>
                          <a:pt x="21310" y="27126"/>
                        </a:lnTo>
                        <a:cubicBezTo>
                          <a:pt x="21310" y="27126"/>
                          <a:pt x="21355" y="27418"/>
                          <a:pt x="21355" y="27418"/>
                        </a:cubicBezTo>
                        <a:lnTo>
                          <a:pt x="21355" y="27732"/>
                        </a:lnTo>
                        <a:cubicBezTo>
                          <a:pt x="21355" y="27732"/>
                          <a:pt x="21400" y="28046"/>
                          <a:pt x="21400" y="28046"/>
                        </a:cubicBezTo>
                        <a:lnTo>
                          <a:pt x="21400" y="28361"/>
                        </a:lnTo>
                        <a:cubicBezTo>
                          <a:pt x="21400" y="28361"/>
                          <a:pt x="21445" y="28675"/>
                          <a:pt x="21445" y="28675"/>
                        </a:cubicBezTo>
                        <a:lnTo>
                          <a:pt x="21445" y="28967"/>
                        </a:lnTo>
                        <a:cubicBezTo>
                          <a:pt x="21445" y="28967"/>
                          <a:pt x="21467" y="29237"/>
                          <a:pt x="21467" y="29237"/>
                        </a:cubicBezTo>
                        <a:lnTo>
                          <a:pt x="21467" y="29506"/>
                        </a:lnTo>
                        <a:cubicBezTo>
                          <a:pt x="21467" y="29506"/>
                          <a:pt x="21467" y="29775"/>
                          <a:pt x="21467" y="29775"/>
                        </a:cubicBezTo>
                        <a:lnTo>
                          <a:pt x="21467" y="30045"/>
                        </a:lnTo>
                        <a:cubicBezTo>
                          <a:pt x="21467" y="30045"/>
                          <a:pt x="21467" y="30157"/>
                          <a:pt x="21467" y="30157"/>
                        </a:cubicBezTo>
                        <a:lnTo>
                          <a:pt x="21467" y="30314"/>
                        </a:lnTo>
                        <a:cubicBezTo>
                          <a:pt x="21467" y="30314"/>
                          <a:pt x="21467" y="30584"/>
                          <a:pt x="21467" y="30584"/>
                        </a:cubicBezTo>
                        <a:lnTo>
                          <a:pt x="21467" y="30853"/>
                        </a:lnTo>
                        <a:cubicBezTo>
                          <a:pt x="21467" y="30853"/>
                          <a:pt x="21467" y="31123"/>
                          <a:pt x="21467" y="31123"/>
                        </a:cubicBezTo>
                        <a:lnTo>
                          <a:pt x="21467" y="31370"/>
                        </a:lnTo>
                        <a:cubicBezTo>
                          <a:pt x="21467" y="31370"/>
                          <a:pt x="21467" y="31617"/>
                          <a:pt x="21467" y="31617"/>
                        </a:cubicBezTo>
                        <a:lnTo>
                          <a:pt x="21467" y="31864"/>
                        </a:lnTo>
                        <a:cubicBezTo>
                          <a:pt x="21467" y="31864"/>
                          <a:pt x="21467" y="32111"/>
                          <a:pt x="21467" y="32111"/>
                        </a:cubicBezTo>
                        <a:lnTo>
                          <a:pt x="21467" y="32358"/>
                        </a:lnTo>
                        <a:cubicBezTo>
                          <a:pt x="21467" y="32358"/>
                          <a:pt x="21445" y="32605"/>
                          <a:pt x="21445" y="32605"/>
                        </a:cubicBezTo>
                        <a:lnTo>
                          <a:pt x="21445" y="32852"/>
                        </a:lnTo>
                        <a:cubicBezTo>
                          <a:pt x="21445" y="32852"/>
                          <a:pt x="21400" y="33099"/>
                          <a:pt x="21400" y="33099"/>
                        </a:cubicBezTo>
                        <a:lnTo>
                          <a:pt x="21400" y="33346"/>
                        </a:lnTo>
                        <a:cubicBezTo>
                          <a:pt x="21400" y="33346"/>
                          <a:pt x="21355" y="33593"/>
                          <a:pt x="21355" y="33593"/>
                        </a:cubicBezTo>
                        <a:lnTo>
                          <a:pt x="21355" y="33817"/>
                        </a:lnTo>
                        <a:cubicBezTo>
                          <a:pt x="21355" y="33817"/>
                          <a:pt x="21310" y="34042"/>
                          <a:pt x="21310" y="34042"/>
                        </a:cubicBezTo>
                        <a:lnTo>
                          <a:pt x="21310" y="34266"/>
                        </a:lnTo>
                        <a:cubicBezTo>
                          <a:pt x="21310" y="34266"/>
                          <a:pt x="21243" y="34491"/>
                          <a:pt x="21243" y="34491"/>
                        </a:cubicBezTo>
                        <a:lnTo>
                          <a:pt x="21198" y="34716"/>
                        </a:lnTo>
                        <a:lnTo>
                          <a:pt x="21153" y="34940"/>
                        </a:lnTo>
                        <a:lnTo>
                          <a:pt x="21108" y="35165"/>
                        </a:lnTo>
                        <a:lnTo>
                          <a:pt x="21063" y="35389"/>
                        </a:lnTo>
                        <a:lnTo>
                          <a:pt x="21018" y="35614"/>
                        </a:lnTo>
                        <a:lnTo>
                          <a:pt x="21018" y="35659"/>
                        </a:lnTo>
                        <a:cubicBezTo>
                          <a:pt x="21018" y="35659"/>
                          <a:pt x="20973" y="35838"/>
                          <a:pt x="20973" y="35838"/>
                        </a:cubicBezTo>
                        <a:lnTo>
                          <a:pt x="20928" y="36063"/>
                        </a:lnTo>
                        <a:lnTo>
                          <a:pt x="20861" y="36287"/>
                        </a:lnTo>
                        <a:lnTo>
                          <a:pt x="20793" y="36512"/>
                        </a:lnTo>
                        <a:lnTo>
                          <a:pt x="20726" y="36737"/>
                        </a:lnTo>
                        <a:lnTo>
                          <a:pt x="20659" y="36961"/>
                        </a:lnTo>
                        <a:lnTo>
                          <a:pt x="20591" y="37186"/>
                        </a:lnTo>
                        <a:lnTo>
                          <a:pt x="20524" y="37410"/>
                        </a:lnTo>
                        <a:lnTo>
                          <a:pt x="20457" y="37635"/>
                        </a:lnTo>
                        <a:lnTo>
                          <a:pt x="20389" y="37859"/>
                        </a:lnTo>
                        <a:lnTo>
                          <a:pt x="20299" y="38084"/>
                        </a:lnTo>
                        <a:lnTo>
                          <a:pt x="20210" y="38286"/>
                        </a:lnTo>
                        <a:lnTo>
                          <a:pt x="20120" y="38510"/>
                        </a:lnTo>
                        <a:lnTo>
                          <a:pt x="20030" y="38713"/>
                        </a:lnTo>
                        <a:lnTo>
                          <a:pt x="19985" y="38802"/>
                        </a:lnTo>
                        <a:lnTo>
                          <a:pt x="19940" y="38915"/>
                        </a:lnTo>
                        <a:lnTo>
                          <a:pt x="19850" y="39117"/>
                        </a:lnTo>
                        <a:lnTo>
                          <a:pt x="19760" y="39319"/>
                        </a:lnTo>
                        <a:lnTo>
                          <a:pt x="19648" y="39521"/>
                        </a:lnTo>
                        <a:lnTo>
                          <a:pt x="19536" y="39745"/>
                        </a:lnTo>
                        <a:lnTo>
                          <a:pt x="19424" y="39948"/>
                        </a:lnTo>
                        <a:lnTo>
                          <a:pt x="19311" y="40150"/>
                        </a:lnTo>
                        <a:lnTo>
                          <a:pt x="19199" y="40374"/>
                        </a:lnTo>
                        <a:lnTo>
                          <a:pt x="19087" y="40576"/>
                        </a:lnTo>
                        <a:lnTo>
                          <a:pt x="18975" y="40801"/>
                        </a:lnTo>
                        <a:lnTo>
                          <a:pt x="18862" y="41025"/>
                        </a:lnTo>
                        <a:lnTo>
                          <a:pt x="18728" y="41250"/>
                        </a:lnTo>
                        <a:lnTo>
                          <a:pt x="18593" y="41475"/>
                        </a:lnTo>
                        <a:lnTo>
                          <a:pt x="18458" y="41699"/>
                        </a:lnTo>
                        <a:lnTo>
                          <a:pt x="18323" y="41924"/>
                        </a:lnTo>
                        <a:lnTo>
                          <a:pt x="18189" y="42148"/>
                        </a:lnTo>
                        <a:lnTo>
                          <a:pt x="18121" y="42260"/>
                        </a:lnTo>
                        <a:lnTo>
                          <a:pt x="18054" y="42373"/>
                        </a:lnTo>
                        <a:lnTo>
                          <a:pt x="17897" y="42597"/>
                        </a:lnTo>
                        <a:lnTo>
                          <a:pt x="17740" y="42822"/>
                        </a:lnTo>
                        <a:lnTo>
                          <a:pt x="17582" y="43046"/>
                        </a:lnTo>
                        <a:lnTo>
                          <a:pt x="17425" y="43271"/>
                        </a:lnTo>
                        <a:lnTo>
                          <a:pt x="17268" y="43495"/>
                        </a:lnTo>
                        <a:lnTo>
                          <a:pt x="17201" y="43585"/>
                        </a:lnTo>
                        <a:lnTo>
                          <a:pt x="17133" y="43675"/>
                        </a:lnTo>
                        <a:lnTo>
                          <a:pt x="17066" y="43765"/>
                        </a:lnTo>
                        <a:lnTo>
                          <a:pt x="16999" y="43855"/>
                        </a:lnTo>
                        <a:lnTo>
                          <a:pt x="16931" y="43945"/>
                        </a:lnTo>
                        <a:lnTo>
                          <a:pt x="16864" y="44034"/>
                        </a:lnTo>
                        <a:lnTo>
                          <a:pt x="16707" y="44214"/>
                        </a:lnTo>
                        <a:lnTo>
                          <a:pt x="16549" y="44394"/>
                        </a:lnTo>
                        <a:lnTo>
                          <a:pt x="16370" y="44573"/>
                        </a:lnTo>
                        <a:lnTo>
                          <a:pt x="16190" y="44753"/>
                        </a:lnTo>
                        <a:lnTo>
                          <a:pt x="16010" y="44933"/>
                        </a:lnTo>
                        <a:lnTo>
                          <a:pt x="15831" y="45112"/>
                        </a:lnTo>
                        <a:lnTo>
                          <a:pt x="15629" y="45292"/>
                        </a:lnTo>
                        <a:lnTo>
                          <a:pt x="15427" y="45472"/>
                        </a:lnTo>
                        <a:lnTo>
                          <a:pt x="15225" y="45651"/>
                        </a:lnTo>
                        <a:lnTo>
                          <a:pt x="15022" y="45831"/>
                        </a:lnTo>
                        <a:lnTo>
                          <a:pt x="14820" y="46010"/>
                        </a:lnTo>
                        <a:lnTo>
                          <a:pt x="14618" y="46190"/>
                        </a:lnTo>
                        <a:lnTo>
                          <a:pt x="14416" y="46370"/>
                        </a:lnTo>
                        <a:lnTo>
                          <a:pt x="14259" y="46504"/>
                        </a:lnTo>
                        <a:lnTo>
                          <a:pt x="14214" y="46504"/>
                        </a:lnTo>
                        <a:cubicBezTo>
                          <a:pt x="14214" y="46504"/>
                          <a:pt x="13990" y="46639"/>
                          <a:pt x="13990" y="46639"/>
                        </a:cubicBezTo>
                        <a:lnTo>
                          <a:pt x="13563" y="46864"/>
                        </a:lnTo>
                        <a:lnTo>
                          <a:pt x="13181" y="47088"/>
                        </a:lnTo>
                        <a:lnTo>
                          <a:pt x="13181" y="47088"/>
                        </a:lnTo>
                        <a:cubicBezTo>
                          <a:pt x="13181" y="47088"/>
                          <a:pt x="12889" y="47313"/>
                          <a:pt x="12889" y="47313"/>
                        </a:cubicBezTo>
                        <a:lnTo>
                          <a:pt x="12665" y="47492"/>
                        </a:lnTo>
                        <a:lnTo>
                          <a:pt x="12485" y="47627"/>
                        </a:lnTo>
                        <a:lnTo>
                          <a:pt x="12418" y="47672"/>
                        </a:lnTo>
                        <a:lnTo>
                          <a:pt x="12373" y="47672"/>
                        </a:lnTo>
                        <a:cubicBezTo>
                          <a:pt x="12373" y="47672"/>
                          <a:pt x="12373" y="47717"/>
                          <a:pt x="12373" y="47717"/>
                        </a:cubicBezTo>
                        <a:lnTo>
                          <a:pt x="12350" y="47717"/>
                        </a:lnTo>
                        <a:cubicBezTo>
                          <a:pt x="12350" y="47717"/>
                          <a:pt x="12328" y="47739"/>
                          <a:pt x="12328" y="47739"/>
                        </a:cubicBezTo>
                        <a:lnTo>
                          <a:pt x="12305" y="47739"/>
                        </a:lnTo>
                        <a:cubicBezTo>
                          <a:pt x="12305" y="47739"/>
                          <a:pt x="12283" y="47739"/>
                          <a:pt x="12283" y="47739"/>
                        </a:cubicBezTo>
                        <a:lnTo>
                          <a:pt x="12261" y="47739"/>
                        </a:lnTo>
                        <a:cubicBezTo>
                          <a:pt x="12261" y="47739"/>
                          <a:pt x="12238" y="47739"/>
                          <a:pt x="12238" y="47739"/>
                        </a:cubicBezTo>
                        <a:lnTo>
                          <a:pt x="12216" y="47739"/>
                        </a:lnTo>
                        <a:cubicBezTo>
                          <a:pt x="12216" y="47739"/>
                          <a:pt x="12193" y="47717"/>
                          <a:pt x="12193" y="47717"/>
                        </a:cubicBezTo>
                        <a:lnTo>
                          <a:pt x="12193" y="47717"/>
                        </a:lnTo>
                        <a:cubicBezTo>
                          <a:pt x="12193" y="47717"/>
                          <a:pt x="12193" y="47672"/>
                          <a:pt x="12193" y="47672"/>
                        </a:cubicBezTo>
                        <a:lnTo>
                          <a:pt x="12193" y="47672"/>
                        </a:lnTo>
                        <a:cubicBezTo>
                          <a:pt x="12193" y="47672"/>
                          <a:pt x="12193" y="47605"/>
                          <a:pt x="12193" y="47605"/>
                        </a:cubicBezTo>
                        <a:lnTo>
                          <a:pt x="12193" y="47605"/>
                        </a:lnTo>
                        <a:cubicBezTo>
                          <a:pt x="12193" y="47605"/>
                          <a:pt x="12193" y="47537"/>
                          <a:pt x="12193" y="47537"/>
                        </a:cubicBezTo>
                        <a:lnTo>
                          <a:pt x="12193" y="47537"/>
                        </a:lnTo>
                        <a:cubicBezTo>
                          <a:pt x="12193" y="47537"/>
                          <a:pt x="12193" y="47515"/>
                          <a:pt x="12193" y="47515"/>
                        </a:cubicBezTo>
                        <a:lnTo>
                          <a:pt x="12193" y="47515"/>
                        </a:lnTo>
                        <a:cubicBezTo>
                          <a:pt x="12193" y="47515"/>
                          <a:pt x="12193" y="47470"/>
                          <a:pt x="12193" y="47470"/>
                        </a:cubicBezTo>
                        <a:lnTo>
                          <a:pt x="12193" y="47470"/>
                        </a:lnTo>
                        <a:cubicBezTo>
                          <a:pt x="12193" y="47470"/>
                          <a:pt x="12373" y="47448"/>
                          <a:pt x="12373" y="47448"/>
                        </a:cubicBezTo>
                        <a:lnTo>
                          <a:pt x="12373" y="47403"/>
                        </a:lnTo>
                        <a:cubicBezTo>
                          <a:pt x="12373" y="47403"/>
                          <a:pt x="12238" y="47425"/>
                          <a:pt x="12238" y="47425"/>
                        </a:cubicBezTo>
                        <a:lnTo>
                          <a:pt x="12238" y="47425"/>
                        </a:lnTo>
                        <a:cubicBezTo>
                          <a:pt x="12238" y="47425"/>
                          <a:pt x="12238" y="47425"/>
                          <a:pt x="12238" y="47425"/>
                        </a:cubicBezTo>
                        <a:lnTo>
                          <a:pt x="12261" y="47425"/>
                        </a:lnTo>
                        <a:cubicBezTo>
                          <a:pt x="12261" y="47425"/>
                          <a:pt x="12305" y="47358"/>
                          <a:pt x="12305" y="47358"/>
                        </a:cubicBezTo>
                        <a:lnTo>
                          <a:pt x="12440" y="47201"/>
                        </a:lnTo>
                        <a:lnTo>
                          <a:pt x="12642" y="46998"/>
                        </a:lnTo>
                        <a:lnTo>
                          <a:pt x="12889" y="46729"/>
                        </a:lnTo>
                        <a:lnTo>
                          <a:pt x="12889" y="46729"/>
                        </a:lnTo>
                        <a:cubicBezTo>
                          <a:pt x="12889" y="46729"/>
                          <a:pt x="13136" y="46370"/>
                          <a:pt x="13136" y="46370"/>
                        </a:cubicBezTo>
                        <a:lnTo>
                          <a:pt x="13383" y="45966"/>
                        </a:lnTo>
                        <a:lnTo>
                          <a:pt x="13518" y="45741"/>
                        </a:lnTo>
                        <a:lnTo>
                          <a:pt x="13518" y="45696"/>
                        </a:lnTo>
                        <a:cubicBezTo>
                          <a:pt x="13518" y="45696"/>
                          <a:pt x="13675" y="45539"/>
                          <a:pt x="13675" y="45539"/>
                        </a:cubicBezTo>
                        <a:lnTo>
                          <a:pt x="13855" y="45359"/>
                        </a:lnTo>
                        <a:lnTo>
                          <a:pt x="14034" y="45157"/>
                        </a:lnTo>
                        <a:lnTo>
                          <a:pt x="14214" y="44955"/>
                        </a:lnTo>
                        <a:lnTo>
                          <a:pt x="14394" y="44753"/>
                        </a:lnTo>
                        <a:lnTo>
                          <a:pt x="14573" y="44551"/>
                        </a:lnTo>
                        <a:lnTo>
                          <a:pt x="14753" y="44349"/>
                        </a:lnTo>
                        <a:lnTo>
                          <a:pt x="14933" y="44147"/>
                        </a:lnTo>
                        <a:lnTo>
                          <a:pt x="15090" y="43945"/>
                        </a:lnTo>
                        <a:lnTo>
                          <a:pt x="15247" y="43765"/>
                        </a:lnTo>
                        <a:lnTo>
                          <a:pt x="15404" y="43585"/>
                        </a:lnTo>
                        <a:lnTo>
                          <a:pt x="15539" y="43406"/>
                        </a:lnTo>
                        <a:lnTo>
                          <a:pt x="15674" y="43226"/>
                        </a:lnTo>
                        <a:lnTo>
                          <a:pt x="15786" y="43069"/>
                        </a:lnTo>
                        <a:lnTo>
                          <a:pt x="15831" y="43001"/>
                        </a:lnTo>
                        <a:lnTo>
                          <a:pt x="15876" y="42934"/>
                        </a:lnTo>
                        <a:lnTo>
                          <a:pt x="15921" y="42867"/>
                        </a:lnTo>
                        <a:lnTo>
                          <a:pt x="15966" y="42799"/>
                        </a:lnTo>
                        <a:lnTo>
                          <a:pt x="16010" y="42732"/>
                        </a:lnTo>
                        <a:lnTo>
                          <a:pt x="16055" y="42665"/>
                        </a:lnTo>
                        <a:lnTo>
                          <a:pt x="16190" y="42440"/>
                        </a:lnTo>
                        <a:lnTo>
                          <a:pt x="16325" y="42216"/>
                        </a:lnTo>
                        <a:lnTo>
                          <a:pt x="16460" y="41991"/>
                        </a:lnTo>
                        <a:lnTo>
                          <a:pt x="16572" y="41766"/>
                        </a:lnTo>
                        <a:lnTo>
                          <a:pt x="16684" y="41542"/>
                        </a:lnTo>
                        <a:lnTo>
                          <a:pt x="16752" y="41430"/>
                        </a:lnTo>
                        <a:lnTo>
                          <a:pt x="16796" y="41317"/>
                        </a:lnTo>
                        <a:lnTo>
                          <a:pt x="16909" y="41093"/>
                        </a:lnTo>
                        <a:lnTo>
                          <a:pt x="17021" y="40868"/>
                        </a:lnTo>
                        <a:lnTo>
                          <a:pt x="17133" y="40666"/>
                        </a:lnTo>
                        <a:lnTo>
                          <a:pt x="17245" y="40464"/>
                        </a:lnTo>
                        <a:lnTo>
                          <a:pt x="17358" y="40262"/>
                        </a:lnTo>
                        <a:lnTo>
                          <a:pt x="17448" y="40060"/>
                        </a:lnTo>
                        <a:lnTo>
                          <a:pt x="17537" y="39858"/>
                        </a:lnTo>
                        <a:lnTo>
                          <a:pt x="17627" y="39656"/>
                        </a:lnTo>
                        <a:lnTo>
                          <a:pt x="17717" y="39454"/>
                        </a:lnTo>
                        <a:lnTo>
                          <a:pt x="17807" y="39251"/>
                        </a:lnTo>
                        <a:lnTo>
                          <a:pt x="17897" y="39049"/>
                        </a:lnTo>
                        <a:lnTo>
                          <a:pt x="17964" y="38847"/>
                        </a:lnTo>
                        <a:lnTo>
                          <a:pt x="18031" y="38645"/>
                        </a:lnTo>
                        <a:lnTo>
                          <a:pt x="18099" y="38443"/>
                        </a:lnTo>
                        <a:lnTo>
                          <a:pt x="18166" y="38241"/>
                        </a:lnTo>
                        <a:lnTo>
                          <a:pt x="18211" y="38129"/>
                        </a:lnTo>
                        <a:lnTo>
                          <a:pt x="18211" y="38039"/>
                        </a:lnTo>
                        <a:cubicBezTo>
                          <a:pt x="18211" y="38039"/>
                          <a:pt x="18301" y="37837"/>
                          <a:pt x="18301" y="37837"/>
                        </a:cubicBezTo>
                        <a:lnTo>
                          <a:pt x="18368" y="37635"/>
                        </a:lnTo>
                        <a:lnTo>
                          <a:pt x="18436" y="37433"/>
                        </a:lnTo>
                        <a:lnTo>
                          <a:pt x="18503" y="37231"/>
                        </a:lnTo>
                        <a:lnTo>
                          <a:pt x="18548" y="37028"/>
                        </a:lnTo>
                        <a:lnTo>
                          <a:pt x="18593" y="36826"/>
                        </a:lnTo>
                        <a:lnTo>
                          <a:pt x="18638" y="36624"/>
                        </a:lnTo>
                        <a:lnTo>
                          <a:pt x="18683" y="36422"/>
                        </a:lnTo>
                        <a:lnTo>
                          <a:pt x="18728" y="36220"/>
                        </a:lnTo>
                        <a:lnTo>
                          <a:pt x="18772" y="36018"/>
                        </a:lnTo>
                        <a:lnTo>
                          <a:pt x="18817" y="35816"/>
                        </a:lnTo>
                        <a:lnTo>
                          <a:pt x="18862" y="35614"/>
                        </a:lnTo>
                        <a:lnTo>
                          <a:pt x="18907" y="35412"/>
                        </a:lnTo>
                        <a:lnTo>
                          <a:pt x="18907" y="35254"/>
                        </a:lnTo>
                        <a:cubicBezTo>
                          <a:pt x="18907" y="35254"/>
                          <a:pt x="18930" y="35232"/>
                          <a:pt x="18930" y="35232"/>
                        </a:cubicBezTo>
                        <a:lnTo>
                          <a:pt x="18930" y="35030"/>
                        </a:lnTo>
                        <a:cubicBezTo>
                          <a:pt x="18930" y="35030"/>
                          <a:pt x="18997" y="34828"/>
                          <a:pt x="18997" y="34828"/>
                        </a:cubicBezTo>
                        <a:lnTo>
                          <a:pt x="18997" y="34626"/>
                        </a:lnTo>
                        <a:cubicBezTo>
                          <a:pt x="18997" y="34626"/>
                          <a:pt x="19042" y="34424"/>
                          <a:pt x="19042" y="34424"/>
                        </a:cubicBezTo>
                        <a:lnTo>
                          <a:pt x="19042" y="34222"/>
                        </a:lnTo>
                        <a:cubicBezTo>
                          <a:pt x="19042" y="34222"/>
                          <a:pt x="19087" y="34019"/>
                          <a:pt x="19087" y="34019"/>
                        </a:cubicBezTo>
                        <a:lnTo>
                          <a:pt x="19087" y="33817"/>
                        </a:lnTo>
                        <a:cubicBezTo>
                          <a:pt x="19087" y="33817"/>
                          <a:pt x="19132" y="33615"/>
                          <a:pt x="19132" y="33615"/>
                        </a:cubicBezTo>
                        <a:lnTo>
                          <a:pt x="19132" y="33413"/>
                        </a:lnTo>
                        <a:cubicBezTo>
                          <a:pt x="19132" y="33413"/>
                          <a:pt x="19154" y="33189"/>
                          <a:pt x="19154" y="33189"/>
                        </a:cubicBezTo>
                        <a:lnTo>
                          <a:pt x="19154" y="32964"/>
                        </a:lnTo>
                        <a:cubicBezTo>
                          <a:pt x="19154" y="32964"/>
                          <a:pt x="19154" y="32739"/>
                          <a:pt x="19154" y="32739"/>
                        </a:cubicBezTo>
                        <a:lnTo>
                          <a:pt x="19154" y="32515"/>
                        </a:lnTo>
                        <a:cubicBezTo>
                          <a:pt x="19154" y="32515"/>
                          <a:pt x="19154" y="32290"/>
                          <a:pt x="19154" y="32290"/>
                        </a:cubicBezTo>
                        <a:lnTo>
                          <a:pt x="19154" y="32066"/>
                        </a:lnTo>
                        <a:cubicBezTo>
                          <a:pt x="19154" y="32066"/>
                          <a:pt x="19154" y="31841"/>
                          <a:pt x="19154" y="31841"/>
                        </a:cubicBezTo>
                        <a:lnTo>
                          <a:pt x="19154" y="31370"/>
                        </a:lnTo>
                        <a:cubicBezTo>
                          <a:pt x="19154" y="31370"/>
                          <a:pt x="19154" y="31123"/>
                          <a:pt x="19154" y="31123"/>
                        </a:cubicBezTo>
                        <a:lnTo>
                          <a:pt x="19154" y="30876"/>
                        </a:lnTo>
                        <a:cubicBezTo>
                          <a:pt x="19154" y="30876"/>
                          <a:pt x="19154" y="30629"/>
                          <a:pt x="19154" y="30629"/>
                        </a:cubicBezTo>
                        <a:lnTo>
                          <a:pt x="19154" y="30382"/>
                        </a:lnTo>
                        <a:cubicBezTo>
                          <a:pt x="19154" y="30382"/>
                          <a:pt x="19154" y="30225"/>
                          <a:pt x="19154" y="30225"/>
                        </a:cubicBezTo>
                        <a:lnTo>
                          <a:pt x="19154" y="30135"/>
                        </a:lnTo>
                        <a:cubicBezTo>
                          <a:pt x="19154" y="30135"/>
                          <a:pt x="19154" y="29888"/>
                          <a:pt x="19154" y="29888"/>
                        </a:cubicBezTo>
                        <a:lnTo>
                          <a:pt x="19154" y="29641"/>
                        </a:lnTo>
                        <a:cubicBezTo>
                          <a:pt x="19154" y="29641"/>
                          <a:pt x="19132" y="29371"/>
                          <a:pt x="19132" y="29371"/>
                        </a:cubicBezTo>
                        <a:lnTo>
                          <a:pt x="19132" y="29102"/>
                        </a:lnTo>
                        <a:cubicBezTo>
                          <a:pt x="19132" y="29102"/>
                          <a:pt x="19087" y="28832"/>
                          <a:pt x="19087" y="28832"/>
                        </a:cubicBezTo>
                        <a:lnTo>
                          <a:pt x="19087" y="28540"/>
                        </a:lnTo>
                        <a:cubicBezTo>
                          <a:pt x="19087" y="28540"/>
                          <a:pt x="19042" y="28248"/>
                          <a:pt x="19042" y="28248"/>
                        </a:cubicBezTo>
                        <a:lnTo>
                          <a:pt x="19042" y="27957"/>
                        </a:lnTo>
                        <a:cubicBezTo>
                          <a:pt x="19042" y="27957"/>
                          <a:pt x="18997" y="27665"/>
                          <a:pt x="18997" y="27665"/>
                        </a:cubicBezTo>
                        <a:lnTo>
                          <a:pt x="18997" y="27395"/>
                        </a:lnTo>
                        <a:cubicBezTo>
                          <a:pt x="18997" y="27395"/>
                          <a:pt x="18930" y="27126"/>
                          <a:pt x="18930" y="27126"/>
                        </a:cubicBezTo>
                        <a:lnTo>
                          <a:pt x="18885" y="26856"/>
                        </a:lnTo>
                        <a:lnTo>
                          <a:pt x="18840" y="26587"/>
                        </a:lnTo>
                        <a:lnTo>
                          <a:pt x="18795" y="26317"/>
                        </a:lnTo>
                        <a:lnTo>
                          <a:pt x="18750" y="26048"/>
                        </a:lnTo>
                        <a:lnTo>
                          <a:pt x="18705" y="25778"/>
                        </a:lnTo>
                        <a:lnTo>
                          <a:pt x="18660" y="25509"/>
                        </a:lnTo>
                        <a:lnTo>
                          <a:pt x="18615" y="25240"/>
                        </a:lnTo>
                        <a:lnTo>
                          <a:pt x="18570" y="24970"/>
                        </a:lnTo>
                        <a:lnTo>
                          <a:pt x="18525" y="24701"/>
                        </a:lnTo>
                        <a:lnTo>
                          <a:pt x="18481" y="24431"/>
                        </a:lnTo>
                        <a:lnTo>
                          <a:pt x="18436" y="24251"/>
                        </a:lnTo>
                        <a:lnTo>
                          <a:pt x="18436" y="24184"/>
                        </a:lnTo>
                        <a:cubicBezTo>
                          <a:pt x="18436" y="24184"/>
                          <a:pt x="18368" y="23915"/>
                          <a:pt x="18368" y="23915"/>
                        </a:cubicBezTo>
                        <a:lnTo>
                          <a:pt x="18301" y="23645"/>
                        </a:lnTo>
                        <a:lnTo>
                          <a:pt x="18234" y="23376"/>
                        </a:lnTo>
                        <a:lnTo>
                          <a:pt x="18166" y="23129"/>
                        </a:lnTo>
                        <a:lnTo>
                          <a:pt x="18099" y="22882"/>
                        </a:lnTo>
                        <a:lnTo>
                          <a:pt x="18031" y="22635"/>
                        </a:lnTo>
                        <a:lnTo>
                          <a:pt x="17964" y="22388"/>
                        </a:lnTo>
                        <a:lnTo>
                          <a:pt x="17897" y="22141"/>
                        </a:lnTo>
                        <a:lnTo>
                          <a:pt x="17829" y="21894"/>
                        </a:lnTo>
                        <a:lnTo>
                          <a:pt x="17762" y="21647"/>
                        </a:lnTo>
                        <a:lnTo>
                          <a:pt x="17672" y="21400"/>
                        </a:lnTo>
                        <a:lnTo>
                          <a:pt x="17582" y="21153"/>
                        </a:lnTo>
                        <a:lnTo>
                          <a:pt x="17493" y="20906"/>
                        </a:lnTo>
                        <a:lnTo>
                          <a:pt x="17403" y="20659"/>
                        </a:lnTo>
                        <a:lnTo>
                          <a:pt x="17313" y="20412"/>
                        </a:lnTo>
                        <a:lnTo>
                          <a:pt x="17223" y="20165"/>
                        </a:lnTo>
                        <a:lnTo>
                          <a:pt x="17133" y="19918"/>
                        </a:lnTo>
                        <a:lnTo>
                          <a:pt x="17043" y="19671"/>
                        </a:lnTo>
                        <a:lnTo>
                          <a:pt x="16954" y="19424"/>
                        </a:lnTo>
                        <a:lnTo>
                          <a:pt x="16864" y="19177"/>
                        </a:lnTo>
                        <a:lnTo>
                          <a:pt x="16774" y="18952"/>
                        </a:lnTo>
                        <a:lnTo>
                          <a:pt x="16684" y="18728"/>
                        </a:lnTo>
                        <a:lnTo>
                          <a:pt x="16572" y="18503"/>
                        </a:lnTo>
                        <a:lnTo>
                          <a:pt x="16460" y="18278"/>
                        </a:lnTo>
                        <a:lnTo>
                          <a:pt x="16347" y="18054"/>
                        </a:lnTo>
                        <a:lnTo>
                          <a:pt x="16235" y="17829"/>
                        </a:lnTo>
                        <a:lnTo>
                          <a:pt x="16123" y="17605"/>
                        </a:lnTo>
                        <a:lnTo>
                          <a:pt x="16010" y="17380"/>
                        </a:lnTo>
                        <a:lnTo>
                          <a:pt x="15898" y="17156"/>
                        </a:lnTo>
                        <a:lnTo>
                          <a:pt x="15786" y="16931"/>
                        </a:lnTo>
                        <a:lnTo>
                          <a:pt x="15674" y="16707"/>
                        </a:lnTo>
                        <a:lnTo>
                          <a:pt x="15561" y="16482"/>
                        </a:lnTo>
                        <a:lnTo>
                          <a:pt x="15449" y="16257"/>
                        </a:lnTo>
                        <a:lnTo>
                          <a:pt x="15314" y="16033"/>
                        </a:lnTo>
                        <a:lnTo>
                          <a:pt x="15180" y="15808"/>
                        </a:lnTo>
                        <a:lnTo>
                          <a:pt x="15045" y="15584"/>
                        </a:lnTo>
                        <a:lnTo>
                          <a:pt x="14910" y="15359"/>
                        </a:lnTo>
                        <a:lnTo>
                          <a:pt x="14775" y="15135"/>
                        </a:lnTo>
                        <a:lnTo>
                          <a:pt x="14641" y="14933"/>
                        </a:lnTo>
                        <a:lnTo>
                          <a:pt x="14506" y="14731"/>
                        </a:lnTo>
                        <a:lnTo>
                          <a:pt x="14371" y="14528"/>
                        </a:lnTo>
                        <a:lnTo>
                          <a:pt x="14237" y="14326"/>
                        </a:lnTo>
                        <a:lnTo>
                          <a:pt x="14102" y="14124"/>
                        </a:lnTo>
                        <a:lnTo>
                          <a:pt x="13967" y="13922"/>
                        </a:lnTo>
                        <a:lnTo>
                          <a:pt x="13810" y="13720"/>
                        </a:lnTo>
                        <a:lnTo>
                          <a:pt x="13720" y="13585"/>
                        </a:lnTo>
                        <a:lnTo>
                          <a:pt x="13675" y="13518"/>
                        </a:lnTo>
                        <a:lnTo>
                          <a:pt x="13518" y="13316"/>
                        </a:lnTo>
                        <a:lnTo>
                          <a:pt x="13361" y="13114"/>
                        </a:lnTo>
                        <a:lnTo>
                          <a:pt x="13204" y="12912"/>
                        </a:lnTo>
                        <a:lnTo>
                          <a:pt x="13046" y="12710"/>
                        </a:lnTo>
                        <a:lnTo>
                          <a:pt x="12889" y="12507"/>
                        </a:lnTo>
                        <a:lnTo>
                          <a:pt x="12732" y="12305"/>
                        </a:lnTo>
                        <a:lnTo>
                          <a:pt x="12575" y="12103"/>
                        </a:lnTo>
                        <a:lnTo>
                          <a:pt x="12418" y="11901"/>
                        </a:lnTo>
                        <a:lnTo>
                          <a:pt x="12261" y="11699"/>
                        </a:lnTo>
                        <a:lnTo>
                          <a:pt x="12103" y="11497"/>
                        </a:lnTo>
                        <a:lnTo>
                          <a:pt x="11946" y="11295"/>
                        </a:lnTo>
                        <a:lnTo>
                          <a:pt x="11789" y="11093"/>
                        </a:lnTo>
                        <a:lnTo>
                          <a:pt x="11609" y="10891"/>
                        </a:lnTo>
                        <a:lnTo>
                          <a:pt x="11430" y="10689"/>
                        </a:lnTo>
                        <a:lnTo>
                          <a:pt x="11250" y="10487"/>
                        </a:lnTo>
                        <a:lnTo>
                          <a:pt x="11070" y="10284"/>
                        </a:lnTo>
                        <a:lnTo>
                          <a:pt x="10891" y="10082"/>
                        </a:lnTo>
                        <a:lnTo>
                          <a:pt x="10711" y="9903"/>
                        </a:lnTo>
                        <a:lnTo>
                          <a:pt x="10531" y="9723"/>
                        </a:lnTo>
                        <a:lnTo>
                          <a:pt x="10374" y="9543"/>
                        </a:lnTo>
                        <a:lnTo>
                          <a:pt x="10374" y="9543"/>
                        </a:lnTo>
                        <a:cubicBezTo>
                          <a:pt x="10374" y="9543"/>
                          <a:pt x="10195" y="9341"/>
                          <a:pt x="10195" y="9341"/>
                        </a:cubicBezTo>
                        <a:lnTo>
                          <a:pt x="10015" y="9162"/>
                        </a:lnTo>
                        <a:lnTo>
                          <a:pt x="9835" y="8982"/>
                        </a:lnTo>
                        <a:lnTo>
                          <a:pt x="9656" y="8802"/>
                        </a:lnTo>
                        <a:lnTo>
                          <a:pt x="9476" y="8623"/>
                        </a:lnTo>
                        <a:lnTo>
                          <a:pt x="9274" y="8443"/>
                        </a:lnTo>
                        <a:lnTo>
                          <a:pt x="9072" y="8263"/>
                        </a:lnTo>
                        <a:lnTo>
                          <a:pt x="8870" y="8084"/>
                        </a:lnTo>
                        <a:lnTo>
                          <a:pt x="8668" y="7904"/>
                        </a:lnTo>
                        <a:lnTo>
                          <a:pt x="8466" y="7725"/>
                        </a:lnTo>
                        <a:lnTo>
                          <a:pt x="8263" y="7545"/>
                        </a:lnTo>
                        <a:lnTo>
                          <a:pt x="8061" y="7365"/>
                        </a:lnTo>
                        <a:lnTo>
                          <a:pt x="7859" y="7186"/>
                        </a:lnTo>
                        <a:lnTo>
                          <a:pt x="7657" y="7006"/>
                        </a:lnTo>
                        <a:lnTo>
                          <a:pt x="7455" y="6826"/>
                        </a:lnTo>
                        <a:lnTo>
                          <a:pt x="7253" y="6647"/>
                        </a:lnTo>
                        <a:lnTo>
                          <a:pt x="7051" y="6467"/>
                        </a:lnTo>
                        <a:lnTo>
                          <a:pt x="6826" y="6287"/>
                        </a:lnTo>
                        <a:lnTo>
                          <a:pt x="6602" y="6108"/>
                        </a:lnTo>
                        <a:lnTo>
                          <a:pt x="6377" y="5928"/>
                        </a:lnTo>
                        <a:lnTo>
                          <a:pt x="6153" y="5748"/>
                        </a:lnTo>
                        <a:lnTo>
                          <a:pt x="6040" y="5659"/>
                        </a:lnTo>
                        <a:lnTo>
                          <a:pt x="5951" y="5591"/>
                        </a:lnTo>
                        <a:lnTo>
                          <a:pt x="5726" y="5412"/>
                        </a:lnTo>
                        <a:lnTo>
                          <a:pt x="5502" y="5232"/>
                        </a:lnTo>
                        <a:lnTo>
                          <a:pt x="5277" y="5052"/>
                        </a:lnTo>
                        <a:lnTo>
                          <a:pt x="5052" y="4873"/>
                        </a:lnTo>
                        <a:lnTo>
                          <a:pt x="4828" y="4716"/>
                        </a:lnTo>
                        <a:lnTo>
                          <a:pt x="4603" y="4558"/>
                        </a:lnTo>
                        <a:lnTo>
                          <a:pt x="4379" y="4401"/>
                        </a:lnTo>
                        <a:lnTo>
                          <a:pt x="4154" y="4244"/>
                        </a:lnTo>
                        <a:lnTo>
                          <a:pt x="3930" y="4087"/>
                        </a:lnTo>
                        <a:lnTo>
                          <a:pt x="3683" y="3930"/>
                        </a:lnTo>
                        <a:lnTo>
                          <a:pt x="3436" y="3772"/>
                        </a:lnTo>
                        <a:lnTo>
                          <a:pt x="3189" y="3615"/>
                        </a:lnTo>
                        <a:lnTo>
                          <a:pt x="2942" y="3458"/>
                        </a:lnTo>
                        <a:lnTo>
                          <a:pt x="2695" y="3301"/>
                        </a:lnTo>
                        <a:lnTo>
                          <a:pt x="2448" y="3144"/>
                        </a:lnTo>
                        <a:lnTo>
                          <a:pt x="2201" y="2987"/>
                        </a:lnTo>
                        <a:lnTo>
                          <a:pt x="1954" y="2829"/>
                        </a:lnTo>
                        <a:lnTo>
                          <a:pt x="1707" y="2672"/>
                        </a:lnTo>
                        <a:lnTo>
                          <a:pt x="1460" y="2515"/>
                        </a:lnTo>
                        <a:lnTo>
                          <a:pt x="1213" y="2358"/>
                        </a:lnTo>
                        <a:lnTo>
                          <a:pt x="966" y="2201"/>
                        </a:lnTo>
                        <a:lnTo>
                          <a:pt x="719" y="2043"/>
                        </a:lnTo>
                        <a:lnTo>
                          <a:pt x="449" y="1886"/>
                        </a:lnTo>
                        <a:lnTo>
                          <a:pt x="67" y="449"/>
                        </a:lnTo>
                        <a:lnTo>
                          <a:pt x="67" y="449"/>
                        </a:lnTo>
                        <a:close/>
                        <a:moveTo>
                          <a:pt x="12530" y="47650"/>
                        </a:moveTo>
                        <a:lnTo>
                          <a:pt x="12485" y="47605"/>
                        </a:lnTo>
                        <a:lnTo>
                          <a:pt x="12485" y="47695"/>
                        </a:lnTo>
                        <a:cubicBezTo>
                          <a:pt x="12485" y="47695"/>
                          <a:pt x="12530" y="47650"/>
                          <a:pt x="12530" y="47650"/>
                        </a:cubicBezTo>
                        <a:lnTo>
                          <a:pt x="12530" y="47650"/>
                        </a:lnTo>
                        <a:close/>
                      </a:path>
                    </a:pathLst>
                  </a:custGeom>
                  <a:solidFill>
                    <a:srgbClr val="183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任意多边形: 形状 49">
                    <a:extLst>
                      <a:ext uri="{FF2B5EF4-FFF2-40B4-BE49-F238E27FC236}">
                        <a16:creationId xmlns:a16="http://schemas.microsoft.com/office/drawing/2014/main" id="{5349CAD5-E234-60DF-E46D-F48AC8B69A54}"/>
                      </a:ext>
                    </a:extLst>
                  </p:cNvPr>
                  <p:cNvSpPr/>
                  <p:nvPr/>
                </p:nvSpPr>
                <p:spPr>
                  <a:xfrm>
                    <a:off x="9806100" y="3803955"/>
                    <a:ext cx="21601" cy="65456"/>
                  </a:xfrm>
                  <a:custGeom>
                    <a:avLst/>
                    <a:gdLst>
                      <a:gd name="connsiteX0" fmla="*/ 5816 w 21601"/>
                      <a:gd name="connsiteY0" fmla="*/ 65165 h 65456"/>
                      <a:gd name="connsiteX1" fmla="*/ 5569 w 21601"/>
                      <a:gd name="connsiteY1" fmla="*/ 65412 h 65456"/>
                      <a:gd name="connsiteX2" fmla="*/ 3548 w 21601"/>
                      <a:gd name="connsiteY2" fmla="*/ 65457 h 65456"/>
                      <a:gd name="connsiteX3" fmla="*/ 3503 w 21601"/>
                      <a:gd name="connsiteY3" fmla="*/ 63436 h 65456"/>
                      <a:gd name="connsiteX4" fmla="*/ 3750 w 21601"/>
                      <a:gd name="connsiteY4" fmla="*/ 63189 h 65456"/>
                      <a:gd name="connsiteX5" fmla="*/ 3997 w 21601"/>
                      <a:gd name="connsiteY5" fmla="*/ 62942 h 65456"/>
                      <a:gd name="connsiteX6" fmla="*/ 4222 w 21601"/>
                      <a:gd name="connsiteY6" fmla="*/ 62695 h 65456"/>
                      <a:gd name="connsiteX7" fmla="*/ 4446 w 21601"/>
                      <a:gd name="connsiteY7" fmla="*/ 62425 h 65456"/>
                      <a:gd name="connsiteX8" fmla="*/ 4671 w 21601"/>
                      <a:gd name="connsiteY8" fmla="*/ 62156 h 65456"/>
                      <a:gd name="connsiteX9" fmla="*/ 4895 w 21601"/>
                      <a:gd name="connsiteY9" fmla="*/ 61886 h 65456"/>
                      <a:gd name="connsiteX10" fmla="*/ 5120 w 21601"/>
                      <a:gd name="connsiteY10" fmla="*/ 61617 h 65456"/>
                      <a:gd name="connsiteX11" fmla="*/ 5344 w 21601"/>
                      <a:gd name="connsiteY11" fmla="*/ 61347 h 65456"/>
                      <a:gd name="connsiteX12" fmla="*/ 5569 w 21601"/>
                      <a:gd name="connsiteY12" fmla="*/ 61078 h 65456"/>
                      <a:gd name="connsiteX13" fmla="*/ 5793 w 21601"/>
                      <a:gd name="connsiteY13" fmla="*/ 60808 h 65456"/>
                      <a:gd name="connsiteX14" fmla="*/ 6018 w 21601"/>
                      <a:gd name="connsiteY14" fmla="*/ 60539 h 65456"/>
                      <a:gd name="connsiteX15" fmla="*/ 6242 w 21601"/>
                      <a:gd name="connsiteY15" fmla="*/ 60269 h 65456"/>
                      <a:gd name="connsiteX16" fmla="*/ 6467 w 21601"/>
                      <a:gd name="connsiteY16" fmla="*/ 60000 h 65456"/>
                      <a:gd name="connsiteX17" fmla="*/ 6692 w 21601"/>
                      <a:gd name="connsiteY17" fmla="*/ 59730 h 65456"/>
                      <a:gd name="connsiteX18" fmla="*/ 6916 w 21601"/>
                      <a:gd name="connsiteY18" fmla="*/ 59461 h 65456"/>
                      <a:gd name="connsiteX19" fmla="*/ 7141 w 21601"/>
                      <a:gd name="connsiteY19" fmla="*/ 59169 h 65456"/>
                      <a:gd name="connsiteX20" fmla="*/ 7365 w 21601"/>
                      <a:gd name="connsiteY20" fmla="*/ 58877 h 65456"/>
                      <a:gd name="connsiteX21" fmla="*/ 7590 w 21601"/>
                      <a:gd name="connsiteY21" fmla="*/ 58585 h 65456"/>
                      <a:gd name="connsiteX22" fmla="*/ 7814 w 21601"/>
                      <a:gd name="connsiteY22" fmla="*/ 58293 h 65456"/>
                      <a:gd name="connsiteX23" fmla="*/ 8039 w 21601"/>
                      <a:gd name="connsiteY23" fmla="*/ 58001 h 65456"/>
                      <a:gd name="connsiteX24" fmla="*/ 8263 w 21601"/>
                      <a:gd name="connsiteY24" fmla="*/ 57710 h 65456"/>
                      <a:gd name="connsiteX25" fmla="*/ 8488 w 21601"/>
                      <a:gd name="connsiteY25" fmla="*/ 57418 h 65456"/>
                      <a:gd name="connsiteX26" fmla="*/ 8713 w 21601"/>
                      <a:gd name="connsiteY26" fmla="*/ 57126 h 65456"/>
                      <a:gd name="connsiteX27" fmla="*/ 8870 w 21601"/>
                      <a:gd name="connsiteY27" fmla="*/ 56924 h 65456"/>
                      <a:gd name="connsiteX28" fmla="*/ 8937 w 21601"/>
                      <a:gd name="connsiteY28" fmla="*/ 56834 h 65456"/>
                      <a:gd name="connsiteX29" fmla="*/ 9139 w 21601"/>
                      <a:gd name="connsiteY29" fmla="*/ 56542 h 65456"/>
                      <a:gd name="connsiteX30" fmla="*/ 9341 w 21601"/>
                      <a:gd name="connsiteY30" fmla="*/ 56250 h 65456"/>
                      <a:gd name="connsiteX31" fmla="*/ 9543 w 21601"/>
                      <a:gd name="connsiteY31" fmla="*/ 55958 h 65456"/>
                      <a:gd name="connsiteX32" fmla="*/ 9745 w 21601"/>
                      <a:gd name="connsiteY32" fmla="*/ 55666 h 65456"/>
                      <a:gd name="connsiteX33" fmla="*/ 9948 w 21601"/>
                      <a:gd name="connsiteY33" fmla="*/ 55374 h 65456"/>
                      <a:gd name="connsiteX34" fmla="*/ 10150 w 21601"/>
                      <a:gd name="connsiteY34" fmla="*/ 55082 h 65456"/>
                      <a:gd name="connsiteX35" fmla="*/ 10352 w 21601"/>
                      <a:gd name="connsiteY35" fmla="*/ 54790 h 65456"/>
                      <a:gd name="connsiteX36" fmla="*/ 10554 w 21601"/>
                      <a:gd name="connsiteY36" fmla="*/ 54498 h 65456"/>
                      <a:gd name="connsiteX37" fmla="*/ 10756 w 21601"/>
                      <a:gd name="connsiteY37" fmla="*/ 54184 h 65456"/>
                      <a:gd name="connsiteX38" fmla="*/ 10958 w 21601"/>
                      <a:gd name="connsiteY38" fmla="*/ 53870 h 65456"/>
                      <a:gd name="connsiteX39" fmla="*/ 11160 w 21601"/>
                      <a:gd name="connsiteY39" fmla="*/ 53555 h 65456"/>
                      <a:gd name="connsiteX40" fmla="*/ 11362 w 21601"/>
                      <a:gd name="connsiteY40" fmla="*/ 53241 h 65456"/>
                      <a:gd name="connsiteX41" fmla="*/ 11564 w 21601"/>
                      <a:gd name="connsiteY41" fmla="*/ 52927 h 65456"/>
                      <a:gd name="connsiteX42" fmla="*/ 11766 w 21601"/>
                      <a:gd name="connsiteY42" fmla="*/ 52612 h 65456"/>
                      <a:gd name="connsiteX43" fmla="*/ 11946 w 21601"/>
                      <a:gd name="connsiteY43" fmla="*/ 52298 h 65456"/>
                      <a:gd name="connsiteX44" fmla="*/ 12126 w 21601"/>
                      <a:gd name="connsiteY44" fmla="*/ 51983 h 65456"/>
                      <a:gd name="connsiteX45" fmla="*/ 12305 w 21601"/>
                      <a:gd name="connsiteY45" fmla="*/ 51669 h 65456"/>
                      <a:gd name="connsiteX46" fmla="*/ 12485 w 21601"/>
                      <a:gd name="connsiteY46" fmla="*/ 51355 h 65456"/>
                      <a:gd name="connsiteX47" fmla="*/ 12642 w 21601"/>
                      <a:gd name="connsiteY47" fmla="*/ 51085 h 65456"/>
                      <a:gd name="connsiteX48" fmla="*/ 12642 w 21601"/>
                      <a:gd name="connsiteY48" fmla="*/ 51040 h 65456"/>
                      <a:gd name="connsiteX49" fmla="*/ 12844 w 21601"/>
                      <a:gd name="connsiteY49" fmla="*/ 50726 h 65456"/>
                      <a:gd name="connsiteX50" fmla="*/ 13024 w 21601"/>
                      <a:gd name="connsiteY50" fmla="*/ 50412 h 65456"/>
                      <a:gd name="connsiteX51" fmla="*/ 13204 w 21601"/>
                      <a:gd name="connsiteY51" fmla="*/ 50097 h 65456"/>
                      <a:gd name="connsiteX52" fmla="*/ 13383 w 21601"/>
                      <a:gd name="connsiteY52" fmla="*/ 49783 h 65456"/>
                      <a:gd name="connsiteX53" fmla="*/ 13563 w 21601"/>
                      <a:gd name="connsiteY53" fmla="*/ 49469 h 65456"/>
                      <a:gd name="connsiteX54" fmla="*/ 13743 w 21601"/>
                      <a:gd name="connsiteY54" fmla="*/ 49154 h 65456"/>
                      <a:gd name="connsiteX55" fmla="*/ 13922 w 21601"/>
                      <a:gd name="connsiteY55" fmla="*/ 48840 h 65456"/>
                      <a:gd name="connsiteX56" fmla="*/ 14079 w 21601"/>
                      <a:gd name="connsiteY56" fmla="*/ 48525 h 65456"/>
                      <a:gd name="connsiteX57" fmla="*/ 14236 w 21601"/>
                      <a:gd name="connsiteY57" fmla="*/ 48211 h 65456"/>
                      <a:gd name="connsiteX58" fmla="*/ 14394 w 21601"/>
                      <a:gd name="connsiteY58" fmla="*/ 47897 h 65456"/>
                      <a:gd name="connsiteX59" fmla="*/ 14551 w 21601"/>
                      <a:gd name="connsiteY59" fmla="*/ 47582 h 65456"/>
                      <a:gd name="connsiteX60" fmla="*/ 14708 w 21601"/>
                      <a:gd name="connsiteY60" fmla="*/ 47245 h 65456"/>
                      <a:gd name="connsiteX61" fmla="*/ 14865 w 21601"/>
                      <a:gd name="connsiteY61" fmla="*/ 46909 h 65456"/>
                      <a:gd name="connsiteX62" fmla="*/ 15022 w 21601"/>
                      <a:gd name="connsiteY62" fmla="*/ 46572 h 65456"/>
                      <a:gd name="connsiteX63" fmla="*/ 15180 w 21601"/>
                      <a:gd name="connsiteY63" fmla="*/ 46235 h 65456"/>
                      <a:gd name="connsiteX64" fmla="*/ 15247 w 21601"/>
                      <a:gd name="connsiteY64" fmla="*/ 46055 h 65456"/>
                      <a:gd name="connsiteX65" fmla="*/ 15314 w 21601"/>
                      <a:gd name="connsiteY65" fmla="*/ 45898 h 65456"/>
                      <a:gd name="connsiteX66" fmla="*/ 15471 w 21601"/>
                      <a:gd name="connsiteY66" fmla="*/ 45561 h 65456"/>
                      <a:gd name="connsiteX67" fmla="*/ 15629 w 21601"/>
                      <a:gd name="connsiteY67" fmla="*/ 45225 h 65456"/>
                      <a:gd name="connsiteX68" fmla="*/ 15763 w 21601"/>
                      <a:gd name="connsiteY68" fmla="*/ 44888 h 65456"/>
                      <a:gd name="connsiteX69" fmla="*/ 15898 w 21601"/>
                      <a:gd name="connsiteY69" fmla="*/ 44551 h 65456"/>
                      <a:gd name="connsiteX70" fmla="*/ 16033 w 21601"/>
                      <a:gd name="connsiteY70" fmla="*/ 44214 h 65456"/>
                      <a:gd name="connsiteX71" fmla="*/ 16168 w 21601"/>
                      <a:gd name="connsiteY71" fmla="*/ 43877 h 65456"/>
                      <a:gd name="connsiteX72" fmla="*/ 16302 w 21601"/>
                      <a:gd name="connsiteY72" fmla="*/ 43540 h 65456"/>
                      <a:gd name="connsiteX73" fmla="*/ 16437 w 21601"/>
                      <a:gd name="connsiteY73" fmla="*/ 43204 h 65456"/>
                      <a:gd name="connsiteX74" fmla="*/ 16572 w 21601"/>
                      <a:gd name="connsiteY74" fmla="*/ 42867 h 65456"/>
                      <a:gd name="connsiteX75" fmla="*/ 16707 w 21601"/>
                      <a:gd name="connsiteY75" fmla="*/ 42530 h 65456"/>
                      <a:gd name="connsiteX76" fmla="*/ 16819 w 21601"/>
                      <a:gd name="connsiteY76" fmla="*/ 42193 h 65456"/>
                      <a:gd name="connsiteX77" fmla="*/ 16931 w 21601"/>
                      <a:gd name="connsiteY77" fmla="*/ 41856 h 65456"/>
                      <a:gd name="connsiteX78" fmla="*/ 17043 w 21601"/>
                      <a:gd name="connsiteY78" fmla="*/ 41519 h 65456"/>
                      <a:gd name="connsiteX79" fmla="*/ 17156 w 21601"/>
                      <a:gd name="connsiteY79" fmla="*/ 41183 h 65456"/>
                      <a:gd name="connsiteX80" fmla="*/ 17268 w 21601"/>
                      <a:gd name="connsiteY80" fmla="*/ 40846 h 65456"/>
                      <a:gd name="connsiteX81" fmla="*/ 17380 w 21601"/>
                      <a:gd name="connsiteY81" fmla="*/ 40509 h 65456"/>
                      <a:gd name="connsiteX82" fmla="*/ 17492 w 21601"/>
                      <a:gd name="connsiteY82" fmla="*/ 40172 h 65456"/>
                      <a:gd name="connsiteX83" fmla="*/ 17605 w 21601"/>
                      <a:gd name="connsiteY83" fmla="*/ 39835 h 65456"/>
                      <a:gd name="connsiteX84" fmla="*/ 17695 w 21601"/>
                      <a:gd name="connsiteY84" fmla="*/ 39498 h 65456"/>
                      <a:gd name="connsiteX85" fmla="*/ 17739 w 21601"/>
                      <a:gd name="connsiteY85" fmla="*/ 39386 h 65456"/>
                      <a:gd name="connsiteX86" fmla="*/ 17807 w 21601"/>
                      <a:gd name="connsiteY86" fmla="*/ 39162 h 65456"/>
                      <a:gd name="connsiteX87" fmla="*/ 17897 w 21601"/>
                      <a:gd name="connsiteY87" fmla="*/ 38825 h 65456"/>
                      <a:gd name="connsiteX88" fmla="*/ 17986 w 21601"/>
                      <a:gd name="connsiteY88" fmla="*/ 38488 h 65456"/>
                      <a:gd name="connsiteX89" fmla="*/ 18076 w 21601"/>
                      <a:gd name="connsiteY89" fmla="*/ 38151 h 65456"/>
                      <a:gd name="connsiteX90" fmla="*/ 18166 w 21601"/>
                      <a:gd name="connsiteY90" fmla="*/ 37814 h 65456"/>
                      <a:gd name="connsiteX91" fmla="*/ 18256 w 21601"/>
                      <a:gd name="connsiteY91" fmla="*/ 37478 h 65456"/>
                      <a:gd name="connsiteX92" fmla="*/ 18323 w 21601"/>
                      <a:gd name="connsiteY92" fmla="*/ 37141 h 65456"/>
                      <a:gd name="connsiteX93" fmla="*/ 18391 w 21601"/>
                      <a:gd name="connsiteY93" fmla="*/ 36804 h 65456"/>
                      <a:gd name="connsiteX94" fmla="*/ 18458 w 21601"/>
                      <a:gd name="connsiteY94" fmla="*/ 36467 h 65456"/>
                      <a:gd name="connsiteX95" fmla="*/ 18525 w 21601"/>
                      <a:gd name="connsiteY95" fmla="*/ 36130 h 65456"/>
                      <a:gd name="connsiteX96" fmla="*/ 18593 w 21601"/>
                      <a:gd name="connsiteY96" fmla="*/ 35793 h 65456"/>
                      <a:gd name="connsiteX97" fmla="*/ 18660 w 21601"/>
                      <a:gd name="connsiteY97" fmla="*/ 35457 h 65456"/>
                      <a:gd name="connsiteX98" fmla="*/ 18727 w 21601"/>
                      <a:gd name="connsiteY98" fmla="*/ 35120 h 65456"/>
                      <a:gd name="connsiteX99" fmla="*/ 18772 w 21601"/>
                      <a:gd name="connsiteY99" fmla="*/ 34783 h 65456"/>
                      <a:gd name="connsiteX100" fmla="*/ 18817 w 21601"/>
                      <a:gd name="connsiteY100" fmla="*/ 34446 h 65456"/>
                      <a:gd name="connsiteX101" fmla="*/ 18862 w 21601"/>
                      <a:gd name="connsiteY101" fmla="*/ 34109 h 65456"/>
                      <a:gd name="connsiteX102" fmla="*/ 18907 w 21601"/>
                      <a:gd name="connsiteY102" fmla="*/ 33772 h 65456"/>
                      <a:gd name="connsiteX103" fmla="*/ 18952 w 21601"/>
                      <a:gd name="connsiteY103" fmla="*/ 33436 h 65456"/>
                      <a:gd name="connsiteX104" fmla="*/ 18997 w 21601"/>
                      <a:gd name="connsiteY104" fmla="*/ 33099 h 65456"/>
                      <a:gd name="connsiteX105" fmla="*/ 18997 w 21601"/>
                      <a:gd name="connsiteY105" fmla="*/ 32762 h 65456"/>
                      <a:gd name="connsiteX106" fmla="*/ 19064 w 21601"/>
                      <a:gd name="connsiteY106" fmla="*/ 32425 h 65456"/>
                      <a:gd name="connsiteX107" fmla="*/ 19064 w 21601"/>
                      <a:gd name="connsiteY107" fmla="*/ 32088 h 65456"/>
                      <a:gd name="connsiteX108" fmla="*/ 19109 w 21601"/>
                      <a:gd name="connsiteY108" fmla="*/ 31751 h 65456"/>
                      <a:gd name="connsiteX109" fmla="*/ 19109 w 21601"/>
                      <a:gd name="connsiteY109" fmla="*/ 31751 h 65456"/>
                      <a:gd name="connsiteX110" fmla="*/ 19109 w 21601"/>
                      <a:gd name="connsiteY110" fmla="*/ 31415 h 65456"/>
                      <a:gd name="connsiteX111" fmla="*/ 19109 w 21601"/>
                      <a:gd name="connsiteY111" fmla="*/ 31078 h 65456"/>
                      <a:gd name="connsiteX112" fmla="*/ 19132 w 21601"/>
                      <a:gd name="connsiteY112" fmla="*/ 30741 h 65456"/>
                      <a:gd name="connsiteX113" fmla="*/ 19132 w 21601"/>
                      <a:gd name="connsiteY113" fmla="*/ 30404 h 65456"/>
                      <a:gd name="connsiteX114" fmla="*/ 19132 w 21601"/>
                      <a:gd name="connsiteY114" fmla="*/ 30067 h 65456"/>
                      <a:gd name="connsiteX115" fmla="*/ 19132 w 21601"/>
                      <a:gd name="connsiteY115" fmla="*/ 29371 h 65456"/>
                      <a:gd name="connsiteX116" fmla="*/ 19132 w 21601"/>
                      <a:gd name="connsiteY116" fmla="*/ 29034 h 65456"/>
                      <a:gd name="connsiteX117" fmla="*/ 19132 w 21601"/>
                      <a:gd name="connsiteY117" fmla="*/ 28698 h 65456"/>
                      <a:gd name="connsiteX118" fmla="*/ 19109 w 21601"/>
                      <a:gd name="connsiteY118" fmla="*/ 28361 h 65456"/>
                      <a:gd name="connsiteX119" fmla="*/ 19109 w 21601"/>
                      <a:gd name="connsiteY119" fmla="*/ 28024 h 65456"/>
                      <a:gd name="connsiteX120" fmla="*/ 19064 w 21601"/>
                      <a:gd name="connsiteY120" fmla="*/ 27687 h 65456"/>
                      <a:gd name="connsiteX121" fmla="*/ 19064 w 21601"/>
                      <a:gd name="connsiteY121" fmla="*/ 27350 h 65456"/>
                      <a:gd name="connsiteX122" fmla="*/ 18997 w 21601"/>
                      <a:gd name="connsiteY122" fmla="*/ 27013 h 65456"/>
                      <a:gd name="connsiteX123" fmla="*/ 18952 w 21601"/>
                      <a:gd name="connsiteY123" fmla="*/ 26677 h 65456"/>
                      <a:gd name="connsiteX124" fmla="*/ 18907 w 21601"/>
                      <a:gd name="connsiteY124" fmla="*/ 26340 h 65456"/>
                      <a:gd name="connsiteX125" fmla="*/ 18862 w 21601"/>
                      <a:gd name="connsiteY125" fmla="*/ 26003 h 65456"/>
                      <a:gd name="connsiteX126" fmla="*/ 18862 w 21601"/>
                      <a:gd name="connsiteY126" fmla="*/ 25823 h 65456"/>
                      <a:gd name="connsiteX127" fmla="*/ 18817 w 21601"/>
                      <a:gd name="connsiteY127" fmla="*/ 25644 h 65456"/>
                      <a:gd name="connsiteX128" fmla="*/ 18817 w 21601"/>
                      <a:gd name="connsiteY128" fmla="*/ 25464 h 65456"/>
                      <a:gd name="connsiteX129" fmla="*/ 18772 w 21601"/>
                      <a:gd name="connsiteY129" fmla="*/ 25284 h 65456"/>
                      <a:gd name="connsiteX130" fmla="*/ 18772 w 21601"/>
                      <a:gd name="connsiteY130" fmla="*/ 25105 h 65456"/>
                      <a:gd name="connsiteX131" fmla="*/ 18705 w 21601"/>
                      <a:gd name="connsiteY131" fmla="*/ 24925 h 65456"/>
                      <a:gd name="connsiteX132" fmla="*/ 18705 w 21601"/>
                      <a:gd name="connsiteY132" fmla="*/ 24745 h 65456"/>
                      <a:gd name="connsiteX133" fmla="*/ 18638 w 21601"/>
                      <a:gd name="connsiteY133" fmla="*/ 24566 h 65456"/>
                      <a:gd name="connsiteX134" fmla="*/ 18638 w 21601"/>
                      <a:gd name="connsiteY134" fmla="*/ 24386 h 65456"/>
                      <a:gd name="connsiteX135" fmla="*/ 18570 w 21601"/>
                      <a:gd name="connsiteY135" fmla="*/ 24207 h 65456"/>
                      <a:gd name="connsiteX136" fmla="*/ 18525 w 21601"/>
                      <a:gd name="connsiteY136" fmla="*/ 24027 h 65456"/>
                      <a:gd name="connsiteX137" fmla="*/ 18525 w 21601"/>
                      <a:gd name="connsiteY137" fmla="*/ 23915 h 65456"/>
                      <a:gd name="connsiteX138" fmla="*/ 18480 w 21601"/>
                      <a:gd name="connsiteY138" fmla="*/ 23847 h 65456"/>
                      <a:gd name="connsiteX139" fmla="*/ 18436 w 21601"/>
                      <a:gd name="connsiteY139" fmla="*/ 23668 h 65456"/>
                      <a:gd name="connsiteX140" fmla="*/ 18391 w 21601"/>
                      <a:gd name="connsiteY140" fmla="*/ 23488 h 65456"/>
                      <a:gd name="connsiteX141" fmla="*/ 18346 w 21601"/>
                      <a:gd name="connsiteY141" fmla="*/ 23308 h 65456"/>
                      <a:gd name="connsiteX142" fmla="*/ 18301 w 21601"/>
                      <a:gd name="connsiteY142" fmla="*/ 23129 h 65456"/>
                      <a:gd name="connsiteX143" fmla="*/ 18256 w 21601"/>
                      <a:gd name="connsiteY143" fmla="*/ 22949 h 65456"/>
                      <a:gd name="connsiteX144" fmla="*/ 18211 w 21601"/>
                      <a:gd name="connsiteY144" fmla="*/ 22769 h 65456"/>
                      <a:gd name="connsiteX145" fmla="*/ 18166 w 21601"/>
                      <a:gd name="connsiteY145" fmla="*/ 22590 h 65456"/>
                      <a:gd name="connsiteX146" fmla="*/ 18121 w 21601"/>
                      <a:gd name="connsiteY146" fmla="*/ 22433 h 65456"/>
                      <a:gd name="connsiteX147" fmla="*/ 18121 w 21601"/>
                      <a:gd name="connsiteY147" fmla="*/ 22365 h 65456"/>
                      <a:gd name="connsiteX148" fmla="*/ 18076 w 21601"/>
                      <a:gd name="connsiteY148" fmla="*/ 22298 h 65456"/>
                      <a:gd name="connsiteX149" fmla="*/ 18076 w 21601"/>
                      <a:gd name="connsiteY149" fmla="*/ 22231 h 65456"/>
                      <a:gd name="connsiteX150" fmla="*/ 18031 w 21601"/>
                      <a:gd name="connsiteY150" fmla="*/ 22163 h 65456"/>
                      <a:gd name="connsiteX151" fmla="*/ 18031 w 21601"/>
                      <a:gd name="connsiteY151" fmla="*/ 22096 h 65456"/>
                      <a:gd name="connsiteX152" fmla="*/ 17986 w 21601"/>
                      <a:gd name="connsiteY152" fmla="*/ 22028 h 65456"/>
                      <a:gd name="connsiteX153" fmla="*/ 17986 w 21601"/>
                      <a:gd name="connsiteY153" fmla="*/ 21939 h 65456"/>
                      <a:gd name="connsiteX154" fmla="*/ 17919 w 21601"/>
                      <a:gd name="connsiteY154" fmla="*/ 21849 h 65456"/>
                      <a:gd name="connsiteX155" fmla="*/ 17852 w 21601"/>
                      <a:gd name="connsiteY155" fmla="*/ 21669 h 65456"/>
                      <a:gd name="connsiteX156" fmla="*/ 17784 w 21601"/>
                      <a:gd name="connsiteY156" fmla="*/ 21490 h 65456"/>
                      <a:gd name="connsiteX157" fmla="*/ 17695 w 21601"/>
                      <a:gd name="connsiteY157" fmla="*/ 21310 h 65456"/>
                      <a:gd name="connsiteX158" fmla="*/ 17605 w 21601"/>
                      <a:gd name="connsiteY158" fmla="*/ 21108 h 65456"/>
                      <a:gd name="connsiteX159" fmla="*/ 17515 w 21601"/>
                      <a:gd name="connsiteY159" fmla="*/ 20906 h 65456"/>
                      <a:gd name="connsiteX160" fmla="*/ 17403 w 21601"/>
                      <a:gd name="connsiteY160" fmla="*/ 20704 h 65456"/>
                      <a:gd name="connsiteX161" fmla="*/ 17290 w 21601"/>
                      <a:gd name="connsiteY161" fmla="*/ 20501 h 65456"/>
                      <a:gd name="connsiteX162" fmla="*/ 17178 w 21601"/>
                      <a:gd name="connsiteY162" fmla="*/ 20277 h 65456"/>
                      <a:gd name="connsiteX163" fmla="*/ 17066 w 21601"/>
                      <a:gd name="connsiteY163" fmla="*/ 20052 h 65456"/>
                      <a:gd name="connsiteX164" fmla="*/ 16931 w 21601"/>
                      <a:gd name="connsiteY164" fmla="*/ 19828 h 65456"/>
                      <a:gd name="connsiteX165" fmla="*/ 16796 w 21601"/>
                      <a:gd name="connsiteY165" fmla="*/ 19603 h 65456"/>
                      <a:gd name="connsiteX166" fmla="*/ 16662 w 21601"/>
                      <a:gd name="connsiteY166" fmla="*/ 19379 h 65456"/>
                      <a:gd name="connsiteX167" fmla="*/ 16527 w 21601"/>
                      <a:gd name="connsiteY167" fmla="*/ 19132 h 65456"/>
                      <a:gd name="connsiteX168" fmla="*/ 16370 w 21601"/>
                      <a:gd name="connsiteY168" fmla="*/ 18885 h 65456"/>
                      <a:gd name="connsiteX169" fmla="*/ 16213 w 21601"/>
                      <a:gd name="connsiteY169" fmla="*/ 18638 h 65456"/>
                      <a:gd name="connsiteX170" fmla="*/ 16055 w 21601"/>
                      <a:gd name="connsiteY170" fmla="*/ 18391 h 65456"/>
                      <a:gd name="connsiteX171" fmla="*/ 15898 w 21601"/>
                      <a:gd name="connsiteY171" fmla="*/ 18144 h 65456"/>
                      <a:gd name="connsiteX172" fmla="*/ 15719 w 21601"/>
                      <a:gd name="connsiteY172" fmla="*/ 17897 h 65456"/>
                      <a:gd name="connsiteX173" fmla="*/ 15539 w 21601"/>
                      <a:gd name="connsiteY173" fmla="*/ 17627 h 65456"/>
                      <a:gd name="connsiteX174" fmla="*/ 15539 w 21601"/>
                      <a:gd name="connsiteY174" fmla="*/ 17627 h 65456"/>
                      <a:gd name="connsiteX175" fmla="*/ 15382 w 21601"/>
                      <a:gd name="connsiteY175" fmla="*/ 17358 h 65456"/>
                      <a:gd name="connsiteX176" fmla="*/ 15202 w 21601"/>
                      <a:gd name="connsiteY176" fmla="*/ 17088 h 65456"/>
                      <a:gd name="connsiteX177" fmla="*/ 15022 w 21601"/>
                      <a:gd name="connsiteY177" fmla="*/ 16819 h 65456"/>
                      <a:gd name="connsiteX178" fmla="*/ 14843 w 21601"/>
                      <a:gd name="connsiteY178" fmla="*/ 16549 h 65456"/>
                      <a:gd name="connsiteX179" fmla="*/ 14641 w 21601"/>
                      <a:gd name="connsiteY179" fmla="*/ 16280 h 65456"/>
                      <a:gd name="connsiteX180" fmla="*/ 14439 w 21601"/>
                      <a:gd name="connsiteY180" fmla="*/ 16010 h 65456"/>
                      <a:gd name="connsiteX181" fmla="*/ 14236 w 21601"/>
                      <a:gd name="connsiteY181" fmla="*/ 15741 h 65456"/>
                      <a:gd name="connsiteX182" fmla="*/ 14034 w 21601"/>
                      <a:gd name="connsiteY182" fmla="*/ 15472 h 65456"/>
                      <a:gd name="connsiteX183" fmla="*/ 13832 w 21601"/>
                      <a:gd name="connsiteY183" fmla="*/ 15180 h 65456"/>
                      <a:gd name="connsiteX184" fmla="*/ 13630 w 21601"/>
                      <a:gd name="connsiteY184" fmla="*/ 14888 h 65456"/>
                      <a:gd name="connsiteX185" fmla="*/ 13428 w 21601"/>
                      <a:gd name="connsiteY185" fmla="*/ 14596 h 65456"/>
                      <a:gd name="connsiteX186" fmla="*/ 13204 w 21601"/>
                      <a:gd name="connsiteY186" fmla="*/ 14304 h 65456"/>
                      <a:gd name="connsiteX187" fmla="*/ 12979 w 21601"/>
                      <a:gd name="connsiteY187" fmla="*/ 14012 h 65456"/>
                      <a:gd name="connsiteX188" fmla="*/ 12754 w 21601"/>
                      <a:gd name="connsiteY188" fmla="*/ 13720 h 65456"/>
                      <a:gd name="connsiteX189" fmla="*/ 12530 w 21601"/>
                      <a:gd name="connsiteY189" fmla="*/ 13428 h 65456"/>
                      <a:gd name="connsiteX190" fmla="*/ 12305 w 21601"/>
                      <a:gd name="connsiteY190" fmla="*/ 13136 h 65456"/>
                      <a:gd name="connsiteX191" fmla="*/ 12081 w 21601"/>
                      <a:gd name="connsiteY191" fmla="*/ 12844 h 65456"/>
                      <a:gd name="connsiteX192" fmla="*/ 12081 w 21601"/>
                      <a:gd name="connsiteY192" fmla="*/ 12844 h 65456"/>
                      <a:gd name="connsiteX193" fmla="*/ 11856 w 21601"/>
                      <a:gd name="connsiteY193" fmla="*/ 12552 h 65456"/>
                      <a:gd name="connsiteX194" fmla="*/ 11632 w 21601"/>
                      <a:gd name="connsiteY194" fmla="*/ 12260 h 65456"/>
                      <a:gd name="connsiteX195" fmla="*/ 11407 w 21601"/>
                      <a:gd name="connsiteY195" fmla="*/ 11969 h 65456"/>
                      <a:gd name="connsiteX196" fmla="*/ 11183 w 21601"/>
                      <a:gd name="connsiteY196" fmla="*/ 11677 h 65456"/>
                      <a:gd name="connsiteX197" fmla="*/ 10958 w 21601"/>
                      <a:gd name="connsiteY197" fmla="*/ 11385 h 65456"/>
                      <a:gd name="connsiteX198" fmla="*/ 10733 w 21601"/>
                      <a:gd name="connsiteY198" fmla="*/ 11093 h 65456"/>
                      <a:gd name="connsiteX199" fmla="*/ 10509 w 21601"/>
                      <a:gd name="connsiteY199" fmla="*/ 10801 h 65456"/>
                      <a:gd name="connsiteX200" fmla="*/ 10284 w 21601"/>
                      <a:gd name="connsiteY200" fmla="*/ 10509 h 65456"/>
                      <a:gd name="connsiteX201" fmla="*/ 10037 w 21601"/>
                      <a:gd name="connsiteY201" fmla="*/ 10217 h 65456"/>
                      <a:gd name="connsiteX202" fmla="*/ 9790 w 21601"/>
                      <a:gd name="connsiteY202" fmla="*/ 9925 h 65456"/>
                      <a:gd name="connsiteX203" fmla="*/ 9543 w 21601"/>
                      <a:gd name="connsiteY203" fmla="*/ 9633 h 65456"/>
                      <a:gd name="connsiteX204" fmla="*/ 9296 w 21601"/>
                      <a:gd name="connsiteY204" fmla="*/ 9364 h 65456"/>
                      <a:gd name="connsiteX205" fmla="*/ 8825 w 21601"/>
                      <a:gd name="connsiteY205" fmla="*/ 8802 h 65456"/>
                      <a:gd name="connsiteX206" fmla="*/ 8353 w 21601"/>
                      <a:gd name="connsiteY206" fmla="*/ 8263 h 65456"/>
                      <a:gd name="connsiteX207" fmla="*/ 7972 w 21601"/>
                      <a:gd name="connsiteY207" fmla="*/ 7837 h 65456"/>
                      <a:gd name="connsiteX208" fmla="*/ 7882 w 21601"/>
                      <a:gd name="connsiteY208" fmla="*/ 7725 h 65456"/>
                      <a:gd name="connsiteX209" fmla="*/ 7410 w 21601"/>
                      <a:gd name="connsiteY209" fmla="*/ 7186 h 65456"/>
                      <a:gd name="connsiteX210" fmla="*/ 6939 w 21601"/>
                      <a:gd name="connsiteY210" fmla="*/ 6669 h 65456"/>
                      <a:gd name="connsiteX211" fmla="*/ 6489 w 21601"/>
                      <a:gd name="connsiteY211" fmla="*/ 6153 h 65456"/>
                      <a:gd name="connsiteX212" fmla="*/ 6040 w 21601"/>
                      <a:gd name="connsiteY212" fmla="*/ 5659 h 65456"/>
                      <a:gd name="connsiteX213" fmla="*/ 5816 w 21601"/>
                      <a:gd name="connsiteY213" fmla="*/ 5412 h 65456"/>
                      <a:gd name="connsiteX214" fmla="*/ 5591 w 21601"/>
                      <a:gd name="connsiteY214" fmla="*/ 5187 h 65456"/>
                      <a:gd name="connsiteX215" fmla="*/ 5367 w 21601"/>
                      <a:gd name="connsiteY215" fmla="*/ 4963 h 65456"/>
                      <a:gd name="connsiteX216" fmla="*/ 5142 w 21601"/>
                      <a:gd name="connsiteY216" fmla="*/ 4738 h 65456"/>
                      <a:gd name="connsiteX217" fmla="*/ 4918 w 21601"/>
                      <a:gd name="connsiteY217" fmla="*/ 4513 h 65456"/>
                      <a:gd name="connsiteX218" fmla="*/ 4716 w 21601"/>
                      <a:gd name="connsiteY218" fmla="*/ 4289 h 65456"/>
                      <a:gd name="connsiteX219" fmla="*/ 4513 w 21601"/>
                      <a:gd name="connsiteY219" fmla="*/ 4087 h 65456"/>
                      <a:gd name="connsiteX220" fmla="*/ 4311 w 21601"/>
                      <a:gd name="connsiteY220" fmla="*/ 3885 h 65456"/>
                      <a:gd name="connsiteX221" fmla="*/ 4109 w 21601"/>
                      <a:gd name="connsiteY221" fmla="*/ 3683 h 65456"/>
                      <a:gd name="connsiteX222" fmla="*/ 3907 w 21601"/>
                      <a:gd name="connsiteY222" fmla="*/ 3481 h 65456"/>
                      <a:gd name="connsiteX223" fmla="*/ 3705 w 21601"/>
                      <a:gd name="connsiteY223" fmla="*/ 3278 h 65456"/>
                      <a:gd name="connsiteX224" fmla="*/ 3525 w 21601"/>
                      <a:gd name="connsiteY224" fmla="*/ 3099 h 65456"/>
                      <a:gd name="connsiteX225" fmla="*/ 3346 w 21601"/>
                      <a:gd name="connsiteY225" fmla="*/ 2919 h 65456"/>
                      <a:gd name="connsiteX226" fmla="*/ 3166 w 21601"/>
                      <a:gd name="connsiteY226" fmla="*/ 2740 h 65456"/>
                      <a:gd name="connsiteX227" fmla="*/ 2986 w 21601"/>
                      <a:gd name="connsiteY227" fmla="*/ 2560 h 65456"/>
                      <a:gd name="connsiteX228" fmla="*/ 2807 w 21601"/>
                      <a:gd name="connsiteY228" fmla="*/ 2403 h 65456"/>
                      <a:gd name="connsiteX229" fmla="*/ 2627 w 21601"/>
                      <a:gd name="connsiteY229" fmla="*/ 2246 h 65456"/>
                      <a:gd name="connsiteX230" fmla="*/ 2470 w 21601"/>
                      <a:gd name="connsiteY230" fmla="*/ 2088 h 65456"/>
                      <a:gd name="connsiteX231" fmla="*/ 2313 w 21601"/>
                      <a:gd name="connsiteY231" fmla="*/ 1954 h 65456"/>
                      <a:gd name="connsiteX232" fmla="*/ 2156 w 21601"/>
                      <a:gd name="connsiteY232" fmla="*/ 1819 h 65456"/>
                      <a:gd name="connsiteX233" fmla="*/ 1998 w 21601"/>
                      <a:gd name="connsiteY233" fmla="*/ 1684 h 65456"/>
                      <a:gd name="connsiteX234" fmla="*/ 1841 w 21601"/>
                      <a:gd name="connsiteY234" fmla="*/ 1549 h 65456"/>
                      <a:gd name="connsiteX235" fmla="*/ 1706 w 21601"/>
                      <a:gd name="connsiteY235" fmla="*/ 1437 h 65456"/>
                      <a:gd name="connsiteX236" fmla="*/ 1572 w 21601"/>
                      <a:gd name="connsiteY236" fmla="*/ 1325 h 65456"/>
                      <a:gd name="connsiteX237" fmla="*/ 1437 w 21601"/>
                      <a:gd name="connsiteY237" fmla="*/ 1213 h 65456"/>
                      <a:gd name="connsiteX238" fmla="*/ 1325 w 21601"/>
                      <a:gd name="connsiteY238" fmla="*/ 1123 h 65456"/>
                      <a:gd name="connsiteX239" fmla="*/ 1213 w 21601"/>
                      <a:gd name="connsiteY239" fmla="*/ 1033 h 65456"/>
                      <a:gd name="connsiteX240" fmla="*/ 1100 w 21601"/>
                      <a:gd name="connsiteY240" fmla="*/ 966 h 65456"/>
                      <a:gd name="connsiteX241" fmla="*/ 988 w 21601"/>
                      <a:gd name="connsiteY241" fmla="*/ 898 h 65456"/>
                      <a:gd name="connsiteX242" fmla="*/ 988 w 21601"/>
                      <a:gd name="connsiteY242" fmla="*/ 898 h 65456"/>
                      <a:gd name="connsiteX243" fmla="*/ 898 w 21601"/>
                      <a:gd name="connsiteY243" fmla="*/ 831 h 65456"/>
                      <a:gd name="connsiteX244" fmla="*/ 808 w 21601"/>
                      <a:gd name="connsiteY244" fmla="*/ 763 h 65456"/>
                      <a:gd name="connsiteX245" fmla="*/ 719 w 21601"/>
                      <a:gd name="connsiteY245" fmla="*/ 719 h 65456"/>
                      <a:gd name="connsiteX246" fmla="*/ 719 w 21601"/>
                      <a:gd name="connsiteY246" fmla="*/ 719 h 65456"/>
                      <a:gd name="connsiteX247" fmla="*/ 674 w 21601"/>
                      <a:gd name="connsiteY247" fmla="*/ 719 h 65456"/>
                      <a:gd name="connsiteX248" fmla="*/ 674 w 21601"/>
                      <a:gd name="connsiteY248" fmla="*/ 719 h 65456"/>
                      <a:gd name="connsiteX249" fmla="*/ 674 w 21601"/>
                      <a:gd name="connsiteY249" fmla="*/ 719 h 65456"/>
                      <a:gd name="connsiteX250" fmla="*/ 674 w 21601"/>
                      <a:gd name="connsiteY250" fmla="*/ 719 h 65456"/>
                      <a:gd name="connsiteX251" fmla="*/ 674 w 21601"/>
                      <a:gd name="connsiteY251" fmla="*/ 786 h 65456"/>
                      <a:gd name="connsiteX252" fmla="*/ 674 w 21601"/>
                      <a:gd name="connsiteY252" fmla="*/ 786 h 65456"/>
                      <a:gd name="connsiteX253" fmla="*/ 674 w 21601"/>
                      <a:gd name="connsiteY253" fmla="*/ 831 h 65456"/>
                      <a:gd name="connsiteX254" fmla="*/ 674 w 21601"/>
                      <a:gd name="connsiteY254" fmla="*/ 876 h 65456"/>
                      <a:gd name="connsiteX255" fmla="*/ 719 w 21601"/>
                      <a:gd name="connsiteY255" fmla="*/ 943 h 65456"/>
                      <a:gd name="connsiteX256" fmla="*/ 719 w 21601"/>
                      <a:gd name="connsiteY256" fmla="*/ 1010 h 65456"/>
                      <a:gd name="connsiteX257" fmla="*/ 786 w 21601"/>
                      <a:gd name="connsiteY257" fmla="*/ 1145 h 65456"/>
                      <a:gd name="connsiteX258" fmla="*/ 853 w 21601"/>
                      <a:gd name="connsiteY258" fmla="*/ 1280 h 65456"/>
                      <a:gd name="connsiteX259" fmla="*/ 921 w 21601"/>
                      <a:gd name="connsiteY259" fmla="*/ 1437 h 65456"/>
                      <a:gd name="connsiteX260" fmla="*/ 988 w 21601"/>
                      <a:gd name="connsiteY260" fmla="*/ 1617 h 65456"/>
                      <a:gd name="connsiteX261" fmla="*/ 1078 w 21601"/>
                      <a:gd name="connsiteY261" fmla="*/ 1796 h 65456"/>
                      <a:gd name="connsiteX262" fmla="*/ 1168 w 21601"/>
                      <a:gd name="connsiteY262" fmla="*/ 1999 h 65456"/>
                      <a:gd name="connsiteX263" fmla="*/ 1280 w 21601"/>
                      <a:gd name="connsiteY263" fmla="*/ 2201 h 65456"/>
                      <a:gd name="connsiteX264" fmla="*/ 1392 w 21601"/>
                      <a:gd name="connsiteY264" fmla="*/ 2425 h 65456"/>
                      <a:gd name="connsiteX265" fmla="*/ 1527 w 21601"/>
                      <a:gd name="connsiteY265" fmla="*/ 2650 h 65456"/>
                      <a:gd name="connsiteX266" fmla="*/ 1662 w 21601"/>
                      <a:gd name="connsiteY266" fmla="*/ 2897 h 65456"/>
                      <a:gd name="connsiteX267" fmla="*/ 1819 w 21601"/>
                      <a:gd name="connsiteY267" fmla="*/ 3144 h 65456"/>
                      <a:gd name="connsiteX268" fmla="*/ 1976 w 21601"/>
                      <a:gd name="connsiteY268" fmla="*/ 3413 h 65456"/>
                      <a:gd name="connsiteX269" fmla="*/ 1931 w 21601"/>
                      <a:gd name="connsiteY269" fmla="*/ 3638 h 65456"/>
                      <a:gd name="connsiteX270" fmla="*/ 1706 w 21601"/>
                      <a:gd name="connsiteY270" fmla="*/ 3593 h 65456"/>
                      <a:gd name="connsiteX271" fmla="*/ 1527 w 21601"/>
                      <a:gd name="connsiteY271" fmla="*/ 3346 h 65456"/>
                      <a:gd name="connsiteX272" fmla="*/ 1347 w 21601"/>
                      <a:gd name="connsiteY272" fmla="*/ 3099 h 65456"/>
                      <a:gd name="connsiteX273" fmla="*/ 1190 w 21601"/>
                      <a:gd name="connsiteY273" fmla="*/ 2874 h 65456"/>
                      <a:gd name="connsiteX274" fmla="*/ 1033 w 21601"/>
                      <a:gd name="connsiteY274" fmla="*/ 2650 h 65456"/>
                      <a:gd name="connsiteX275" fmla="*/ 898 w 21601"/>
                      <a:gd name="connsiteY275" fmla="*/ 2448 h 65456"/>
                      <a:gd name="connsiteX276" fmla="*/ 763 w 21601"/>
                      <a:gd name="connsiteY276" fmla="*/ 2246 h 65456"/>
                      <a:gd name="connsiteX277" fmla="*/ 651 w 21601"/>
                      <a:gd name="connsiteY277" fmla="*/ 2066 h 65456"/>
                      <a:gd name="connsiteX278" fmla="*/ 539 w 21601"/>
                      <a:gd name="connsiteY278" fmla="*/ 1886 h 65456"/>
                      <a:gd name="connsiteX279" fmla="*/ 449 w 21601"/>
                      <a:gd name="connsiteY279" fmla="*/ 1729 h 65456"/>
                      <a:gd name="connsiteX280" fmla="*/ 359 w 21601"/>
                      <a:gd name="connsiteY280" fmla="*/ 1572 h 65456"/>
                      <a:gd name="connsiteX281" fmla="*/ 269 w 21601"/>
                      <a:gd name="connsiteY281" fmla="*/ 1415 h 65456"/>
                      <a:gd name="connsiteX282" fmla="*/ 202 w 21601"/>
                      <a:gd name="connsiteY282" fmla="*/ 1280 h 65456"/>
                      <a:gd name="connsiteX283" fmla="*/ 202 w 21601"/>
                      <a:gd name="connsiteY283" fmla="*/ 1213 h 65456"/>
                      <a:gd name="connsiteX284" fmla="*/ 135 w 21601"/>
                      <a:gd name="connsiteY284" fmla="*/ 1145 h 65456"/>
                      <a:gd name="connsiteX285" fmla="*/ 135 w 21601"/>
                      <a:gd name="connsiteY285" fmla="*/ 1078 h 65456"/>
                      <a:gd name="connsiteX286" fmla="*/ 90 w 21601"/>
                      <a:gd name="connsiteY286" fmla="*/ 1010 h 65456"/>
                      <a:gd name="connsiteX287" fmla="*/ 90 w 21601"/>
                      <a:gd name="connsiteY287" fmla="*/ 943 h 65456"/>
                      <a:gd name="connsiteX288" fmla="*/ 45 w 21601"/>
                      <a:gd name="connsiteY288" fmla="*/ 876 h 65456"/>
                      <a:gd name="connsiteX289" fmla="*/ 45 w 21601"/>
                      <a:gd name="connsiteY289" fmla="*/ 831 h 65456"/>
                      <a:gd name="connsiteX290" fmla="*/ 22 w 21601"/>
                      <a:gd name="connsiteY290" fmla="*/ 786 h 65456"/>
                      <a:gd name="connsiteX291" fmla="*/ 22 w 21601"/>
                      <a:gd name="connsiteY291" fmla="*/ 741 h 65456"/>
                      <a:gd name="connsiteX292" fmla="*/ 0 w 21601"/>
                      <a:gd name="connsiteY292" fmla="*/ 696 h 65456"/>
                      <a:gd name="connsiteX293" fmla="*/ 0 w 21601"/>
                      <a:gd name="connsiteY293" fmla="*/ 651 h 65456"/>
                      <a:gd name="connsiteX294" fmla="*/ 0 w 21601"/>
                      <a:gd name="connsiteY294" fmla="*/ 606 h 65456"/>
                      <a:gd name="connsiteX295" fmla="*/ 0 w 21601"/>
                      <a:gd name="connsiteY295" fmla="*/ 561 h 65456"/>
                      <a:gd name="connsiteX296" fmla="*/ 0 w 21601"/>
                      <a:gd name="connsiteY296" fmla="*/ 516 h 65456"/>
                      <a:gd name="connsiteX297" fmla="*/ 0 w 21601"/>
                      <a:gd name="connsiteY297" fmla="*/ 449 h 65456"/>
                      <a:gd name="connsiteX298" fmla="*/ 0 w 21601"/>
                      <a:gd name="connsiteY298" fmla="*/ 382 h 65456"/>
                      <a:gd name="connsiteX299" fmla="*/ 0 w 21601"/>
                      <a:gd name="connsiteY299" fmla="*/ 314 h 65456"/>
                      <a:gd name="connsiteX300" fmla="*/ 45 w 21601"/>
                      <a:gd name="connsiteY300" fmla="*/ 247 h 65456"/>
                      <a:gd name="connsiteX301" fmla="*/ 90 w 21601"/>
                      <a:gd name="connsiteY301" fmla="*/ 180 h 65456"/>
                      <a:gd name="connsiteX302" fmla="*/ 135 w 21601"/>
                      <a:gd name="connsiteY302" fmla="*/ 135 h 65456"/>
                      <a:gd name="connsiteX303" fmla="*/ 202 w 21601"/>
                      <a:gd name="connsiteY303" fmla="*/ 90 h 65456"/>
                      <a:gd name="connsiteX304" fmla="*/ 269 w 21601"/>
                      <a:gd name="connsiteY304" fmla="*/ 90 h 65456"/>
                      <a:gd name="connsiteX305" fmla="*/ 337 w 21601"/>
                      <a:gd name="connsiteY305" fmla="*/ 22 h 65456"/>
                      <a:gd name="connsiteX306" fmla="*/ 404 w 21601"/>
                      <a:gd name="connsiteY306" fmla="*/ 22 h 65456"/>
                      <a:gd name="connsiteX307" fmla="*/ 471 w 21601"/>
                      <a:gd name="connsiteY307" fmla="*/ 0 h 65456"/>
                      <a:gd name="connsiteX308" fmla="*/ 539 w 21601"/>
                      <a:gd name="connsiteY308" fmla="*/ 0 h 65456"/>
                      <a:gd name="connsiteX309" fmla="*/ 584 w 21601"/>
                      <a:gd name="connsiteY309" fmla="*/ 0 h 65456"/>
                      <a:gd name="connsiteX310" fmla="*/ 629 w 21601"/>
                      <a:gd name="connsiteY310" fmla="*/ 0 h 65456"/>
                      <a:gd name="connsiteX311" fmla="*/ 674 w 21601"/>
                      <a:gd name="connsiteY311" fmla="*/ 0 h 65456"/>
                      <a:gd name="connsiteX312" fmla="*/ 719 w 21601"/>
                      <a:gd name="connsiteY312" fmla="*/ 0 h 65456"/>
                      <a:gd name="connsiteX313" fmla="*/ 763 w 21601"/>
                      <a:gd name="connsiteY313" fmla="*/ 22 h 65456"/>
                      <a:gd name="connsiteX314" fmla="*/ 808 w 21601"/>
                      <a:gd name="connsiteY314" fmla="*/ 22 h 65456"/>
                      <a:gd name="connsiteX315" fmla="*/ 853 w 21601"/>
                      <a:gd name="connsiteY315" fmla="*/ 45 h 65456"/>
                      <a:gd name="connsiteX316" fmla="*/ 898 w 21601"/>
                      <a:gd name="connsiteY316" fmla="*/ 45 h 65456"/>
                      <a:gd name="connsiteX317" fmla="*/ 943 w 21601"/>
                      <a:gd name="connsiteY317" fmla="*/ 90 h 65456"/>
                      <a:gd name="connsiteX318" fmla="*/ 988 w 21601"/>
                      <a:gd name="connsiteY318" fmla="*/ 90 h 65456"/>
                      <a:gd name="connsiteX319" fmla="*/ 1100 w 21601"/>
                      <a:gd name="connsiteY319" fmla="*/ 157 h 65456"/>
                      <a:gd name="connsiteX320" fmla="*/ 1213 w 21601"/>
                      <a:gd name="connsiteY320" fmla="*/ 202 h 65456"/>
                      <a:gd name="connsiteX321" fmla="*/ 1325 w 21601"/>
                      <a:gd name="connsiteY321" fmla="*/ 269 h 65456"/>
                      <a:gd name="connsiteX322" fmla="*/ 1437 w 21601"/>
                      <a:gd name="connsiteY322" fmla="*/ 337 h 65456"/>
                      <a:gd name="connsiteX323" fmla="*/ 1572 w 21601"/>
                      <a:gd name="connsiteY323" fmla="*/ 427 h 65456"/>
                      <a:gd name="connsiteX324" fmla="*/ 1706 w 21601"/>
                      <a:gd name="connsiteY324" fmla="*/ 516 h 65456"/>
                      <a:gd name="connsiteX325" fmla="*/ 1841 w 21601"/>
                      <a:gd name="connsiteY325" fmla="*/ 606 h 65456"/>
                      <a:gd name="connsiteX326" fmla="*/ 1976 w 21601"/>
                      <a:gd name="connsiteY326" fmla="*/ 719 h 65456"/>
                      <a:gd name="connsiteX327" fmla="*/ 2133 w 21601"/>
                      <a:gd name="connsiteY327" fmla="*/ 831 h 65456"/>
                      <a:gd name="connsiteX328" fmla="*/ 2290 w 21601"/>
                      <a:gd name="connsiteY328" fmla="*/ 943 h 65456"/>
                      <a:gd name="connsiteX329" fmla="*/ 2448 w 21601"/>
                      <a:gd name="connsiteY329" fmla="*/ 1055 h 65456"/>
                      <a:gd name="connsiteX330" fmla="*/ 2605 w 21601"/>
                      <a:gd name="connsiteY330" fmla="*/ 1190 h 65456"/>
                      <a:gd name="connsiteX331" fmla="*/ 2784 w 21601"/>
                      <a:gd name="connsiteY331" fmla="*/ 1325 h 65456"/>
                      <a:gd name="connsiteX332" fmla="*/ 2964 w 21601"/>
                      <a:gd name="connsiteY332" fmla="*/ 1460 h 65456"/>
                      <a:gd name="connsiteX333" fmla="*/ 3144 w 21601"/>
                      <a:gd name="connsiteY333" fmla="*/ 1617 h 65456"/>
                      <a:gd name="connsiteX334" fmla="*/ 3323 w 21601"/>
                      <a:gd name="connsiteY334" fmla="*/ 1774 h 65456"/>
                      <a:gd name="connsiteX335" fmla="*/ 3503 w 21601"/>
                      <a:gd name="connsiteY335" fmla="*/ 1931 h 65456"/>
                      <a:gd name="connsiteX336" fmla="*/ 3705 w 21601"/>
                      <a:gd name="connsiteY336" fmla="*/ 2088 h 65456"/>
                      <a:gd name="connsiteX337" fmla="*/ 3907 w 21601"/>
                      <a:gd name="connsiteY337" fmla="*/ 2268 h 65456"/>
                      <a:gd name="connsiteX338" fmla="*/ 4109 w 21601"/>
                      <a:gd name="connsiteY338" fmla="*/ 2448 h 65456"/>
                      <a:gd name="connsiteX339" fmla="*/ 4311 w 21601"/>
                      <a:gd name="connsiteY339" fmla="*/ 2627 h 65456"/>
                      <a:gd name="connsiteX340" fmla="*/ 4513 w 21601"/>
                      <a:gd name="connsiteY340" fmla="*/ 2807 h 65456"/>
                      <a:gd name="connsiteX341" fmla="*/ 4716 w 21601"/>
                      <a:gd name="connsiteY341" fmla="*/ 2987 h 65456"/>
                      <a:gd name="connsiteX342" fmla="*/ 4940 w 21601"/>
                      <a:gd name="connsiteY342" fmla="*/ 3189 h 65456"/>
                      <a:gd name="connsiteX343" fmla="*/ 5165 w 21601"/>
                      <a:gd name="connsiteY343" fmla="*/ 3391 h 65456"/>
                      <a:gd name="connsiteX344" fmla="*/ 5389 w 21601"/>
                      <a:gd name="connsiteY344" fmla="*/ 3593 h 65456"/>
                      <a:gd name="connsiteX345" fmla="*/ 5614 w 21601"/>
                      <a:gd name="connsiteY345" fmla="*/ 3795 h 65456"/>
                      <a:gd name="connsiteX346" fmla="*/ 5838 w 21601"/>
                      <a:gd name="connsiteY346" fmla="*/ 4019 h 65456"/>
                      <a:gd name="connsiteX347" fmla="*/ 6063 w 21601"/>
                      <a:gd name="connsiteY347" fmla="*/ 4244 h 65456"/>
                      <a:gd name="connsiteX348" fmla="*/ 6287 w 21601"/>
                      <a:gd name="connsiteY348" fmla="*/ 4469 h 65456"/>
                      <a:gd name="connsiteX349" fmla="*/ 6534 w 21601"/>
                      <a:gd name="connsiteY349" fmla="*/ 4693 h 65456"/>
                      <a:gd name="connsiteX350" fmla="*/ 6781 w 21601"/>
                      <a:gd name="connsiteY350" fmla="*/ 4918 h 65456"/>
                      <a:gd name="connsiteX351" fmla="*/ 7275 w 21601"/>
                      <a:gd name="connsiteY351" fmla="*/ 5389 h 65456"/>
                      <a:gd name="connsiteX352" fmla="*/ 7769 w 21601"/>
                      <a:gd name="connsiteY352" fmla="*/ 5883 h 65456"/>
                      <a:gd name="connsiteX353" fmla="*/ 8263 w 21601"/>
                      <a:gd name="connsiteY353" fmla="*/ 6377 h 65456"/>
                      <a:gd name="connsiteX354" fmla="*/ 8757 w 21601"/>
                      <a:gd name="connsiteY354" fmla="*/ 6894 h 65456"/>
                      <a:gd name="connsiteX355" fmla="*/ 8847 w 21601"/>
                      <a:gd name="connsiteY355" fmla="*/ 6984 h 65456"/>
                      <a:gd name="connsiteX356" fmla="*/ 9251 w 21601"/>
                      <a:gd name="connsiteY356" fmla="*/ 7410 h 65456"/>
                      <a:gd name="connsiteX357" fmla="*/ 9768 w 21601"/>
                      <a:gd name="connsiteY357" fmla="*/ 7927 h 65456"/>
                      <a:gd name="connsiteX358" fmla="*/ 10284 w 21601"/>
                      <a:gd name="connsiteY358" fmla="*/ 8466 h 65456"/>
                      <a:gd name="connsiteX359" fmla="*/ 10531 w 21601"/>
                      <a:gd name="connsiteY359" fmla="*/ 8735 h 65456"/>
                      <a:gd name="connsiteX360" fmla="*/ 10778 w 21601"/>
                      <a:gd name="connsiteY360" fmla="*/ 9004 h 65456"/>
                      <a:gd name="connsiteX361" fmla="*/ 11025 w 21601"/>
                      <a:gd name="connsiteY361" fmla="*/ 9274 h 65456"/>
                      <a:gd name="connsiteX362" fmla="*/ 11272 w 21601"/>
                      <a:gd name="connsiteY362" fmla="*/ 9543 h 65456"/>
                      <a:gd name="connsiteX363" fmla="*/ 11519 w 21601"/>
                      <a:gd name="connsiteY363" fmla="*/ 9813 h 65456"/>
                      <a:gd name="connsiteX364" fmla="*/ 11766 w 21601"/>
                      <a:gd name="connsiteY364" fmla="*/ 10082 h 65456"/>
                      <a:gd name="connsiteX365" fmla="*/ 12013 w 21601"/>
                      <a:gd name="connsiteY365" fmla="*/ 10352 h 65456"/>
                      <a:gd name="connsiteX366" fmla="*/ 12260 w 21601"/>
                      <a:gd name="connsiteY366" fmla="*/ 10621 h 65456"/>
                      <a:gd name="connsiteX367" fmla="*/ 12507 w 21601"/>
                      <a:gd name="connsiteY367" fmla="*/ 10891 h 65456"/>
                      <a:gd name="connsiteX368" fmla="*/ 12754 w 21601"/>
                      <a:gd name="connsiteY368" fmla="*/ 11160 h 65456"/>
                      <a:gd name="connsiteX369" fmla="*/ 13001 w 21601"/>
                      <a:gd name="connsiteY369" fmla="*/ 11430 h 65456"/>
                      <a:gd name="connsiteX370" fmla="*/ 13226 w 21601"/>
                      <a:gd name="connsiteY370" fmla="*/ 11699 h 65456"/>
                      <a:gd name="connsiteX371" fmla="*/ 13226 w 21601"/>
                      <a:gd name="connsiteY371" fmla="*/ 11699 h 65456"/>
                      <a:gd name="connsiteX372" fmla="*/ 13473 w 21601"/>
                      <a:gd name="connsiteY372" fmla="*/ 11991 h 65456"/>
                      <a:gd name="connsiteX373" fmla="*/ 13720 w 21601"/>
                      <a:gd name="connsiteY373" fmla="*/ 12260 h 65456"/>
                      <a:gd name="connsiteX374" fmla="*/ 13967 w 21601"/>
                      <a:gd name="connsiteY374" fmla="*/ 12530 h 65456"/>
                      <a:gd name="connsiteX375" fmla="*/ 14214 w 21601"/>
                      <a:gd name="connsiteY375" fmla="*/ 12799 h 65456"/>
                      <a:gd name="connsiteX376" fmla="*/ 14439 w 21601"/>
                      <a:gd name="connsiteY376" fmla="*/ 13069 h 65456"/>
                      <a:gd name="connsiteX377" fmla="*/ 14663 w 21601"/>
                      <a:gd name="connsiteY377" fmla="*/ 13338 h 65456"/>
                      <a:gd name="connsiteX378" fmla="*/ 14888 w 21601"/>
                      <a:gd name="connsiteY378" fmla="*/ 13608 h 65456"/>
                      <a:gd name="connsiteX379" fmla="*/ 15112 w 21601"/>
                      <a:gd name="connsiteY379" fmla="*/ 13877 h 65456"/>
                      <a:gd name="connsiteX380" fmla="*/ 15337 w 21601"/>
                      <a:gd name="connsiteY380" fmla="*/ 14147 h 65456"/>
                      <a:gd name="connsiteX381" fmla="*/ 15561 w 21601"/>
                      <a:gd name="connsiteY381" fmla="*/ 14416 h 65456"/>
                      <a:gd name="connsiteX382" fmla="*/ 15786 w 21601"/>
                      <a:gd name="connsiteY382" fmla="*/ 14686 h 65456"/>
                      <a:gd name="connsiteX383" fmla="*/ 16010 w 21601"/>
                      <a:gd name="connsiteY383" fmla="*/ 14955 h 65456"/>
                      <a:gd name="connsiteX384" fmla="*/ 16235 w 21601"/>
                      <a:gd name="connsiteY384" fmla="*/ 15225 h 65456"/>
                      <a:gd name="connsiteX385" fmla="*/ 16437 w 21601"/>
                      <a:gd name="connsiteY385" fmla="*/ 15494 h 65456"/>
                      <a:gd name="connsiteX386" fmla="*/ 16639 w 21601"/>
                      <a:gd name="connsiteY386" fmla="*/ 15763 h 65456"/>
                      <a:gd name="connsiteX387" fmla="*/ 16841 w 21601"/>
                      <a:gd name="connsiteY387" fmla="*/ 16033 h 65456"/>
                      <a:gd name="connsiteX388" fmla="*/ 17021 w 21601"/>
                      <a:gd name="connsiteY388" fmla="*/ 16280 h 65456"/>
                      <a:gd name="connsiteX389" fmla="*/ 17021 w 21601"/>
                      <a:gd name="connsiteY389" fmla="*/ 16280 h 65456"/>
                      <a:gd name="connsiteX390" fmla="*/ 17223 w 21601"/>
                      <a:gd name="connsiteY390" fmla="*/ 16549 h 65456"/>
                      <a:gd name="connsiteX391" fmla="*/ 17403 w 21601"/>
                      <a:gd name="connsiteY391" fmla="*/ 16819 h 65456"/>
                      <a:gd name="connsiteX392" fmla="*/ 17582 w 21601"/>
                      <a:gd name="connsiteY392" fmla="*/ 17088 h 65456"/>
                      <a:gd name="connsiteX393" fmla="*/ 17762 w 21601"/>
                      <a:gd name="connsiteY393" fmla="*/ 17335 h 65456"/>
                      <a:gd name="connsiteX394" fmla="*/ 17942 w 21601"/>
                      <a:gd name="connsiteY394" fmla="*/ 17582 h 65456"/>
                      <a:gd name="connsiteX395" fmla="*/ 18121 w 21601"/>
                      <a:gd name="connsiteY395" fmla="*/ 17829 h 65456"/>
                      <a:gd name="connsiteX396" fmla="*/ 18278 w 21601"/>
                      <a:gd name="connsiteY396" fmla="*/ 18076 h 65456"/>
                      <a:gd name="connsiteX397" fmla="*/ 18436 w 21601"/>
                      <a:gd name="connsiteY397" fmla="*/ 18323 h 65456"/>
                      <a:gd name="connsiteX398" fmla="*/ 18593 w 21601"/>
                      <a:gd name="connsiteY398" fmla="*/ 18570 h 65456"/>
                      <a:gd name="connsiteX399" fmla="*/ 18750 w 21601"/>
                      <a:gd name="connsiteY399" fmla="*/ 18817 h 65456"/>
                      <a:gd name="connsiteX400" fmla="*/ 18885 w 21601"/>
                      <a:gd name="connsiteY400" fmla="*/ 19064 h 65456"/>
                      <a:gd name="connsiteX401" fmla="*/ 19019 w 21601"/>
                      <a:gd name="connsiteY401" fmla="*/ 19289 h 65456"/>
                      <a:gd name="connsiteX402" fmla="*/ 19154 w 21601"/>
                      <a:gd name="connsiteY402" fmla="*/ 19513 h 65456"/>
                      <a:gd name="connsiteX403" fmla="*/ 19289 w 21601"/>
                      <a:gd name="connsiteY403" fmla="*/ 19738 h 65456"/>
                      <a:gd name="connsiteX404" fmla="*/ 19401 w 21601"/>
                      <a:gd name="connsiteY404" fmla="*/ 19963 h 65456"/>
                      <a:gd name="connsiteX405" fmla="*/ 19513 w 21601"/>
                      <a:gd name="connsiteY405" fmla="*/ 20187 h 65456"/>
                      <a:gd name="connsiteX406" fmla="*/ 19626 w 21601"/>
                      <a:gd name="connsiteY406" fmla="*/ 20412 h 65456"/>
                      <a:gd name="connsiteX407" fmla="*/ 19738 w 21601"/>
                      <a:gd name="connsiteY407" fmla="*/ 20636 h 65456"/>
                      <a:gd name="connsiteX408" fmla="*/ 19828 w 21601"/>
                      <a:gd name="connsiteY408" fmla="*/ 20838 h 65456"/>
                      <a:gd name="connsiteX409" fmla="*/ 19873 w 21601"/>
                      <a:gd name="connsiteY409" fmla="*/ 20951 h 65456"/>
                      <a:gd name="connsiteX410" fmla="*/ 19918 w 21601"/>
                      <a:gd name="connsiteY410" fmla="*/ 21063 h 65456"/>
                      <a:gd name="connsiteX411" fmla="*/ 19962 w 21601"/>
                      <a:gd name="connsiteY411" fmla="*/ 21175 h 65456"/>
                      <a:gd name="connsiteX412" fmla="*/ 20007 w 21601"/>
                      <a:gd name="connsiteY412" fmla="*/ 21287 h 65456"/>
                      <a:gd name="connsiteX413" fmla="*/ 20052 w 21601"/>
                      <a:gd name="connsiteY413" fmla="*/ 21400 h 65456"/>
                      <a:gd name="connsiteX414" fmla="*/ 20097 w 21601"/>
                      <a:gd name="connsiteY414" fmla="*/ 21512 h 65456"/>
                      <a:gd name="connsiteX415" fmla="*/ 20142 w 21601"/>
                      <a:gd name="connsiteY415" fmla="*/ 21624 h 65456"/>
                      <a:gd name="connsiteX416" fmla="*/ 20142 w 21601"/>
                      <a:gd name="connsiteY416" fmla="*/ 21714 h 65456"/>
                      <a:gd name="connsiteX417" fmla="*/ 20232 w 21601"/>
                      <a:gd name="connsiteY417" fmla="*/ 21894 h 65456"/>
                      <a:gd name="connsiteX418" fmla="*/ 20299 w 21601"/>
                      <a:gd name="connsiteY418" fmla="*/ 22073 h 65456"/>
                      <a:gd name="connsiteX419" fmla="*/ 20344 w 21601"/>
                      <a:gd name="connsiteY419" fmla="*/ 22253 h 65456"/>
                      <a:gd name="connsiteX420" fmla="*/ 20389 w 21601"/>
                      <a:gd name="connsiteY420" fmla="*/ 22433 h 65456"/>
                      <a:gd name="connsiteX421" fmla="*/ 20434 w 21601"/>
                      <a:gd name="connsiteY421" fmla="*/ 22612 h 65456"/>
                      <a:gd name="connsiteX422" fmla="*/ 20479 w 21601"/>
                      <a:gd name="connsiteY422" fmla="*/ 22792 h 65456"/>
                      <a:gd name="connsiteX423" fmla="*/ 20524 w 21601"/>
                      <a:gd name="connsiteY423" fmla="*/ 22972 h 65456"/>
                      <a:gd name="connsiteX424" fmla="*/ 20569 w 21601"/>
                      <a:gd name="connsiteY424" fmla="*/ 23151 h 65456"/>
                      <a:gd name="connsiteX425" fmla="*/ 20569 w 21601"/>
                      <a:gd name="connsiteY425" fmla="*/ 23219 h 65456"/>
                      <a:gd name="connsiteX426" fmla="*/ 20614 w 21601"/>
                      <a:gd name="connsiteY426" fmla="*/ 23353 h 65456"/>
                      <a:gd name="connsiteX427" fmla="*/ 20659 w 21601"/>
                      <a:gd name="connsiteY427" fmla="*/ 23533 h 65456"/>
                      <a:gd name="connsiteX428" fmla="*/ 20704 w 21601"/>
                      <a:gd name="connsiteY428" fmla="*/ 23713 h 65456"/>
                      <a:gd name="connsiteX429" fmla="*/ 20748 w 21601"/>
                      <a:gd name="connsiteY429" fmla="*/ 23892 h 65456"/>
                      <a:gd name="connsiteX430" fmla="*/ 20793 w 21601"/>
                      <a:gd name="connsiteY430" fmla="*/ 24072 h 65456"/>
                      <a:gd name="connsiteX431" fmla="*/ 20838 w 21601"/>
                      <a:gd name="connsiteY431" fmla="*/ 24251 h 65456"/>
                      <a:gd name="connsiteX432" fmla="*/ 20883 w 21601"/>
                      <a:gd name="connsiteY432" fmla="*/ 24431 h 65456"/>
                      <a:gd name="connsiteX433" fmla="*/ 20928 w 21601"/>
                      <a:gd name="connsiteY433" fmla="*/ 24611 h 65456"/>
                      <a:gd name="connsiteX434" fmla="*/ 20973 w 21601"/>
                      <a:gd name="connsiteY434" fmla="*/ 24790 h 65456"/>
                      <a:gd name="connsiteX435" fmla="*/ 21018 w 21601"/>
                      <a:gd name="connsiteY435" fmla="*/ 24970 h 65456"/>
                      <a:gd name="connsiteX436" fmla="*/ 21063 w 21601"/>
                      <a:gd name="connsiteY436" fmla="*/ 25150 h 65456"/>
                      <a:gd name="connsiteX437" fmla="*/ 21108 w 21601"/>
                      <a:gd name="connsiteY437" fmla="*/ 25329 h 65456"/>
                      <a:gd name="connsiteX438" fmla="*/ 21175 w 21601"/>
                      <a:gd name="connsiteY438" fmla="*/ 25689 h 65456"/>
                      <a:gd name="connsiteX439" fmla="*/ 21242 w 21601"/>
                      <a:gd name="connsiteY439" fmla="*/ 26070 h 65456"/>
                      <a:gd name="connsiteX440" fmla="*/ 21287 w 21601"/>
                      <a:gd name="connsiteY440" fmla="*/ 26452 h 65456"/>
                      <a:gd name="connsiteX441" fmla="*/ 21332 w 21601"/>
                      <a:gd name="connsiteY441" fmla="*/ 26834 h 65456"/>
                      <a:gd name="connsiteX442" fmla="*/ 21377 w 21601"/>
                      <a:gd name="connsiteY442" fmla="*/ 27216 h 65456"/>
                      <a:gd name="connsiteX443" fmla="*/ 21422 w 21601"/>
                      <a:gd name="connsiteY443" fmla="*/ 27597 h 65456"/>
                      <a:gd name="connsiteX444" fmla="*/ 21467 w 21601"/>
                      <a:gd name="connsiteY444" fmla="*/ 27979 h 65456"/>
                      <a:gd name="connsiteX445" fmla="*/ 21467 w 21601"/>
                      <a:gd name="connsiteY445" fmla="*/ 28361 h 65456"/>
                      <a:gd name="connsiteX446" fmla="*/ 21534 w 21601"/>
                      <a:gd name="connsiteY446" fmla="*/ 28742 h 65456"/>
                      <a:gd name="connsiteX447" fmla="*/ 21534 w 21601"/>
                      <a:gd name="connsiteY447" fmla="*/ 29124 h 65456"/>
                      <a:gd name="connsiteX448" fmla="*/ 21579 w 21601"/>
                      <a:gd name="connsiteY448" fmla="*/ 29506 h 65456"/>
                      <a:gd name="connsiteX449" fmla="*/ 21579 w 21601"/>
                      <a:gd name="connsiteY449" fmla="*/ 29888 h 65456"/>
                      <a:gd name="connsiteX450" fmla="*/ 21602 w 21601"/>
                      <a:gd name="connsiteY450" fmla="*/ 30269 h 65456"/>
                      <a:gd name="connsiteX451" fmla="*/ 21602 w 21601"/>
                      <a:gd name="connsiteY451" fmla="*/ 30651 h 65456"/>
                      <a:gd name="connsiteX452" fmla="*/ 21602 w 21601"/>
                      <a:gd name="connsiteY452" fmla="*/ 31033 h 65456"/>
                      <a:gd name="connsiteX453" fmla="*/ 21602 w 21601"/>
                      <a:gd name="connsiteY453" fmla="*/ 31415 h 65456"/>
                      <a:gd name="connsiteX454" fmla="*/ 21602 w 21601"/>
                      <a:gd name="connsiteY454" fmla="*/ 31774 h 65456"/>
                      <a:gd name="connsiteX455" fmla="*/ 21602 w 21601"/>
                      <a:gd name="connsiteY455" fmla="*/ 31774 h 65456"/>
                      <a:gd name="connsiteX456" fmla="*/ 21602 w 21601"/>
                      <a:gd name="connsiteY456" fmla="*/ 32156 h 65456"/>
                      <a:gd name="connsiteX457" fmla="*/ 21602 w 21601"/>
                      <a:gd name="connsiteY457" fmla="*/ 32537 h 65456"/>
                      <a:gd name="connsiteX458" fmla="*/ 21557 w 21601"/>
                      <a:gd name="connsiteY458" fmla="*/ 32919 h 65456"/>
                      <a:gd name="connsiteX459" fmla="*/ 21557 w 21601"/>
                      <a:gd name="connsiteY459" fmla="*/ 33301 h 65456"/>
                      <a:gd name="connsiteX460" fmla="*/ 21512 w 21601"/>
                      <a:gd name="connsiteY460" fmla="*/ 33683 h 65456"/>
                      <a:gd name="connsiteX461" fmla="*/ 21512 w 21601"/>
                      <a:gd name="connsiteY461" fmla="*/ 34064 h 65456"/>
                      <a:gd name="connsiteX462" fmla="*/ 21445 w 21601"/>
                      <a:gd name="connsiteY462" fmla="*/ 34446 h 65456"/>
                      <a:gd name="connsiteX463" fmla="*/ 21400 w 21601"/>
                      <a:gd name="connsiteY463" fmla="*/ 34828 h 65456"/>
                      <a:gd name="connsiteX464" fmla="*/ 21355 w 21601"/>
                      <a:gd name="connsiteY464" fmla="*/ 35210 h 65456"/>
                      <a:gd name="connsiteX465" fmla="*/ 21310 w 21601"/>
                      <a:gd name="connsiteY465" fmla="*/ 35591 h 65456"/>
                      <a:gd name="connsiteX466" fmla="*/ 21265 w 21601"/>
                      <a:gd name="connsiteY466" fmla="*/ 35973 h 65456"/>
                      <a:gd name="connsiteX467" fmla="*/ 21220 w 21601"/>
                      <a:gd name="connsiteY467" fmla="*/ 36355 h 65456"/>
                      <a:gd name="connsiteX468" fmla="*/ 21153 w 21601"/>
                      <a:gd name="connsiteY468" fmla="*/ 36737 h 65456"/>
                      <a:gd name="connsiteX469" fmla="*/ 21085 w 21601"/>
                      <a:gd name="connsiteY469" fmla="*/ 37118 h 65456"/>
                      <a:gd name="connsiteX470" fmla="*/ 21018 w 21601"/>
                      <a:gd name="connsiteY470" fmla="*/ 37500 h 65456"/>
                      <a:gd name="connsiteX471" fmla="*/ 20950 w 21601"/>
                      <a:gd name="connsiteY471" fmla="*/ 37859 h 65456"/>
                      <a:gd name="connsiteX472" fmla="*/ 20883 w 21601"/>
                      <a:gd name="connsiteY472" fmla="*/ 38241 h 65456"/>
                      <a:gd name="connsiteX473" fmla="*/ 20816 w 21601"/>
                      <a:gd name="connsiteY473" fmla="*/ 38623 h 65456"/>
                      <a:gd name="connsiteX474" fmla="*/ 20726 w 21601"/>
                      <a:gd name="connsiteY474" fmla="*/ 38982 h 65456"/>
                      <a:gd name="connsiteX475" fmla="*/ 20636 w 21601"/>
                      <a:gd name="connsiteY475" fmla="*/ 39341 h 65456"/>
                      <a:gd name="connsiteX476" fmla="*/ 20546 w 21601"/>
                      <a:gd name="connsiteY476" fmla="*/ 39701 h 65456"/>
                      <a:gd name="connsiteX477" fmla="*/ 20457 w 21601"/>
                      <a:gd name="connsiteY477" fmla="*/ 40060 h 65456"/>
                      <a:gd name="connsiteX478" fmla="*/ 20389 w 21601"/>
                      <a:gd name="connsiteY478" fmla="*/ 40307 h 65456"/>
                      <a:gd name="connsiteX479" fmla="*/ 20389 w 21601"/>
                      <a:gd name="connsiteY479" fmla="*/ 40442 h 65456"/>
                      <a:gd name="connsiteX480" fmla="*/ 20254 w 21601"/>
                      <a:gd name="connsiteY480" fmla="*/ 40801 h 65456"/>
                      <a:gd name="connsiteX481" fmla="*/ 20142 w 21601"/>
                      <a:gd name="connsiteY481" fmla="*/ 41160 h 65456"/>
                      <a:gd name="connsiteX482" fmla="*/ 20030 w 21601"/>
                      <a:gd name="connsiteY482" fmla="*/ 41519 h 65456"/>
                      <a:gd name="connsiteX483" fmla="*/ 19918 w 21601"/>
                      <a:gd name="connsiteY483" fmla="*/ 41879 h 65456"/>
                      <a:gd name="connsiteX484" fmla="*/ 19805 w 21601"/>
                      <a:gd name="connsiteY484" fmla="*/ 42238 h 65456"/>
                      <a:gd name="connsiteX485" fmla="*/ 19693 w 21601"/>
                      <a:gd name="connsiteY485" fmla="*/ 42597 h 65456"/>
                      <a:gd name="connsiteX486" fmla="*/ 19581 w 21601"/>
                      <a:gd name="connsiteY486" fmla="*/ 42957 h 65456"/>
                      <a:gd name="connsiteX487" fmla="*/ 19469 w 21601"/>
                      <a:gd name="connsiteY487" fmla="*/ 43316 h 65456"/>
                      <a:gd name="connsiteX488" fmla="*/ 19356 w 21601"/>
                      <a:gd name="connsiteY488" fmla="*/ 43675 h 65456"/>
                      <a:gd name="connsiteX489" fmla="*/ 19222 w 21601"/>
                      <a:gd name="connsiteY489" fmla="*/ 44034 h 65456"/>
                      <a:gd name="connsiteX490" fmla="*/ 19087 w 21601"/>
                      <a:gd name="connsiteY490" fmla="*/ 44394 h 65456"/>
                      <a:gd name="connsiteX491" fmla="*/ 18952 w 21601"/>
                      <a:gd name="connsiteY491" fmla="*/ 44753 h 65456"/>
                      <a:gd name="connsiteX492" fmla="*/ 18817 w 21601"/>
                      <a:gd name="connsiteY492" fmla="*/ 45112 h 65456"/>
                      <a:gd name="connsiteX493" fmla="*/ 18683 w 21601"/>
                      <a:gd name="connsiteY493" fmla="*/ 45472 h 65456"/>
                      <a:gd name="connsiteX494" fmla="*/ 18548 w 21601"/>
                      <a:gd name="connsiteY494" fmla="*/ 45831 h 65456"/>
                      <a:gd name="connsiteX495" fmla="*/ 18413 w 21601"/>
                      <a:gd name="connsiteY495" fmla="*/ 46190 h 65456"/>
                      <a:gd name="connsiteX496" fmla="*/ 18278 w 21601"/>
                      <a:gd name="connsiteY496" fmla="*/ 46549 h 65456"/>
                      <a:gd name="connsiteX497" fmla="*/ 18121 w 21601"/>
                      <a:gd name="connsiteY497" fmla="*/ 46909 h 65456"/>
                      <a:gd name="connsiteX498" fmla="*/ 17964 w 21601"/>
                      <a:gd name="connsiteY498" fmla="*/ 47268 h 65456"/>
                      <a:gd name="connsiteX499" fmla="*/ 17897 w 21601"/>
                      <a:gd name="connsiteY499" fmla="*/ 47448 h 65456"/>
                      <a:gd name="connsiteX500" fmla="*/ 17807 w 21601"/>
                      <a:gd name="connsiteY500" fmla="*/ 47627 h 65456"/>
                      <a:gd name="connsiteX501" fmla="*/ 17650 w 21601"/>
                      <a:gd name="connsiteY501" fmla="*/ 47986 h 65456"/>
                      <a:gd name="connsiteX502" fmla="*/ 17492 w 21601"/>
                      <a:gd name="connsiteY502" fmla="*/ 48346 h 65456"/>
                      <a:gd name="connsiteX503" fmla="*/ 17335 w 21601"/>
                      <a:gd name="connsiteY503" fmla="*/ 48683 h 65456"/>
                      <a:gd name="connsiteX504" fmla="*/ 17178 w 21601"/>
                      <a:gd name="connsiteY504" fmla="*/ 49019 h 65456"/>
                      <a:gd name="connsiteX505" fmla="*/ 16999 w 21601"/>
                      <a:gd name="connsiteY505" fmla="*/ 49356 h 65456"/>
                      <a:gd name="connsiteX506" fmla="*/ 16819 w 21601"/>
                      <a:gd name="connsiteY506" fmla="*/ 49693 h 65456"/>
                      <a:gd name="connsiteX507" fmla="*/ 16639 w 21601"/>
                      <a:gd name="connsiteY507" fmla="*/ 50030 h 65456"/>
                      <a:gd name="connsiteX508" fmla="*/ 16459 w 21601"/>
                      <a:gd name="connsiteY508" fmla="*/ 50367 h 65456"/>
                      <a:gd name="connsiteX509" fmla="*/ 16280 w 21601"/>
                      <a:gd name="connsiteY509" fmla="*/ 50704 h 65456"/>
                      <a:gd name="connsiteX510" fmla="*/ 16100 w 21601"/>
                      <a:gd name="connsiteY510" fmla="*/ 51040 h 65456"/>
                      <a:gd name="connsiteX511" fmla="*/ 15921 w 21601"/>
                      <a:gd name="connsiteY511" fmla="*/ 51377 h 65456"/>
                      <a:gd name="connsiteX512" fmla="*/ 15741 w 21601"/>
                      <a:gd name="connsiteY512" fmla="*/ 51714 h 65456"/>
                      <a:gd name="connsiteX513" fmla="*/ 15561 w 21601"/>
                      <a:gd name="connsiteY513" fmla="*/ 52051 h 65456"/>
                      <a:gd name="connsiteX514" fmla="*/ 15382 w 21601"/>
                      <a:gd name="connsiteY514" fmla="*/ 52388 h 65456"/>
                      <a:gd name="connsiteX515" fmla="*/ 15180 w 21601"/>
                      <a:gd name="connsiteY515" fmla="*/ 52725 h 65456"/>
                      <a:gd name="connsiteX516" fmla="*/ 15180 w 21601"/>
                      <a:gd name="connsiteY516" fmla="*/ 52769 h 65456"/>
                      <a:gd name="connsiteX517" fmla="*/ 14978 w 21601"/>
                      <a:gd name="connsiteY517" fmla="*/ 53061 h 65456"/>
                      <a:gd name="connsiteX518" fmla="*/ 14775 w 21601"/>
                      <a:gd name="connsiteY518" fmla="*/ 53398 h 65456"/>
                      <a:gd name="connsiteX519" fmla="*/ 14573 w 21601"/>
                      <a:gd name="connsiteY519" fmla="*/ 53735 h 65456"/>
                      <a:gd name="connsiteX520" fmla="*/ 14371 w 21601"/>
                      <a:gd name="connsiteY520" fmla="*/ 54072 h 65456"/>
                      <a:gd name="connsiteX521" fmla="*/ 14169 w 21601"/>
                      <a:gd name="connsiteY521" fmla="*/ 54386 h 65456"/>
                      <a:gd name="connsiteX522" fmla="*/ 13967 w 21601"/>
                      <a:gd name="connsiteY522" fmla="*/ 54701 h 65456"/>
                      <a:gd name="connsiteX523" fmla="*/ 13765 w 21601"/>
                      <a:gd name="connsiteY523" fmla="*/ 55015 h 65456"/>
                      <a:gd name="connsiteX524" fmla="*/ 13563 w 21601"/>
                      <a:gd name="connsiteY524" fmla="*/ 55329 h 65456"/>
                      <a:gd name="connsiteX525" fmla="*/ 13361 w 21601"/>
                      <a:gd name="connsiteY525" fmla="*/ 55644 h 65456"/>
                      <a:gd name="connsiteX526" fmla="*/ 13159 w 21601"/>
                      <a:gd name="connsiteY526" fmla="*/ 55958 h 65456"/>
                      <a:gd name="connsiteX527" fmla="*/ 12934 w 21601"/>
                      <a:gd name="connsiteY527" fmla="*/ 56272 h 65456"/>
                      <a:gd name="connsiteX528" fmla="*/ 12710 w 21601"/>
                      <a:gd name="connsiteY528" fmla="*/ 56587 h 65456"/>
                      <a:gd name="connsiteX529" fmla="*/ 12485 w 21601"/>
                      <a:gd name="connsiteY529" fmla="*/ 56901 h 65456"/>
                      <a:gd name="connsiteX530" fmla="*/ 12260 w 21601"/>
                      <a:gd name="connsiteY530" fmla="*/ 57216 h 65456"/>
                      <a:gd name="connsiteX531" fmla="*/ 12036 w 21601"/>
                      <a:gd name="connsiteY531" fmla="*/ 57530 h 65456"/>
                      <a:gd name="connsiteX532" fmla="*/ 11811 w 21601"/>
                      <a:gd name="connsiteY532" fmla="*/ 57844 h 65456"/>
                      <a:gd name="connsiteX533" fmla="*/ 11587 w 21601"/>
                      <a:gd name="connsiteY533" fmla="*/ 58159 h 65456"/>
                      <a:gd name="connsiteX534" fmla="*/ 11362 w 21601"/>
                      <a:gd name="connsiteY534" fmla="*/ 58473 h 65456"/>
                      <a:gd name="connsiteX535" fmla="*/ 11138 w 21601"/>
                      <a:gd name="connsiteY535" fmla="*/ 58787 h 65456"/>
                      <a:gd name="connsiteX536" fmla="*/ 11070 w 21601"/>
                      <a:gd name="connsiteY536" fmla="*/ 58877 h 65456"/>
                      <a:gd name="connsiteX537" fmla="*/ 10913 w 21601"/>
                      <a:gd name="connsiteY537" fmla="*/ 59079 h 65456"/>
                      <a:gd name="connsiteX538" fmla="*/ 10689 w 21601"/>
                      <a:gd name="connsiteY538" fmla="*/ 59371 h 65456"/>
                      <a:gd name="connsiteX539" fmla="*/ 10464 w 21601"/>
                      <a:gd name="connsiteY539" fmla="*/ 59663 h 65456"/>
                      <a:gd name="connsiteX540" fmla="*/ 10240 w 21601"/>
                      <a:gd name="connsiteY540" fmla="*/ 59955 h 65456"/>
                      <a:gd name="connsiteX541" fmla="*/ 10015 w 21601"/>
                      <a:gd name="connsiteY541" fmla="*/ 60247 h 65456"/>
                      <a:gd name="connsiteX542" fmla="*/ 9768 w 21601"/>
                      <a:gd name="connsiteY542" fmla="*/ 60539 h 65456"/>
                      <a:gd name="connsiteX543" fmla="*/ 9521 w 21601"/>
                      <a:gd name="connsiteY543" fmla="*/ 60831 h 65456"/>
                      <a:gd name="connsiteX544" fmla="*/ 9274 w 21601"/>
                      <a:gd name="connsiteY544" fmla="*/ 61123 h 65456"/>
                      <a:gd name="connsiteX545" fmla="*/ 9027 w 21601"/>
                      <a:gd name="connsiteY545" fmla="*/ 61415 h 65456"/>
                      <a:gd name="connsiteX546" fmla="*/ 8780 w 21601"/>
                      <a:gd name="connsiteY546" fmla="*/ 61707 h 65456"/>
                      <a:gd name="connsiteX547" fmla="*/ 8533 w 21601"/>
                      <a:gd name="connsiteY547" fmla="*/ 61998 h 65456"/>
                      <a:gd name="connsiteX548" fmla="*/ 8286 w 21601"/>
                      <a:gd name="connsiteY548" fmla="*/ 62290 h 65456"/>
                      <a:gd name="connsiteX549" fmla="*/ 8039 w 21601"/>
                      <a:gd name="connsiteY549" fmla="*/ 62582 h 65456"/>
                      <a:gd name="connsiteX550" fmla="*/ 7792 w 21601"/>
                      <a:gd name="connsiteY550" fmla="*/ 62852 h 65456"/>
                      <a:gd name="connsiteX551" fmla="*/ 7545 w 21601"/>
                      <a:gd name="connsiteY551" fmla="*/ 63121 h 65456"/>
                      <a:gd name="connsiteX552" fmla="*/ 7298 w 21601"/>
                      <a:gd name="connsiteY552" fmla="*/ 63391 h 65456"/>
                      <a:gd name="connsiteX553" fmla="*/ 7051 w 21601"/>
                      <a:gd name="connsiteY553" fmla="*/ 63660 h 65456"/>
                      <a:gd name="connsiteX554" fmla="*/ 6804 w 21601"/>
                      <a:gd name="connsiteY554" fmla="*/ 63930 h 65456"/>
                      <a:gd name="connsiteX555" fmla="*/ 6557 w 21601"/>
                      <a:gd name="connsiteY555" fmla="*/ 64199 h 65456"/>
                      <a:gd name="connsiteX556" fmla="*/ 6310 w 21601"/>
                      <a:gd name="connsiteY556" fmla="*/ 64469 h 65456"/>
                      <a:gd name="connsiteX557" fmla="*/ 6063 w 21601"/>
                      <a:gd name="connsiteY557" fmla="*/ 64738 h 65456"/>
                      <a:gd name="connsiteX558" fmla="*/ 5816 w 21601"/>
                      <a:gd name="connsiteY558" fmla="*/ 65007 h 65456"/>
                      <a:gd name="connsiteX559" fmla="*/ 5569 w 21601"/>
                      <a:gd name="connsiteY559" fmla="*/ 65277 h 65456"/>
                      <a:gd name="connsiteX560" fmla="*/ 5569 w 21601"/>
                      <a:gd name="connsiteY560" fmla="*/ 65277 h 65456"/>
                      <a:gd name="connsiteX561" fmla="*/ 786 w 21601"/>
                      <a:gd name="connsiteY561" fmla="*/ 494 h 65456"/>
                      <a:gd name="connsiteX562" fmla="*/ 786 w 21601"/>
                      <a:gd name="connsiteY562" fmla="*/ 494 h 65456"/>
                      <a:gd name="connsiteX563" fmla="*/ 786 w 21601"/>
                      <a:gd name="connsiteY563" fmla="*/ 494 h 65456"/>
                      <a:gd name="connsiteX564" fmla="*/ 786 w 21601"/>
                      <a:gd name="connsiteY564" fmla="*/ 494 h 65456"/>
                      <a:gd name="connsiteX565" fmla="*/ 786 w 21601"/>
                      <a:gd name="connsiteY565" fmla="*/ 494 h 65456"/>
                      <a:gd name="connsiteX566" fmla="*/ 786 w 21601"/>
                      <a:gd name="connsiteY566" fmla="*/ 494 h 65456"/>
                      <a:gd name="connsiteX567" fmla="*/ 786 w 21601"/>
                      <a:gd name="connsiteY567" fmla="*/ 494 h 65456"/>
                      <a:gd name="connsiteX568" fmla="*/ 786 w 21601"/>
                      <a:gd name="connsiteY568" fmla="*/ 494 h 65456"/>
                      <a:gd name="connsiteX569" fmla="*/ 786 w 21601"/>
                      <a:gd name="connsiteY569" fmla="*/ 494 h 65456"/>
                      <a:gd name="connsiteX570" fmla="*/ 786 w 21601"/>
                      <a:gd name="connsiteY570" fmla="*/ 494 h 65456"/>
                      <a:gd name="connsiteX571" fmla="*/ 786 w 21601"/>
                      <a:gd name="connsiteY571" fmla="*/ 494 h 65456"/>
                      <a:gd name="connsiteX572" fmla="*/ 786 w 21601"/>
                      <a:gd name="connsiteY572" fmla="*/ 494 h 65456"/>
                      <a:gd name="connsiteX573" fmla="*/ 786 w 21601"/>
                      <a:gd name="connsiteY573" fmla="*/ 494 h 65456"/>
                      <a:gd name="connsiteX574" fmla="*/ 786 w 21601"/>
                      <a:gd name="connsiteY574" fmla="*/ 494 h 65456"/>
                      <a:gd name="connsiteX575" fmla="*/ 786 w 21601"/>
                      <a:gd name="connsiteY575" fmla="*/ 494 h 65456"/>
                      <a:gd name="connsiteX576" fmla="*/ 786 w 21601"/>
                      <a:gd name="connsiteY576" fmla="*/ 494 h 65456"/>
                      <a:gd name="connsiteX577" fmla="*/ 786 w 21601"/>
                      <a:gd name="connsiteY577" fmla="*/ 494 h 65456"/>
                      <a:gd name="connsiteX578" fmla="*/ 786 w 21601"/>
                      <a:gd name="connsiteY578" fmla="*/ 494 h 65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</a:cxnLst>
                    <a:rect l="l" t="t" r="r" b="b"/>
                    <a:pathLst>
                      <a:path w="21601" h="65456">
                        <a:moveTo>
                          <a:pt x="5816" y="65165"/>
                        </a:moveTo>
                        <a:lnTo>
                          <a:pt x="5569" y="65412"/>
                        </a:lnTo>
                        <a:lnTo>
                          <a:pt x="3548" y="65457"/>
                        </a:lnTo>
                        <a:lnTo>
                          <a:pt x="3503" y="63436"/>
                        </a:lnTo>
                        <a:lnTo>
                          <a:pt x="3750" y="63189"/>
                        </a:lnTo>
                        <a:lnTo>
                          <a:pt x="3997" y="62942"/>
                        </a:lnTo>
                        <a:lnTo>
                          <a:pt x="4222" y="62695"/>
                        </a:lnTo>
                        <a:lnTo>
                          <a:pt x="4446" y="62425"/>
                        </a:lnTo>
                        <a:lnTo>
                          <a:pt x="4671" y="62156"/>
                        </a:lnTo>
                        <a:lnTo>
                          <a:pt x="4895" y="61886"/>
                        </a:lnTo>
                        <a:lnTo>
                          <a:pt x="5120" y="61617"/>
                        </a:lnTo>
                        <a:lnTo>
                          <a:pt x="5344" y="61347"/>
                        </a:lnTo>
                        <a:lnTo>
                          <a:pt x="5569" y="61078"/>
                        </a:lnTo>
                        <a:lnTo>
                          <a:pt x="5793" y="60808"/>
                        </a:lnTo>
                        <a:lnTo>
                          <a:pt x="6018" y="60539"/>
                        </a:lnTo>
                        <a:lnTo>
                          <a:pt x="6242" y="60269"/>
                        </a:lnTo>
                        <a:lnTo>
                          <a:pt x="6467" y="60000"/>
                        </a:lnTo>
                        <a:lnTo>
                          <a:pt x="6692" y="59730"/>
                        </a:lnTo>
                        <a:lnTo>
                          <a:pt x="6916" y="59461"/>
                        </a:lnTo>
                        <a:lnTo>
                          <a:pt x="7141" y="59169"/>
                        </a:lnTo>
                        <a:lnTo>
                          <a:pt x="7365" y="58877"/>
                        </a:lnTo>
                        <a:lnTo>
                          <a:pt x="7590" y="58585"/>
                        </a:lnTo>
                        <a:lnTo>
                          <a:pt x="7814" y="58293"/>
                        </a:lnTo>
                        <a:lnTo>
                          <a:pt x="8039" y="58001"/>
                        </a:lnTo>
                        <a:lnTo>
                          <a:pt x="8263" y="57710"/>
                        </a:lnTo>
                        <a:lnTo>
                          <a:pt x="8488" y="57418"/>
                        </a:lnTo>
                        <a:lnTo>
                          <a:pt x="8713" y="57126"/>
                        </a:lnTo>
                        <a:lnTo>
                          <a:pt x="8870" y="56924"/>
                        </a:lnTo>
                        <a:lnTo>
                          <a:pt x="8937" y="56834"/>
                        </a:lnTo>
                        <a:lnTo>
                          <a:pt x="9139" y="56542"/>
                        </a:lnTo>
                        <a:lnTo>
                          <a:pt x="9341" y="56250"/>
                        </a:lnTo>
                        <a:lnTo>
                          <a:pt x="9543" y="55958"/>
                        </a:lnTo>
                        <a:lnTo>
                          <a:pt x="9745" y="55666"/>
                        </a:lnTo>
                        <a:lnTo>
                          <a:pt x="9948" y="55374"/>
                        </a:lnTo>
                        <a:lnTo>
                          <a:pt x="10150" y="55082"/>
                        </a:lnTo>
                        <a:lnTo>
                          <a:pt x="10352" y="54790"/>
                        </a:lnTo>
                        <a:lnTo>
                          <a:pt x="10554" y="54498"/>
                        </a:lnTo>
                        <a:lnTo>
                          <a:pt x="10756" y="54184"/>
                        </a:lnTo>
                        <a:lnTo>
                          <a:pt x="10958" y="53870"/>
                        </a:lnTo>
                        <a:lnTo>
                          <a:pt x="11160" y="53555"/>
                        </a:lnTo>
                        <a:lnTo>
                          <a:pt x="11362" y="53241"/>
                        </a:lnTo>
                        <a:lnTo>
                          <a:pt x="11564" y="52927"/>
                        </a:lnTo>
                        <a:lnTo>
                          <a:pt x="11766" y="52612"/>
                        </a:lnTo>
                        <a:lnTo>
                          <a:pt x="11946" y="52298"/>
                        </a:lnTo>
                        <a:lnTo>
                          <a:pt x="12126" y="51983"/>
                        </a:lnTo>
                        <a:lnTo>
                          <a:pt x="12305" y="51669"/>
                        </a:lnTo>
                        <a:lnTo>
                          <a:pt x="12485" y="51355"/>
                        </a:lnTo>
                        <a:lnTo>
                          <a:pt x="12642" y="51085"/>
                        </a:lnTo>
                        <a:lnTo>
                          <a:pt x="12642" y="51040"/>
                        </a:lnTo>
                        <a:cubicBezTo>
                          <a:pt x="12642" y="51040"/>
                          <a:pt x="12844" y="50726"/>
                          <a:pt x="12844" y="50726"/>
                        </a:cubicBezTo>
                        <a:lnTo>
                          <a:pt x="13024" y="50412"/>
                        </a:lnTo>
                        <a:lnTo>
                          <a:pt x="13204" y="50097"/>
                        </a:lnTo>
                        <a:lnTo>
                          <a:pt x="13383" y="49783"/>
                        </a:lnTo>
                        <a:lnTo>
                          <a:pt x="13563" y="49469"/>
                        </a:lnTo>
                        <a:lnTo>
                          <a:pt x="13743" y="49154"/>
                        </a:lnTo>
                        <a:lnTo>
                          <a:pt x="13922" y="48840"/>
                        </a:lnTo>
                        <a:lnTo>
                          <a:pt x="14079" y="48525"/>
                        </a:lnTo>
                        <a:lnTo>
                          <a:pt x="14236" y="48211"/>
                        </a:lnTo>
                        <a:lnTo>
                          <a:pt x="14394" y="47897"/>
                        </a:lnTo>
                        <a:lnTo>
                          <a:pt x="14551" y="47582"/>
                        </a:lnTo>
                        <a:lnTo>
                          <a:pt x="14708" y="47245"/>
                        </a:lnTo>
                        <a:lnTo>
                          <a:pt x="14865" y="46909"/>
                        </a:lnTo>
                        <a:lnTo>
                          <a:pt x="15022" y="46572"/>
                        </a:lnTo>
                        <a:lnTo>
                          <a:pt x="15180" y="46235"/>
                        </a:lnTo>
                        <a:lnTo>
                          <a:pt x="15247" y="46055"/>
                        </a:lnTo>
                        <a:lnTo>
                          <a:pt x="15314" y="45898"/>
                        </a:lnTo>
                        <a:lnTo>
                          <a:pt x="15471" y="45561"/>
                        </a:lnTo>
                        <a:lnTo>
                          <a:pt x="15629" y="45225"/>
                        </a:lnTo>
                        <a:lnTo>
                          <a:pt x="15763" y="44888"/>
                        </a:lnTo>
                        <a:lnTo>
                          <a:pt x="15898" y="44551"/>
                        </a:lnTo>
                        <a:lnTo>
                          <a:pt x="16033" y="44214"/>
                        </a:lnTo>
                        <a:lnTo>
                          <a:pt x="16168" y="43877"/>
                        </a:lnTo>
                        <a:lnTo>
                          <a:pt x="16302" y="43540"/>
                        </a:lnTo>
                        <a:lnTo>
                          <a:pt x="16437" y="43204"/>
                        </a:lnTo>
                        <a:lnTo>
                          <a:pt x="16572" y="42867"/>
                        </a:lnTo>
                        <a:lnTo>
                          <a:pt x="16707" y="42530"/>
                        </a:lnTo>
                        <a:lnTo>
                          <a:pt x="16819" y="42193"/>
                        </a:lnTo>
                        <a:lnTo>
                          <a:pt x="16931" y="41856"/>
                        </a:lnTo>
                        <a:lnTo>
                          <a:pt x="17043" y="41519"/>
                        </a:lnTo>
                        <a:lnTo>
                          <a:pt x="17156" y="41183"/>
                        </a:lnTo>
                        <a:lnTo>
                          <a:pt x="17268" y="40846"/>
                        </a:lnTo>
                        <a:lnTo>
                          <a:pt x="17380" y="40509"/>
                        </a:lnTo>
                        <a:lnTo>
                          <a:pt x="17492" y="40172"/>
                        </a:lnTo>
                        <a:lnTo>
                          <a:pt x="17605" y="39835"/>
                        </a:lnTo>
                        <a:lnTo>
                          <a:pt x="17695" y="39498"/>
                        </a:lnTo>
                        <a:lnTo>
                          <a:pt x="17739" y="39386"/>
                        </a:lnTo>
                        <a:lnTo>
                          <a:pt x="17807" y="39162"/>
                        </a:lnTo>
                        <a:lnTo>
                          <a:pt x="17897" y="38825"/>
                        </a:lnTo>
                        <a:lnTo>
                          <a:pt x="17986" y="38488"/>
                        </a:lnTo>
                        <a:lnTo>
                          <a:pt x="18076" y="38151"/>
                        </a:lnTo>
                        <a:lnTo>
                          <a:pt x="18166" y="37814"/>
                        </a:lnTo>
                        <a:lnTo>
                          <a:pt x="18256" y="37478"/>
                        </a:lnTo>
                        <a:lnTo>
                          <a:pt x="18323" y="37141"/>
                        </a:lnTo>
                        <a:lnTo>
                          <a:pt x="18391" y="36804"/>
                        </a:lnTo>
                        <a:lnTo>
                          <a:pt x="18458" y="36467"/>
                        </a:lnTo>
                        <a:lnTo>
                          <a:pt x="18525" y="36130"/>
                        </a:lnTo>
                        <a:lnTo>
                          <a:pt x="18593" y="35793"/>
                        </a:lnTo>
                        <a:lnTo>
                          <a:pt x="18660" y="35457"/>
                        </a:lnTo>
                        <a:lnTo>
                          <a:pt x="18727" y="35120"/>
                        </a:lnTo>
                        <a:lnTo>
                          <a:pt x="18772" y="34783"/>
                        </a:lnTo>
                        <a:lnTo>
                          <a:pt x="18817" y="34446"/>
                        </a:lnTo>
                        <a:lnTo>
                          <a:pt x="18862" y="34109"/>
                        </a:lnTo>
                        <a:lnTo>
                          <a:pt x="18907" y="33772"/>
                        </a:lnTo>
                        <a:lnTo>
                          <a:pt x="18952" y="33436"/>
                        </a:lnTo>
                        <a:lnTo>
                          <a:pt x="18997" y="33099"/>
                        </a:lnTo>
                        <a:lnTo>
                          <a:pt x="18997" y="32762"/>
                        </a:lnTo>
                        <a:cubicBezTo>
                          <a:pt x="18997" y="32762"/>
                          <a:pt x="19064" y="32425"/>
                          <a:pt x="19064" y="32425"/>
                        </a:cubicBezTo>
                        <a:lnTo>
                          <a:pt x="19064" y="32088"/>
                        </a:lnTo>
                        <a:cubicBezTo>
                          <a:pt x="19064" y="32088"/>
                          <a:pt x="19109" y="31751"/>
                          <a:pt x="19109" y="31751"/>
                        </a:cubicBezTo>
                        <a:lnTo>
                          <a:pt x="19109" y="31751"/>
                        </a:lnTo>
                        <a:cubicBezTo>
                          <a:pt x="19109" y="31751"/>
                          <a:pt x="19109" y="31415"/>
                          <a:pt x="19109" y="31415"/>
                        </a:cubicBezTo>
                        <a:lnTo>
                          <a:pt x="19109" y="31078"/>
                        </a:lnTo>
                        <a:cubicBezTo>
                          <a:pt x="19109" y="31078"/>
                          <a:pt x="19132" y="30741"/>
                          <a:pt x="19132" y="30741"/>
                        </a:cubicBezTo>
                        <a:lnTo>
                          <a:pt x="19132" y="30404"/>
                        </a:lnTo>
                        <a:cubicBezTo>
                          <a:pt x="19132" y="30404"/>
                          <a:pt x="19132" y="30067"/>
                          <a:pt x="19132" y="30067"/>
                        </a:cubicBezTo>
                        <a:lnTo>
                          <a:pt x="19132" y="29371"/>
                        </a:lnTo>
                        <a:cubicBezTo>
                          <a:pt x="19132" y="29371"/>
                          <a:pt x="19132" y="29034"/>
                          <a:pt x="19132" y="29034"/>
                        </a:cubicBezTo>
                        <a:lnTo>
                          <a:pt x="19132" y="28698"/>
                        </a:lnTo>
                        <a:cubicBezTo>
                          <a:pt x="19132" y="28698"/>
                          <a:pt x="19109" y="28361"/>
                          <a:pt x="19109" y="28361"/>
                        </a:cubicBezTo>
                        <a:lnTo>
                          <a:pt x="19109" y="28024"/>
                        </a:lnTo>
                        <a:cubicBezTo>
                          <a:pt x="19109" y="28024"/>
                          <a:pt x="19064" y="27687"/>
                          <a:pt x="19064" y="27687"/>
                        </a:cubicBezTo>
                        <a:lnTo>
                          <a:pt x="19064" y="27350"/>
                        </a:lnTo>
                        <a:cubicBezTo>
                          <a:pt x="19064" y="27350"/>
                          <a:pt x="18997" y="27013"/>
                          <a:pt x="18997" y="27013"/>
                        </a:cubicBezTo>
                        <a:lnTo>
                          <a:pt x="18952" y="26677"/>
                        </a:lnTo>
                        <a:lnTo>
                          <a:pt x="18907" y="26340"/>
                        </a:lnTo>
                        <a:lnTo>
                          <a:pt x="18862" y="26003"/>
                        </a:lnTo>
                        <a:lnTo>
                          <a:pt x="18862" y="25823"/>
                        </a:lnTo>
                        <a:cubicBezTo>
                          <a:pt x="18862" y="25823"/>
                          <a:pt x="18817" y="25644"/>
                          <a:pt x="18817" y="25644"/>
                        </a:cubicBezTo>
                        <a:lnTo>
                          <a:pt x="18817" y="25464"/>
                        </a:lnTo>
                        <a:cubicBezTo>
                          <a:pt x="18817" y="25464"/>
                          <a:pt x="18772" y="25284"/>
                          <a:pt x="18772" y="25284"/>
                        </a:cubicBezTo>
                        <a:lnTo>
                          <a:pt x="18772" y="25105"/>
                        </a:lnTo>
                        <a:cubicBezTo>
                          <a:pt x="18772" y="25105"/>
                          <a:pt x="18705" y="24925"/>
                          <a:pt x="18705" y="24925"/>
                        </a:cubicBezTo>
                        <a:lnTo>
                          <a:pt x="18705" y="24745"/>
                        </a:lnTo>
                        <a:cubicBezTo>
                          <a:pt x="18705" y="24745"/>
                          <a:pt x="18638" y="24566"/>
                          <a:pt x="18638" y="24566"/>
                        </a:cubicBezTo>
                        <a:lnTo>
                          <a:pt x="18638" y="24386"/>
                        </a:lnTo>
                        <a:cubicBezTo>
                          <a:pt x="18638" y="24386"/>
                          <a:pt x="18570" y="24207"/>
                          <a:pt x="18570" y="24207"/>
                        </a:cubicBezTo>
                        <a:lnTo>
                          <a:pt x="18525" y="24027"/>
                        </a:lnTo>
                        <a:lnTo>
                          <a:pt x="18525" y="23915"/>
                        </a:lnTo>
                        <a:cubicBezTo>
                          <a:pt x="18525" y="23915"/>
                          <a:pt x="18480" y="23847"/>
                          <a:pt x="18480" y="23847"/>
                        </a:cubicBezTo>
                        <a:lnTo>
                          <a:pt x="18436" y="23668"/>
                        </a:lnTo>
                        <a:lnTo>
                          <a:pt x="18391" y="23488"/>
                        </a:lnTo>
                        <a:lnTo>
                          <a:pt x="18346" y="23308"/>
                        </a:lnTo>
                        <a:lnTo>
                          <a:pt x="18301" y="23129"/>
                        </a:lnTo>
                        <a:lnTo>
                          <a:pt x="18256" y="22949"/>
                        </a:lnTo>
                        <a:lnTo>
                          <a:pt x="18211" y="22769"/>
                        </a:lnTo>
                        <a:lnTo>
                          <a:pt x="18166" y="22590"/>
                        </a:lnTo>
                        <a:lnTo>
                          <a:pt x="18121" y="22433"/>
                        </a:lnTo>
                        <a:lnTo>
                          <a:pt x="18121" y="22365"/>
                        </a:lnTo>
                        <a:cubicBezTo>
                          <a:pt x="18121" y="22365"/>
                          <a:pt x="18076" y="22298"/>
                          <a:pt x="18076" y="22298"/>
                        </a:cubicBezTo>
                        <a:lnTo>
                          <a:pt x="18076" y="22231"/>
                        </a:lnTo>
                        <a:cubicBezTo>
                          <a:pt x="18076" y="22231"/>
                          <a:pt x="18031" y="22163"/>
                          <a:pt x="18031" y="22163"/>
                        </a:cubicBezTo>
                        <a:lnTo>
                          <a:pt x="18031" y="22096"/>
                        </a:lnTo>
                        <a:cubicBezTo>
                          <a:pt x="18031" y="22096"/>
                          <a:pt x="17986" y="22028"/>
                          <a:pt x="17986" y="22028"/>
                        </a:cubicBezTo>
                        <a:lnTo>
                          <a:pt x="17986" y="21939"/>
                        </a:lnTo>
                        <a:cubicBezTo>
                          <a:pt x="17986" y="21939"/>
                          <a:pt x="17919" y="21849"/>
                          <a:pt x="17919" y="21849"/>
                        </a:cubicBezTo>
                        <a:lnTo>
                          <a:pt x="17852" y="21669"/>
                        </a:lnTo>
                        <a:lnTo>
                          <a:pt x="17784" y="21490"/>
                        </a:lnTo>
                        <a:lnTo>
                          <a:pt x="17695" y="21310"/>
                        </a:lnTo>
                        <a:lnTo>
                          <a:pt x="17605" y="21108"/>
                        </a:lnTo>
                        <a:lnTo>
                          <a:pt x="17515" y="20906"/>
                        </a:lnTo>
                        <a:lnTo>
                          <a:pt x="17403" y="20704"/>
                        </a:lnTo>
                        <a:lnTo>
                          <a:pt x="17290" y="20501"/>
                        </a:lnTo>
                        <a:lnTo>
                          <a:pt x="17178" y="20277"/>
                        </a:lnTo>
                        <a:lnTo>
                          <a:pt x="17066" y="20052"/>
                        </a:lnTo>
                        <a:lnTo>
                          <a:pt x="16931" y="19828"/>
                        </a:lnTo>
                        <a:lnTo>
                          <a:pt x="16796" y="19603"/>
                        </a:lnTo>
                        <a:lnTo>
                          <a:pt x="16662" y="19379"/>
                        </a:lnTo>
                        <a:lnTo>
                          <a:pt x="16527" y="19132"/>
                        </a:lnTo>
                        <a:lnTo>
                          <a:pt x="16370" y="18885"/>
                        </a:lnTo>
                        <a:lnTo>
                          <a:pt x="16213" y="18638"/>
                        </a:lnTo>
                        <a:lnTo>
                          <a:pt x="16055" y="18391"/>
                        </a:lnTo>
                        <a:lnTo>
                          <a:pt x="15898" y="18144"/>
                        </a:lnTo>
                        <a:lnTo>
                          <a:pt x="15719" y="17897"/>
                        </a:lnTo>
                        <a:lnTo>
                          <a:pt x="15539" y="17627"/>
                        </a:lnTo>
                        <a:lnTo>
                          <a:pt x="15539" y="17627"/>
                        </a:lnTo>
                        <a:cubicBezTo>
                          <a:pt x="15539" y="17627"/>
                          <a:pt x="15382" y="17358"/>
                          <a:pt x="15382" y="17358"/>
                        </a:cubicBezTo>
                        <a:lnTo>
                          <a:pt x="15202" y="17088"/>
                        </a:lnTo>
                        <a:lnTo>
                          <a:pt x="15022" y="16819"/>
                        </a:lnTo>
                        <a:lnTo>
                          <a:pt x="14843" y="16549"/>
                        </a:lnTo>
                        <a:lnTo>
                          <a:pt x="14641" y="16280"/>
                        </a:lnTo>
                        <a:lnTo>
                          <a:pt x="14439" y="16010"/>
                        </a:lnTo>
                        <a:lnTo>
                          <a:pt x="14236" y="15741"/>
                        </a:lnTo>
                        <a:lnTo>
                          <a:pt x="14034" y="15472"/>
                        </a:lnTo>
                        <a:lnTo>
                          <a:pt x="13832" y="15180"/>
                        </a:lnTo>
                        <a:lnTo>
                          <a:pt x="13630" y="14888"/>
                        </a:lnTo>
                        <a:lnTo>
                          <a:pt x="13428" y="14596"/>
                        </a:lnTo>
                        <a:lnTo>
                          <a:pt x="13204" y="14304"/>
                        </a:lnTo>
                        <a:lnTo>
                          <a:pt x="12979" y="14012"/>
                        </a:lnTo>
                        <a:lnTo>
                          <a:pt x="12754" y="13720"/>
                        </a:lnTo>
                        <a:lnTo>
                          <a:pt x="12530" y="13428"/>
                        </a:lnTo>
                        <a:lnTo>
                          <a:pt x="12305" y="13136"/>
                        </a:lnTo>
                        <a:lnTo>
                          <a:pt x="12081" y="12844"/>
                        </a:lnTo>
                        <a:lnTo>
                          <a:pt x="12081" y="12844"/>
                        </a:lnTo>
                        <a:cubicBezTo>
                          <a:pt x="12081" y="12844"/>
                          <a:pt x="11856" y="12552"/>
                          <a:pt x="11856" y="12552"/>
                        </a:cubicBezTo>
                        <a:lnTo>
                          <a:pt x="11632" y="12260"/>
                        </a:lnTo>
                        <a:lnTo>
                          <a:pt x="11407" y="11969"/>
                        </a:lnTo>
                        <a:lnTo>
                          <a:pt x="11183" y="11677"/>
                        </a:lnTo>
                        <a:lnTo>
                          <a:pt x="10958" y="11385"/>
                        </a:lnTo>
                        <a:lnTo>
                          <a:pt x="10733" y="11093"/>
                        </a:lnTo>
                        <a:lnTo>
                          <a:pt x="10509" y="10801"/>
                        </a:lnTo>
                        <a:lnTo>
                          <a:pt x="10284" y="10509"/>
                        </a:lnTo>
                        <a:lnTo>
                          <a:pt x="10037" y="10217"/>
                        </a:lnTo>
                        <a:lnTo>
                          <a:pt x="9790" y="9925"/>
                        </a:lnTo>
                        <a:lnTo>
                          <a:pt x="9543" y="9633"/>
                        </a:lnTo>
                        <a:lnTo>
                          <a:pt x="9296" y="9364"/>
                        </a:lnTo>
                        <a:lnTo>
                          <a:pt x="8825" y="8802"/>
                        </a:lnTo>
                        <a:lnTo>
                          <a:pt x="8353" y="8263"/>
                        </a:lnTo>
                        <a:lnTo>
                          <a:pt x="7972" y="7837"/>
                        </a:lnTo>
                        <a:lnTo>
                          <a:pt x="7882" y="7725"/>
                        </a:lnTo>
                        <a:lnTo>
                          <a:pt x="7410" y="7186"/>
                        </a:lnTo>
                        <a:lnTo>
                          <a:pt x="6939" y="6669"/>
                        </a:lnTo>
                        <a:lnTo>
                          <a:pt x="6489" y="6153"/>
                        </a:lnTo>
                        <a:lnTo>
                          <a:pt x="6040" y="5659"/>
                        </a:lnTo>
                        <a:lnTo>
                          <a:pt x="5816" y="5412"/>
                        </a:lnTo>
                        <a:lnTo>
                          <a:pt x="5591" y="5187"/>
                        </a:lnTo>
                        <a:lnTo>
                          <a:pt x="5367" y="4963"/>
                        </a:lnTo>
                        <a:lnTo>
                          <a:pt x="5142" y="4738"/>
                        </a:lnTo>
                        <a:lnTo>
                          <a:pt x="4918" y="4513"/>
                        </a:lnTo>
                        <a:lnTo>
                          <a:pt x="4716" y="4289"/>
                        </a:lnTo>
                        <a:lnTo>
                          <a:pt x="4513" y="4087"/>
                        </a:lnTo>
                        <a:lnTo>
                          <a:pt x="4311" y="3885"/>
                        </a:lnTo>
                        <a:lnTo>
                          <a:pt x="4109" y="3683"/>
                        </a:lnTo>
                        <a:lnTo>
                          <a:pt x="3907" y="3481"/>
                        </a:lnTo>
                        <a:lnTo>
                          <a:pt x="3705" y="3278"/>
                        </a:lnTo>
                        <a:lnTo>
                          <a:pt x="3525" y="3099"/>
                        </a:lnTo>
                        <a:lnTo>
                          <a:pt x="3346" y="2919"/>
                        </a:lnTo>
                        <a:lnTo>
                          <a:pt x="3166" y="2740"/>
                        </a:lnTo>
                        <a:lnTo>
                          <a:pt x="2986" y="2560"/>
                        </a:lnTo>
                        <a:lnTo>
                          <a:pt x="2807" y="2403"/>
                        </a:lnTo>
                        <a:lnTo>
                          <a:pt x="2627" y="2246"/>
                        </a:lnTo>
                        <a:lnTo>
                          <a:pt x="2470" y="2088"/>
                        </a:lnTo>
                        <a:lnTo>
                          <a:pt x="2313" y="1954"/>
                        </a:lnTo>
                        <a:lnTo>
                          <a:pt x="2156" y="1819"/>
                        </a:lnTo>
                        <a:lnTo>
                          <a:pt x="1998" y="1684"/>
                        </a:lnTo>
                        <a:lnTo>
                          <a:pt x="1841" y="1549"/>
                        </a:lnTo>
                        <a:lnTo>
                          <a:pt x="1706" y="1437"/>
                        </a:lnTo>
                        <a:lnTo>
                          <a:pt x="1572" y="1325"/>
                        </a:lnTo>
                        <a:lnTo>
                          <a:pt x="1437" y="1213"/>
                        </a:lnTo>
                        <a:lnTo>
                          <a:pt x="1325" y="1123"/>
                        </a:lnTo>
                        <a:lnTo>
                          <a:pt x="1213" y="1033"/>
                        </a:lnTo>
                        <a:lnTo>
                          <a:pt x="1100" y="966"/>
                        </a:lnTo>
                        <a:lnTo>
                          <a:pt x="988" y="898"/>
                        </a:lnTo>
                        <a:lnTo>
                          <a:pt x="988" y="898"/>
                        </a:lnTo>
                        <a:lnTo>
                          <a:pt x="898" y="831"/>
                        </a:lnTo>
                        <a:lnTo>
                          <a:pt x="808" y="763"/>
                        </a:lnTo>
                        <a:lnTo>
                          <a:pt x="719" y="719"/>
                        </a:lnTo>
                        <a:lnTo>
                          <a:pt x="719" y="719"/>
                        </a:lnTo>
                        <a:cubicBezTo>
                          <a:pt x="719" y="719"/>
                          <a:pt x="674" y="719"/>
                          <a:pt x="674" y="719"/>
                        </a:cubicBezTo>
                        <a:lnTo>
                          <a:pt x="674" y="719"/>
                        </a:lnTo>
                        <a:cubicBezTo>
                          <a:pt x="674" y="719"/>
                          <a:pt x="674" y="719"/>
                          <a:pt x="674" y="719"/>
                        </a:cubicBezTo>
                        <a:lnTo>
                          <a:pt x="674" y="719"/>
                        </a:lnTo>
                        <a:cubicBezTo>
                          <a:pt x="674" y="719"/>
                          <a:pt x="674" y="786"/>
                          <a:pt x="674" y="786"/>
                        </a:cubicBezTo>
                        <a:lnTo>
                          <a:pt x="674" y="786"/>
                        </a:lnTo>
                        <a:cubicBezTo>
                          <a:pt x="674" y="786"/>
                          <a:pt x="674" y="831"/>
                          <a:pt x="674" y="831"/>
                        </a:cubicBezTo>
                        <a:lnTo>
                          <a:pt x="674" y="876"/>
                        </a:lnTo>
                        <a:cubicBezTo>
                          <a:pt x="674" y="876"/>
                          <a:pt x="719" y="943"/>
                          <a:pt x="719" y="943"/>
                        </a:cubicBezTo>
                        <a:lnTo>
                          <a:pt x="719" y="1010"/>
                        </a:lnTo>
                        <a:cubicBezTo>
                          <a:pt x="719" y="1010"/>
                          <a:pt x="786" y="1145"/>
                          <a:pt x="786" y="1145"/>
                        </a:cubicBezTo>
                        <a:lnTo>
                          <a:pt x="853" y="1280"/>
                        </a:lnTo>
                        <a:lnTo>
                          <a:pt x="921" y="1437"/>
                        </a:lnTo>
                        <a:lnTo>
                          <a:pt x="988" y="1617"/>
                        </a:lnTo>
                        <a:lnTo>
                          <a:pt x="1078" y="1796"/>
                        </a:lnTo>
                        <a:lnTo>
                          <a:pt x="1168" y="1999"/>
                        </a:lnTo>
                        <a:lnTo>
                          <a:pt x="1280" y="2201"/>
                        </a:lnTo>
                        <a:lnTo>
                          <a:pt x="1392" y="2425"/>
                        </a:lnTo>
                        <a:lnTo>
                          <a:pt x="1527" y="2650"/>
                        </a:lnTo>
                        <a:lnTo>
                          <a:pt x="1662" y="2897"/>
                        </a:lnTo>
                        <a:lnTo>
                          <a:pt x="1819" y="3144"/>
                        </a:lnTo>
                        <a:lnTo>
                          <a:pt x="1976" y="3413"/>
                        </a:lnTo>
                        <a:lnTo>
                          <a:pt x="1931" y="3638"/>
                        </a:lnTo>
                        <a:lnTo>
                          <a:pt x="1706" y="3593"/>
                        </a:lnTo>
                        <a:lnTo>
                          <a:pt x="1527" y="3346"/>
                        </a:lnTo>
                        <a:lnTo>
                          <a:pt x="1347" y="3099"/>
                        </a:lnTo>
                        <a:lnTo>
                          <a:pt x="1190" y="2874"/>
                        </a:lnTo>
                        <a:lnTo>
                          <a:pt x="1033" y="2650"/>
                        </a:lnTo>
                        <a:lnTo>
                          <a:pt x="898" y="2448"/>
                        </a:lnTo>
                        <a:lnTo>
                          <a:pt x="763" y="2246"/>
                        </a:lnTo>
                        <a:lnTo>
                          <a:pt x="651" y="2066"/>
                        </a:lnTo>
                        <a:lnTo>
                          <a:pt x="539" y="1886"/>
                        </a:lnTo>
                        <a:lnTo>
                          <a:pt x="449" y="1729"/>
                        </a:lnTo>
                        <a:lnTo>
                          <a:pt x="359" y="1572"/>
                        </a:lnTo>
                        <a:lnTo>
                          <a:pt x="269" y="1415"/>
                        </a:lnTo>
                        <a:lnTo>
                          <a:pt x="202" y="1280"/>
                        </a:lnTo>
                        <a:lnTo>
                          <a:pt x="202" y="1213"/>
                        </a:lnTo>
                        <a:cubicBezTo>
                          <a:pt x="202" y="1213"/>
                          <a:pt x="135" y="1145"/>
                          <a:pt x="135" y="1145"/>
                        </a:cubicBezTo>
                        <a:lnTo>
                          <a:pt x="135" y="1078"/>
                        </a:lnTo>
                        <a:cubicBezTo>
                          <a:pt x="135" y="1078"/>
                          <a:pt x="90" y="1010"/>
                          <a:pt x="90" y="1010"/>
                        </a:cubicBezTo>
                        <a:lnTo>
                          <a:pt x="90" y="943"/>
                        </a:lnTo>
                        <a:cubicBezTo>
                          <a:pt x="90" y="943"/>
                          <a:pt x="45" y="876"/>
                          <a:pt x="45" y="876"/>
                        </a:cubicBezTo>
                        <a:lnTo>
                          <a:pt x="45" y="831"/>
                        </a:lnTo>
                        <a:cubicBezTo>
                          <a:pt x="45" y="831"/>
                          <a:pt x="22" y="786"/>
                          <a:pt x="22" y="786"/>
                        </a:cubicBezTo>
                        <a:lnTo>
                          <a:pt x="22" y="741"/>
                        </a:lnTo>
                        <a:cubicBezTo>
                          <a:pt x="22" y="741"/>
                          <a:pt x="0" y="696"/>
                          <a:pt x="0" y="696"/>
                        </a:cubicBezTo>
                        <a:lnTo>
                          <a:pt x="0" y="651"/>
                        </a:lnTo>
                        <a:cubicBezTo>
                          <a:pt x="0" y="651"/>
                          <a:pt x="0" y="606"/>
                          <a:pt x="0" y="606"/>
                        </a:cubicBezTo>
                        <a:lnTo>
                          <a:pt x="0" y="561"/>
                        </a:lnTo>
                        <a:cubicBezTo>
                          <a:pt x="0" y="561"/>
                          <a:pt x="0" y="516"/>
                          <a:pt x="0" y="516"/>
                        </a:cubicBezTo>
                        <a:lnTo>
                          <a:pt x="0" y="449"/>
                        </a:lnTo>
                        <a:cubicBezTo>
                          <a:pt x="0" y="449"/>
                          <a:pt x="0" y="382"/>
                          <a:pt x="0" y="382"/>
                        </a:cubicBezTo>
                        <a:lnTo>
                          <a:pt x="0" y="314"/>
                        </a:lnTo>
                        <a:cubicBezTo>
                          <a:pt x="0" y="314"/>
                          <a:pt x="45" y="247"/>
                          <a:pt x="45" y="247"/>
                        </a:cubicBezTo>
                        <a:lnTo>
                          <a:pt x="90" y="180"/>
                        </a:lnTo>
                        <a:lnTo>
                          <a:pt x="135" y="135"/>
                        </a:lnTo>
                        <a:lnTo>
                          <a:pt x="202" y="90"/>
                        </a:lnTo>
                        <a:lnTo>
                          <a:pt x="269" y="90"/>
                        </a:lnTo>
                        <a:cubicBezTo>
                          <a:pt x="269" y="90"/>
                          <a:pt x="337" y="22"/>
                          <a:pt x="337" y="22"/>
                        </a:cubicBezTo>
                        <a:lnTo>
                          <a:pt x="404" y="22"/>
                        </a:lnTo>
                        <a:cubicBezTo>
                          <a:pt x="404" y="22"/>
                          <a:pt x="471" y="0"/>
                          <a:pt x="471" y="0"/>
                        </a:cubicBezTo>
                        <a:lnTo>
                          <a:pt x="539" y="0"/>
                        </a:lnTo>
                        <a:cubicBezTo>
                          <a:pt x="539" y="0"/>
                          <a:pt x="584" y="0"/>
                          <a:pt x="584" y="0"/>
                        </a:cubicBezTo>
                        <a:lnTo>
                          <a:pt x="629" y="0"/>
                        </a:lnTo>
                        <a:cubicBezTo>
                          <a:pt x="629" y="0"/>
                          <a:pt x="674" y="0"/>
                          <a:pt x="674" y="0"/>
                        </a:cubicBezTo>
                        <a:lnTo>
                          <a:pt x="719" y="0"/>
                        </a:lnTo>
                        <a:cubicBezTo>
                          <a:pt x="719" y="0"/>
                          <a:pt x="763" y="22"/>
                          <a:pt x="763" y="22"/>
                        </a:cubicBezTo>
                        <a:lnTo>
                          <a:pt x="808" y="22"/>
                        </a:lnTo>
                        <a:cubicBezTo>
                          <a:pt x="808" y="22"/>
                          <a:pt x="853" y="45"/>
                          <a:pt x="853" y="45"/>
                        </a:cubicBezTo>
                        <a:lnTo>
                          <a:pt x="898" y="45"/>
                        </a:lnTo>
                        <a:cubicBezTo>
                          <a:pt x="898" y="45"/>
                          <a:pt x="943" y="90"/>
                          <a:pt x="943" y="90"/>
                        </a:cubicBezTo>
                        <a:lnTo>
                          <a:pt x="988" y="90"/>
                        </a:lnTo>
                        <a:cubicBezTo>
                          <a:pt x="988" y="90"/>
                          <a:pt x="1100" y="157"/>
                          <a:pt x="1100" y="157"/>
                        </a:cubicBezTo>
                        <a:lnTo>
                          <a:pt x="1213" y="202"/>
                        </a:lnTo>
                        <a:lnTo>
                          <a:pt x="1325" y="269"/>
                        </a:lnTo>
                        <a:lnTo>
                          <a:pt x="1437" y="337"/>
                        </a:lnTo>
                        <a:lnTo>
                          <a:pt x="1572" y="427"/>
                        </a:lnTo>
                        <a:lnTo>
                          <a:pt x="1706" y="516"/>
                        </a:lnTo>
                        <a:lnTo>
                          <a:pt x="1841" y="606"/>
                        </a:lnTo>
                        <a:lnTo>
                          <a:pt x="1976" y="719"/>
                        </a:lnTo>
                        <a:lnTo>
                          <a:pt x="2133" y="831"/>
                        </a:lnTo>
                        <a:lnTo>
                          <a:pt x="2290" y="943"/>
                        </a:lnTo>
                        <a:lnTo>
                          <a:pt x="2448" y="1055"/>
                        </a:lnTo>
                        <a:lnTo>
                          <a:pt x="2605" y="1190"/>
                        </a:lnTo>
                        <a:lnTo>
                          <a:pt x="2784" y="1325"/>
                        </a:lnTo>
                        <a:lnTo>
                          <a:pt x="2964" y="1460"/>
                        </a:lnTo>
                        <a:lnTo>
                          <a:pt x="3144" y="1617"/>
                        </a:lnTo>
                        <a:lnTo>
                          <a:pt x="3323" y="1774"/>
                        </a:lnTo>
                        <a:lnTo>
                          <a:pt x="3503" y="1931"/>
                        </a:lnTo>
                        <a:lnTo>
                          <a:pt x="3705" y="2088"/>
                        </a:lnTo>
                        <a:lnTo>
                          <a:pt x="3907" y="2268"/>
                        </a:lnTo>
                        <a:lnTo>
                          <a:pt x="4109" y="2448"/>
                        </a:lnTo>
                        <a:lnTo>
                          <a:pt x="4311" y="2627"/>
                        </a:lnTo>
                        <a:lnTo>
                          <a:pt x="4513" y="2807"/>
                        </a:lnTo>
                        <a:lnTo>
                          <a:pt x="4716" y="2987"/>
                        </a:lnTo>
                        <a:lnTo>
                          <a:pt x="4940" y="3189"/>
                        </a:lnTo>
                        <a:lnTo>
                          <a:pt x="5165" y="3391"/>
                        </a:lnTo>
                        <a:lnTo>
                          <a:pt x="5389" y="3593"/>
                        </a:lnTo>
                        <a:lnTo>
                          <a:pt x="5614" y="3795"/>
                        </a:lnTo>
                        <a:lnTo>
                          <a:pt x="5838" y="4019"/>
                        </a:lnTo>
                        <a:lnTo>
                          <a:pt x="6063" y="4244"/>
                        </a:lnTo>
                        <a:lnTo>
                          <a:pt x="6287" y="4469"/>
                        </a:lnTo>
                        <a:lnTo>
                          <a:pt x="6534" y="4693"/>
                        </a:lnTo>
                        <a:lnTo>
                          <a:pt x="6781" y="4918"/>
                        </a:lnTo>
                        <a:lnTo>
                          <a:pt x="7275" y="5389"/>
                        </a:lnTo>
                        <a:lnTo>
                          <a:pt x="7769" y="5883"/>
                        </a:lnTo>
                        <a:lnTo>
                          <a:pt x="8263" y="6377"/>
                        </a:lnTo>
                        <a:lnTo>
                          <a:pt x="8757" y="6894"/>
                        </a:lnTo>
                        <a:lnTo>
                          <a:pt x="8847" y="6984"/>
                        </a:lnTo>
                        <a:lnTo>
                          <a:pt x="9251" y="7410"/>
                        </a:lnTo>
                        <a:lnTo>
                          <a:pt x="9768" y="7927"/>
                        </a:lnTo>
                        <a:lnTo>
                          <a:pt x="10284" y="8466"/>
                        </a:lnTo>
                        <a:lnTo>
                          <a:pt x="10531" y="8735"/>
                        </a:lnTo>
                        <a:lnTo>
                          <a:pt x="10778" y="9004"/>
                        </a:lnTo>
                        <a:lnTo>
                          <a:pt x="11025" y="9274"/>
                        </a:lnTo>
                        <a:lnTo>
                          <a:pt x="11272" y="9543"/>
                        </a:lnTo>
                        <a:lnTo>
                          <a:pt x="11519" y="9813"/>
                        </a:lnTo>
                        <a:lnTo>
                          <a:pt x="11766" y="10082"/>
                        </a:lnTo>
                        <a:lnTo>
                          <a:pt x="12013" y="10352"/>
                        </a:lnTo>
                        <a:lnTo>
                          <a:pt x="12260" y="10621"/>
                        </a:lnTo>
                        <a:lnTo>
                          <a:pt x="12507" y="10891"/>
                        </a:lnTo>
                        <a:lnTo>
                          <a:pt x="12754" y="11160"/>
                        </a:lnTo>
                        <a:lnTo>
                          <a:pt x="13001" y="11430"/>
                        </a:lnTo>
                        <a:lnTo>
                          <a:pt x="13226" y="11699"/>
                        </a:lnTo>
                        <a:lnTo>
                          <a:pt x="13226" y="11699"/>
                        </a:lnTo>
                        <a:cubicBezTo>
                          <a:pt x="13226" y="11699"/>
                          <a:pt x="13473" y="11991"/>
                          <a:pt x="13473" y="11991"/>
                        </a:cubicBezTo>
                        <a:lnTo>
                          <a:pt x="13720" y="12260"/>
                        </a:lnTo>
                        <a:lnTo>
                          <a:pt x="13967" y="12530"/>
                        </a:lnTo>
                        <a:lnTo>
                          <a:pt x="14214" y="12799"/>
                        </a:lnTo>
                        <a:lnTo>
                          <a:pt x="14439" y="13069"/>
                        </a:lnTo>
                        <a:lnTo>
                          <a:pt x="14663" y="13338"/>
                        </a:lnTo>
                        <a:lnTo>
                          <a:pt x="14888" y="13608"/>
                        </a:lnTo>
                        <a:lnTo>
                          <a:pt x="15112" y="13877"/>
                        </a:lnTo>
                        <a:lnTo>
                          <a:pt x="15337" y="14147"/>
                        </a:lnTo>
                        <a:lnTo>
                          <a:pt x="15561" y="14416"/>
                        </a:lnTo>
                        <a:lnTo>
                          <a:pt x="15786" y="14686"/>
                        </a:lnTo>
                        <a:lnTo>
                          <a:pt x="16010" y="14955"/>
                        </a:lnTo>
                        <a:lnTo>
                          <a:pt x="16235" y="15225"/>
                        </a:lnTo>
                        <a:lnTo>
                          <a:pt x="16437" y="15494"/>
                        </a:lnTo>
                        <a:lnTo>
                          <a:pt x="16639" y="15763"/>
                        </a:lnTo>
                        <a:lnTo>
                          <a:pt x="16841" y="16033"/>
                        </a:lnTo>
                        <a:lnTo>
                          <a:pt x="17021" y="16280"/>
                        </a:lnTo>
                        <a:lnTo>
                          <a:pt x="17021" y="16280"/>
                        </a:lnTo>
                        <a:cubicBezTo>
                          <a:pt x="17021" y="16280"/>
                          <a:pt x="17223" y="16549"/>
                          <a:pt x="17223" y="16549"/>
                        </a:cubicBezTo>
                        <a:lnTo>
                          <a:pt x="17403" y="16819"/>
                        </a:lnTo>
                        <a:lnTo>
                          <a:pt x="17582" y="17088"/>
                        </a:lnTo>
                        <a:lnTo>
                          <a:pt x="17762" y="17335"/>
                        </a:lnTo>
                        <a:lnTo>
                          <a:pt x="17942" y="17582"/>
                        </a:lnTo>
                        <a:lnTo>
                          <a:pt x="18121" y="17829"/>
                        </a:lnTo>
                        <a:lnTo>
                          <a:pt x="18278" y="18076"/>
                        </a:lnTo>
                        <a:lnTo>
                          <a:pt x="18436" y="18323"/>
                        </a:lnTo>
                        <a:lnTo>
                          <a:pt x="18593" y="18570"/>
                        </a:lnTo>
                        <a:lnTo>
                          <a:pt x="18750" y="18817"/>
                        </a:lnTo>
                        <a:lnTo>
                          <a:pt x="18885" y="19064"/>
                        </a:lnTo>
                        <a:lnTo>
                          <a:pt x="19019" y="19289"/>
                        </a:lnTo>
                        <a:lnTo>
                          <a:pt x="19154" y="19513"/>
                        </a:lnTo>
                        <a:lnTo>
                          <a:pt x="19289" y="19738"/>
                        </a:lnTo>
                        <a:lnTo>
                          <a:pt x="19401" y="19963"/>
                        </a:lnTo>
                        <a:lnTo>
                          <a:pt x="19513" y="20187"/>
                        </a:lnTo>
                        <a:lnTo>
                          <a:pt x="19626" y="20412"/>
                        </a:lnTo>
                        <a:lnTo>
                          <a:pt x="19738" y="20636"/>
                        </a:lnTo>
                        <a:lnTo>
                          <a:pt x="19828" y="20838"/>
                        </a:lnTo>
                        <a:lnTo>
                          <a:pt x="19873" y="20951"/>
                        </a:lnTo>
                        <a:lnTo>
                          <a:pt x="19918" y="21063"/>
                        </a:lnTo>
                        <a:lnTo>
                          <a:pt x="19962" y="21175"/>
                        </a:lnTo>
                        <a:lnTo>
                          <a:pt x="20007" y="21287"/>
                        </a:lnTo>
                        <a:lnTo>
                          <a:pt x="20052" y="21400"/>
                        </a:lnTo>
                        <a:lnTo>
                          <a:pt x="20097" y="21512"/>
                        </a:lnTo>
                        <a:lnTo>
                          <a:pt x="20142" y="21624"/>
                        </a:lnTo>
                        <a:lnTo>
                          <a:pt x="20142" y="21714"/>
                        </a:lnTo>
                        <a:cubicBezTo>
                          <a:pt x="20142" y="21714"/>
                          <a:pt x="20232" y="21894"/>
                          <a:pt x="20232" y="21894"/>
                        </a:cubicBezTo>
                        <a:lnTo>
                          <a:pt x="20299" y="22073"/>
                        </a:lnTo>
                        <a:lnTo>
                          <a:pt x="20344" y="22253"/>
                        </a:lnTo>
                        <a:lnTo>
                          <a:pt x="20389" y="22433"/>
                        </a:lnTo>
                        <a:lnTo>
                          <a:pt x="20434" y="22612"/>
                        </a:lnTo>
                        <a:lnTo>
                          <a:pt x="20479" y="22792"/>
                        </a:lnTo>
                        <a:lnTo>
                          <a:pt x="20524" y="22972"/>
                        </a:lnTo>
                        <a:lnTo>
                          <a:pt x="20569" y="23151"/>
                        </a:lnTo>
                        <a:lnTo>
                          <a:pt x="20569" y="23219"/>
                        </a:lnTo>
                        <a:cubicBezTo>
                          <a:pt x="20569" y="23219"/>
                          <a:pt x="20614" y="23353"/>
                          <a:pt x="20614" y="23353"/>
                        </a:cubicBezTo>
                        <a:lnTo>
                          <a:pt x="20659" y="23533"/>
                        </a:lnTo>
                        <a:lnTo>
                          <a:pt x="20704" y="23713"/>
                        </a:lnTo>
                        <a:lnTo>
                          <a:pt x="20748" y="23892"/>
                        </a:lnTo>
                        <a:lnTo>
                          <a:pt x="20793" y="24072"/>
                        </a:lnTo>
                        <a:lnTo>
                          <a:pt x="20838" y="24251"/>
                        </a:lnTo>
                        <a:lnTo>
                          <a:pt x="20883" y="24431"/>
                        </a:lnTo>
                        <a:lnTo>
                          <a:pt x="20928" y="24611"/>
                        </a:lnTo>
                        <a:lnTo>
                          <a:pt x="20973" y="24790"/>
                        </a:lnTo>
                        <a:lnTo>
                          <a:pt x="21018" y="24970"/>
                        </a:lnTo>
                        <a:lnTo>
                          <a:pt x="21063" y="25150"/>
                        </a:lnTo>
                        <a:lnTo>
                          <a:pt x="21108" y="25329"/>
                        </a:lnTo>
                        <a:lnTo>
                          <a:pt x="21175" y="25689"/>
                        </a:lnTo>
                        <a:lnTo>
                          <a:pt x="21242" y="26070"/>
                        </a:lnTo>
                        <a:lnTo>
                          <a:pt x="21287" y="26452"/>
                        </a:lnTo>
                        <a:lnTo>
                          <a:pt x="21332" y="26834"/>
                        </a:lnTo>
                        <a:lnTo>
                          <a:pt x="21377" y="27216"/>
                        </a:lnTo>
                        <a:lnTo>
                          <a:pt x="21422" y="27597"/>
                        </a:lnTo>
                        <a:lnTo>
                          <a:pt x="21467" y="27979"/>
                        </a:lnTo>
                        <a:lnTo>
                          <a:pt x="21467" y="28361"/>
                        </a:lnTo>
                        <a:cubicBezTo>
                          <a:pt x="21467" y="28361"/>
                          <a:pt x="21534" y="28742"/>
                          <a:pt x="21534" y="28742"/>
                        </a:cubicBezTo>
                        <a:lnTo>
                          <a:pt x="21534" y="29124"/>
                        </a:lnTo>
                        <a:cubicBezTo>
                          <a:pt x="21534" y="29124"/>
                          <a:pt x="21579" y="29506"/>
                          <a:pt x="21579" y="29506"/>
                        </a:cubicBezTo>
                        <a:lnTo>
                          <a:pt x="21579" y="29888"/>
                        </a:lnTo>
                        <a:cubicBezTo>
                          <a:pt x="21579" y="29888"/>
                          <a:pt x="21602" y="30269"/>
                          <a:pt x="21602" y="30269"/>
                        </a:cubicBezTo>
                        <a:lnTo>
                          <a:pt x="21602" y="30651"/>
                        </a:lnTo>
                        <a:cubicBezTo>
                          <a:pt x="21602" y="30651"/>
                          <a:pt x="21602" y="31033"/>
                          <a:pt x="21602" y="31033"/>
                        </a:cubicBezTo>
                        <a:lnTo>
                          <a:pt x="21602" y="31415"/>
                        </a:lnTo>
                        <a:cubicBezTo>
                          <a:pt x="21602" y="31415"/>
                          <a:pt x="21602" y="31774"/>
                          <a:pt x="21602" y="31774"/>
                        </a:cubicBezTo>
                        <a:lnTo>
                          <a:pt x="21602" y="31774"/>
                        </a:lnTo>
                        <a:cubicBezTo>
                          <a:pt x="21602" y="31774"/>
                          <a:pt x="21602" y="32156"/>
                          <a:pt x="21602" y="32156"/>
                        </a:cubicBezTo>
                        <a:lnTo>
                          <a:pt x="21602" y="32537"/>
                        </a:lnTo>
                        <a:cubicBezTo>
                          <a:pt x="21602" y="32537"/>
                          <a:pt x="21557" y="32919"/>
                          <a:pt x="21557" y="32919"/>
                        </a:cubicBezTo>
                        <a:lnTo>
                          <a:pt x="21557" y="33301"/>
                        </a:lnTo>
                        <a:cubicBezTo>
                          <a:pt x="21557" y="33301"/>
                          <a:pt x="21512" y="33683"/>
                          <a:pt x="21512" y="33683"/>
                        </a:cubicBezTo>
                        <a:lnTo>
                          <a:pt x="21512" y="34064"/>
                        </a:lnTo>
                        <a:cubicBezTo>
                          <a:pt x="21512" y="34064"/>
                          <a:pt x="21445" y="34446"/>
                          <a:pt x="21445" y="34446"/>
                        </a:cubicBezTo>
                        <a:lnTo>
                          <a:pt x="21400" y="34828"/>
                        </a:lnTo>
                        <a:lnTo>
                          <a:pt x="21355" y="35210"/>
                        </a:lnTo>
                        <a:lnTo>
                          <a:pt x="21310" y="35591"/>
                        </a:lnTo>
                        <a:lnTo>
                          <a:pt x="21265" y="35973"/>
                        </a:lnTo>
                        <a:lnTo>
                          <a:pt x="21220" y="36355"/>
                        </a:lnTo>
                        <a:lnTo>
                          <a:pt x="21153" y="36737"/>
                        </a:lnTo>
                        <a:lnTo>
                          <a:pt x="21085" y="37118"/>
                        </a:lnTo>
                        <a:lnTo>
                          <a:pt x="21018" y="37500"/>
                        </a:lnTo>
                        <a:lnTo>
                          <a:pt x="20950" y="37859"/>
                        </a:lnTo>
                        <a:lnTo>
                          <a:pt x="20883" y="38241"/>
                        </a:lnTo>
                        <a:lnTo>
                          <a:pt x="20816" y="38623"/>
                        </a:lnTo>
                        <a:lnTo>
                          <a:pt x="20726" y="38982"/>
                        </a:lnTo>
                        <a:lnTo>
                          <a:pt x="20636" y="39341"/>
                        </a:lnTo>
                        <a:lnTo>
                          <a:pt x="20546" y="39701"/>
                        </a:lnTo>
                        <a:lnTo>
                          <a:pt x="20457" y="40060"/>
                        </a:lnTo>
                        <a:lnTo>
                          <a:pt x="20389" y="40307"/>
                        </a:lnTo>
                        <a:lnTo>
                          <a:pt x="20389" y="40442"/>
                        </a:lnTo>
                        <a:cubicBezTo>
                          <a:pt x="20389" y="40442"/>
                          <a:pt x="20254" y="40801"/>
                          <a:pt x="20254" y="40801"/>
                        </a:cubicBezTo>
                        <a:lnTo>
                          <a:pt x="20142" y="41160"/>
                        </a:lnTo>
                        <a:lnTo>
                          <a:pt x="20030" y="41519"/>
                        </a:lnTo>
                        <a:lnTo>
                          <a:pt x="19918" y="41879"/>
                        </a:lnTo>
                        <a:lnTo>
                          <a:pt x="19805" y="42238"/>
                        </a:lnTo>
                        <a:lnTo>
                          <a:pt x="19693" y="42597"/>
                        </a:lnTo>
                        <a:lnTo>
                          <a:pt x="19581" y="42957"/>
                        </a:lnTo>
                        <a:lnTo>
                          <a:pt x="19469" y="43316"/>
                        </a:lnTo>
                        <a:lnTo>
                          <a:pt x="19356" y="43675"/>
                        </a:lnTo>
                        <a:lnTo>
                          <a:pt x="19222" y="44034"/>
                        </a:lnTo>
                        <a:lnTo>
                          <a:pt x="19087" y="44394"/>
                        </a:lnTo>
                        <a:lnTo>
                          <a:pt x="18952" y="44753"/>
                        </a:lnTo>
                        <a:lnTo>
                          <a:pt x="18817" y="45112"/>
                        </a:lnTo>
                        <a:lnTo>
                          <a:pt x="18683" y="45472"/>
                        </a:lnTo>
                        <a:lnTo>
                          <a:pt x="18548" y="45831"/>
                        </a:lnTo>
                        <a:lnTo>
                          <a:pt x="18413" y="46190"/>
                        </a:lnTo>
                        <a:lnTo>
                          <a:pt x="18278" y="46549"/>
                        </a:lnTo>
                        <a:lnTo>
                          <a:pt x="18121" y="46909"/>
                        </a:lnTo>
                        <a:lnTo>
                          <a:pt x="17964" y="47268"/>
                        </a:lnTo>
                        <a:lnTo>
                          <a:pt x="17897" y="47448"/>
                        </a:lnTo>
                        <a:lnTo>
                          <a:pt x="17807" y="47627"/>
                        </a:lnTo>
                        <a:lnTo>
                          <a:pt x="17650" y="47986"/>
                        </a:lnTo>
                        <a:lnTo>
                          <a:pt x="17492" y="48346"/>
                        </a:lnTo>
                        <a:lnTo>
                          <a:pt x="17335" y="48683"/>
                        </a:lnTo>
                        <a:lnTo>
                          <a:pt x="17178" y="49019"/>
                        </a:lnTo>
                        <a:lnTo>
                          <a:pt x="16999" y="49356"/>
                        </a:lnTo>
                        <a:lnTo>
                          <a:pt x="16819" y="49693"/>
                        </a:lnTo>
                        <a:lnTo>
                          <a:pt x="16639" y="50030"/>
                        </a:lnTo>
                        <a:lnTo>
                          <a:pt x="16459" y="50367"/>
                        </a:lnTo>
                        <a:lnTo>
                          <a:pt x="16280" y="50704"/>
                        </a:lnTo>
                        <a:lnTo>
                          <a:pt x="16100" y="51040"/>
                        </a:lnTo>
                        <a:lnTo>
                          <a:pt x="15921" y="51377"/>
                        </a:lnTo>
                        <a:lnTo>
                          <a:pt x="15741" y="51714"/>
                        </a:lnTo>
                        <a:lnTo>
                          <a:pt x="15561" y="52051"/>
                        </a:lnTo>
                        <a:lnTo>
                          <a:pt x="15382" y="52388"/>
                        </a:lnTo>
                        <a:lnTo>
                          <a:pt x="15180" y="52725"/>
                        </a:lnTo>
                        <a:lnTo>
                          <a:pt x="15180" y="52769"/>
                        </a:lnTo>
                        <a:cubicBezTo>
                          <a:pt x="15180" y="52769"/>
                          <a:pt x="14978" y="53061"/>
                          <a:pt x="14978" y="53061"/>
                        </a:cubicBezTo>
                        <a:lnTo>
                          <a:pt x="14775" y="53398"/>
                        </a:lnTo>
                        <a:lnTo>
                          <a:pt x="14573" y="53735"/>
                        </a:lnTo>
                        <a:lnTo>
                          <a:pt x="14371" y="54072"/>
                        </a:lnTo>
                        <a:lnTo>
                          <a:pt x="14169" y="54386"/>
                        </a:lnTo>
                        <a:lnTo>
                          <a:pt x="13967" y="54701"/>
                        </a:lnTo>
                        <a:lnTo>
                          <a:pt x="13765" y="55015"/>
                        </a:lnTo>
                        <a:lnTo>
                          <a:pt x="13563" y="55329"/>
                        </a:lnTo>
                        <a:lnTo>
                          <a:pt x="13361" y="55644"/>
                        </a:lnTo>
                        <a:lnTo>
                          <a:pt x="13159" y="55958"/>
                        </a:lnTo>
                        <a:lnTo>
                          <a:pt x="12934" y="56272"/>
                        </a:lnTo>
                        <a:lnTo>
                          <a:pt x="12710" y="56587"/>
                        </a:lnTo>
                        <a:lnTo>
                          <a:pt x="12485" y="56901"/>
                        </a:lnTo>
                        <a:lnTo>
                          <a:pt x="12260" y="57216"/>
                        </a:lnTo>
                        <a:lnTo>
                          <a:pt x="12036" y="57530"/>
                        </a:lnTo>
                        <a:lnTo>
                          <a:pt x="11811" y="57844"/>
                        </a:lnTo>
                        <a:lnTo>
                          <a:pt x="11587" y="58159"/>
                        </a:lnTo>
                        <a:lnTo>
                          <a:pt x="11362" y="58473"/>
                        </a:lnTo>
                        <a:lnTo>
                          <a:pt x="11138" y="58787"/>
                        </a:lnTo>
                        <a:lnTo>
                          <a:pt x="11070" y="58877"/>
                        </a:lnTo>
                        <a:lnTo>
                          <a:pt x="10913" y="59079"/>
                        </a:lnTo>
                        <a:lnTo>
                          <a:pt x="10689" y="59371"/>
                        </a:lnTo>
                        <a:lnTo>
                          <a:pt x="10464" y="59663"/>
                        </a:lnTo>
                        <a:lnTo>
                          <a:pt x="10240" y="59955"/>
                        </a:lnTo>
                        <a:lnTo>
                          <a:pt x="10015" y="60247"/>
                        </a:lnTo>
                        <a:lnTo>
                          <a:pt x="9768" y="60539"/>
                        </a:lnTo>
                        <a:lnTo>
                          <a:pt x="9521" y="60831"/>
                        </a:lnTo>
                        <a:lnTo>
                          <a:pt x="9274" y="61123"/>
                        </a:lnTo>
                        <a:lnTo>
                          <a:pt x="9027" y="61415"/>
                        </a:lnTo>
                        <a:lnTo>
                          <a:pt x="8780" y="61707"/>
                        </a:lnTo>
                        <a:lnTo>
                          <a:pt x="8533" y="61998"/>
                        </a:lnTo>
                        <a:lnTo>
                          <a:pt x="8286" y="62290"/>
                        </a:lnTo>
                        <a:lnTo>
                          <a:pt x="8039" y="62582"/>
                        </a:lnTo>
                        <a:lnTo>
                          <a:pt x="7792" y="62852"/>
                        </a:lnTo>
                        <a:lnTo>
                          <a:pt x="7545" y="63121"/>
                        </a:lnTo>
                        <a:lnTo>
                          <a:pt x="7298" y="63391"/>
                        </a:lnTo>
                        <a:lnTo>
                          <a:pt x="7051" y="63660"/>
                        </a:lnTo>
                        <a:lnTo>
                          <a:pt x="6804" y="63930"/>
                        </a:lnTo>
                        <a:lnTo>
                          <a:pt x="6557" y="64199"/>
                        </a:lnTo>
                        <a:lnTo>
                          <a:pt x="6310" y="64469"/>
                        </a:lnTo>
                        <a:lnTo>
                          <a:pt x="6063" y="64738"/>
                        </a:lnTo>
                        <a:lnTo>
                          <a:pt x="5816" y="65007"/>
                        </a:lnTo>
                        <a:lnTo>
                          <a:pt x="5569" y="65277"/>
                        </a:lnTo>
                        <a:lnTo>
                          <a:pt x="5569" y="65277"/>
                        </a:lnTo>
                        <a:close/>
                        <a:moveTo>
                          <a:pt x="786" y="494"/>
                        </a:moveTo>
                        <a:lnTo>
                          <a:pt x="786" y="494"/>
                        </a:lnTo>
                        <a:cubicBezTo>
                          <a:pt x="786" y="494"/>
                          <a:pt x="786" y="494"/>
                          <a:pt x="786" y="494"/>
                        </a:cubicBezTo>
                        <a:lnTo>
                          <a:pt x="786" y="494"/>
                        </a:lnTo>
                        <a:close/>
                        <a:moveTo>
                          <a:pt x="786" y="494"/>
                        </a:moveTo>
                        <a:lnTo>
                          <a:pt x="786" y="494"/>
                        </a:lnTo>
                        <a:cubicBezTo>
                          <a:pt x="786" y="494"/>
                          <a:pt x="786" y="494"/>
                          <a:pt x="786" y="494"/>
                        </a:cubicBezTo>
                        <a:lnTo>
                          <a:pt x="786" y="494"/>
                        </a:lnTo>
                        <a:close/>
                        <a:moveTo>
                          <a:pt x="786" y="494"/>
                        </a:moveTo>
                        <a:lnTo>
                          <a:pt x="786" y="494"/>
                        </a:lnTo>
                        <a:cubicBezTo>
                          <a:pt x="786" y="494"/>
                          <a:pt x="786" y="494"/>
                          <a:pt x="786" y="494"/>
                        </a:cubicBezTo>
                        <a:lnTo>
                          <a:pt x="786" y="494"/>
                        </a:lnTo>
                        <a:cubicBezTo>
                          <a:pt x="786" y="494"/>
                          <a:pt x="786" y="494"/>
                          <a:pt x="786" y="494"/>
                        </a:cubicBezTo>
                        <a:lnTo>
                          <a:pt x="786" y="494"/>
                        </a:lnTo>
                        <a:cubicBezTo>
                          <a:pt x="786" y="494"/>
                          <a:pt x="786" y="494"/>
                          <a:pt x="786" y="494"/>
                        </a:cubicBezTo>
                        <a:lnTo>
                          <a:pt x="786" y="494"/>
                        </a:lnTo>
                        <a:cubicBezTo>
                          <a:pt x="786" y="494"/>
                          <a:pt x="786" y="494"/>
                          <a:pt x="786" y="494"/>
                        </a:cubicBezTo>
                        <a:lnTo>
                          <a:pt x="786" y="494"/>
                        </a:lnTo>
                        <a:close/>
                      </a:path>
                    </a:pathLst>
                  </a:custGeom>
                  <a:solidFill>
                    <a:srgbClr val="183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任意多边形: 形状 50">
                    <a:extLst>
                      <a:ext uri="{FF2B5EF4-FFF2-40B4-BE49-F238E27FC236}">
                        <a16:creationId xmlns:a16="http://schemas.microsoft.com/office/drawing/2014/main" id="{62D8B22D-521A-A40F-A11B-4AA7E4302768}"/>
                      </a:ext>
                    </a:extLst>
                  </p:cNvPr>
                  <p:cNvSpPr/>
                  <p:nvPr/>
                </p:nvSpPr>
                <p:spPr>
                  <a:xfrm>
                    <a:off x="9782926" y="3811028"/>
                    <a:ext cx="18211" cy="60246"/>
                  </a:xfrm>
                  <a:custGeom>
                    <a:avLst/>
                    <a:gdLst>
                      <a:gd name="connsiteX0" fmla="*/ 449 w 18211"/>
                      <a:gd name="connsiteY0" fmla="*/ 0 h 60246"/>
                      <a:gd name="connsiteX1" fmla="*/ 359 w 18211"/>
                      <a:gd name="connsiteY1" fmla="*/ 0 h 60246"/>
                      <a:gd name="connsiteX2" fmla="*/ 247 w 18211"/>
                      <a:gd name="connsiteY2" fmla="*/ 0 h 60246"/>
                      <a:gd name="connsiteX3" fmla="*/ 135 w 18211"/>
                      <a:gd name="connsiteY3" fmla="*/ 0 h 60246"/>
                      <a:gd name="connsiteX4" fmla="*/ 0 w 18211"/>
                      <a:gd name="connsiteY4" fmla="*/ 180 h 60246"/>
                      <a:gd name="connsiteX5" fmla="*/ 157 w 18211"/>
                      <a:gd name="connsiteY5" fmla="*/ 314 h 60246"/>
                      <a:gd name="connsiteX6" fmla="*/ 247 w 18211"/>
                      <a:gd name="connsiteY6" fmla="*/ 314 h 60246"/>
                      <a:gd name="connsiteX7" fmla="*/ 359 w 18211"/>
                      <a:gd name="connsiteY7" fmla="*/ 314 h 60246"/>
                      <a:gd name="connsiteX8" fmla="*/ 449 w 18211"/>
                      <a:gd name="connsiteY8" fmla="*/ 314 h 60246"/>
                      <a:gd name="connsiteX9" fmla="*/ 539 w 18211"/>
                      <a:gd name="connsiteY9" fmla="*/ 337 h 60246"/>
                      <a:gd name="connsiteX10" fmla="*/ 651 w 18211"/>
                      <a:gd name="connsiteY10" fmla="*/ 337 h 60246"/>
                      <a:gd name="connsiteX11" fmla="*/ 741 w 18211"/>
                      <a:gd name="connsiteY11" fmla="*/ 359 h 60246"/>
                      <a:gd name="connsiteX12" fmla="*/ 853 w 18211"/>
                      <a:gd name="connsiteY12" fmla="*/ 359 h 60246"/>
                      <a:gd name="connsiteX13" fmla="*/ 943 w 18211"/>
                      <a:gd name="connsiteY13" fmla="*/ 382 h 60246"/>
                      <a:gd name="connsiteX14" fmla="*/ 1055 w 18211"/>
                      <a:gd name="connsiteY14" fmla="*/ 382 h 60246"/>
                      <a:gd name="connsiteX15" fmla="*/ 1145 w 18211"/>
                      <a:gd name="connsiteY15" fmla="*/ 404 h 60246"/>
                      <a:gd name="connsiteX16" fmla="*/ 1235 w 18211"/>
                      <a:gd name="connsiteY16" fmla="*/ 427 h 60246"/>
                      <a:gd name="connsiteX17" fmla="*/ 1347 w 18211"/>
                      <a:gd name="connsiteY17" fmla="*/ 449 h 60246"/>
                      <a:gd name="connsiteX18" fmla="*/ 1437 w 18211"/>
                      <a:gd name="connsiteY18" fmla="*/ 494 h 60246"/>
                      <a:gd name="connsiteX19" fmla="*/ 1549 w 18211"/>
                      <a:gd name="connsiteY19" fmla="*/ 516 h 60246"/>
                      <a:gd name="connsiteX20" fmla="*/ 1639 w 18211"/>
                      <a:gd name="connsiteY20" fmla="*/ 539 h 60246"/>
                      <a:gd name="connsiteX21" fmla="*/ 1751 w 18211"/>
                      <a:gd name="connsiteY21" fmla="*/ 584 h 60246"/>
                      <a:gd name="connsiteX22" fmla="*/ 1841 w 18211"/>
                      <a:gd name="connsiteY22" fmla="*/ 606 h 60246"/>
                      <a:gd name="connsiteX23" fmla="*/ 1954 w 18211"/>
                      <a:gd name="connsiteY23" fmla="*/ 651 h 60246"/>
                      <a:gd name="connsiteX24" fmla="*/ 2043 w 18211"/>
                      <a:gd name="connsiteY24" fmla="*/ 674 h 60246"/>
                      <a:gd name="connsiteX25" fmla="*/ 2133 w 18211"/>
                      <a:gd name="connsiteY25" fmla="*/ 719 h 60246"/>
                      <a:gd name="connsiteX26" fmla="*/ 2246 w 18211"/>
                      <a:gd name="connsiteY26" fmla="*/ 763 h 60246"/>
                      <a:gd name="connsiteX27" fmla="*/ 2335 w 18211"/>
                      <a:gd name="connsiteY27" fmla="*/ 808 h 60246"/>
                      <a:gd name="connsiteX28" fmla="*/ 2448 w 18211"/>
                      <a:gd name="connsiteY28" fmla="*/ 853 h 60246"/>
                      <a:gd name="connsiteX29" fmla="*/ 2537 w 18211"/>
                      <a:gd name="connsiteY29" fmla="*/ 898 h 60246"/>
                      <a:gd name="connsiteX30" fmla="*/ 2650 w 18211"/>
                      <a:gd name="connsiteY30" fmla="*/ 943 h 60246"/>
                      <a:gd name="connsiteX31" fmla="*/ 2739 w 18211"/>
                      <a:gd name="connsiteY31" fmla="*/ 1010 h 60246"/>
                      <a:gd name="connsiteX32" fmla="*/ 2852 w 18211"/>
                      <a:gd name="connsiteY32" fmla="*/ 1055 h 60246"/>
                      <a:gd name="connsiteX33" fmla="*/ 2942 w 18211"/>
                      <a:gd name="connsiteY33" fmla="*/ 1100 h 60246"/>
                      <a:gd name="connsiteX34" fmla="*/ 3054 w 18211"/>
                      <a:gd name="connsiteY34" fmla="*/ 1168 h 60246"/>
                      <a:gd name="connsiteX35" fmla="*/ 3144 w 18211"/>
                      <a:gd name="connsiteY35" fmla="*/ 1213 h 60246"/>
                      <a:gd name="connsiteX36" fmla="*/ 3256 w 18211"/>
                      <a:gd name="connsiteY36" fmla="*/ 1280 h 60246"/>
                      <a:gd name="connsiteX37" fmla="*/ 3346 w 18211"/>
                      <a:gd name="connsiteY37" fmla="*/ 1347 h 60246"/>
                      <a:gd name="connsiteX38" fmla="*/ 3458 w 18211"/>
                      <a:gd name="connsiteY38" fmla="*/ 1415 h 60246"/>
                      <a:gd name="connsiteX39" fmla="*/ 3548 w 18211"/>
                      <a:gd name="connsiteY39" fmla="*/ 1460 h 60246"/>
                      <a:gd name="connsiteX40" fmla="*/ 3638 w 18211"/>
                      <a:gd name="connsiteY40" fmla="*/ 1527 h 60246"/>
                      <a:gd name="connsiteX41" fmla="*/ 3750 w 18211"/>
                      <a:gd name="connsiteY41" fmla="*/ 1594 h 60246"/>
                      <a:gd name="connsiteX42" fmla="*/ 3840 w 18211"/>
                      <a:gd name="connsiteY42" fmla="*/ 1684 h 60246"/>
                      <a:gd name="connsiteX43" fmla="*/ 3952 w 18211"/>
                      <a:gd name="connsiteY43" fmla="*/ 1751 h 60246"/>
                      <a:gd name="connsiteX44" fmla="*/ 4042 w 18211"/>
                      <a:gd name="connsiteY44" fmla="*/ 1819 h 60246"/>
                      <a:gd name="connsiteX45" fmla="*/ 4042 w 18211"/>
                      <a:gd name="connsiteY45" fmla="*/ 1819 h 60246"/>
                      <a:gd name="connsiteX46" fmla="*/ 4154 w 18211"/>
                      <a:gd name="connsiteY46" fmla="*/ 1886 h 60246"/>
                      <a:gd name="connsiteX47" fmla="*/ 4244 w 18211"/>
                      <a:gd name="connsiteY47" fmla="*/ 1954 h 60246"/>
                      <a:gd name="connsiteX48" fmla="*/ 4334 w 18211"/>
                      <a:gd name="connsiteY48" fmla="*/ 2021 h 60246"/>
                      <a:gd name="connsiteX49" fmla="*/ 4446 w 18211"/>
                      <a:gd name="connsiteY49" fmla="*/ 2111 h 60246"/>
                      <a:gd name="connsiteX50" fmla="*/ 4536 w 18211"/>
                      <a:gd name="connsiteY50" fmla="*/ 2178 h 60246"/>
                      <a:gd name="connsiteX51" fmla="*/ 4738 w 18211"/>
                      <a:gd name="connsiteY51" fmla="*/ 2335 h 60246"/>
                      <a:gd name="connsiteX52" fmla="*/ 4940 w 18211"/>
                      <a:gd name="connsiteY52" fmla="*/ 2493 h 60246"/>
                      <a:gd name="connsiteX53" fmla="*/ 5142 w 18211"/>
                      <a:gd name="connsiteY53" fmla="*/ 2650 h 60246"/>
                      <a:gd name="connsiteX54" fmla="*/ 5344 w 18211"/>
                      <a:gd name="connsiteY54" fmla="*/ 2829 h 60246"/>
                      <a:gd name="connsiteX55" fmla="*/ 5524 w 18211"/>
                      <a:gd name="connsiteY55" fmla="*/ 3009 h 60246"/>
                      <a:gd name="connsiteX56" fmla="*/ 5726 w 18211"/>
                      <a:gd name="connsiteY56" fmla="*/ 3189 h 60246"/>
                      <a:gd name="connsiteX57" fmla="*/ 5906 w 18211"/>
                      <a:gd name="connsiteY57" fmla="*/ 3368 h 60246"/>
                      <a:gd name="connsiteX58" fmla="*/ 6108 w 18211"/>
                      <a:gd name="connsiteY58" fmla="*/ 3548 h 60246"/>
                      <a:gd name="connsiteX59" fmla="*/ 6287 w 18211"/>
                      <a:gd name="connsiteY59" fmla="*/ 3728 h 60246"/>
                      <a:gd name="connsiteX60" fmla="*/ 6467 w 18211"/>
                      <a:gd name="connsiteY60" fmla="*/ 3907 h 60246"/>
                      <a:gd name="connsiteX61" fmla="*/ 6669 w 18211"/>
                      <a:gd name="connsiteY61" fmla="*/ 4109 h 60246"/>
                      <a:gd name="connsiteX62" fmla="*/ 6849 w 18211"/>
                      <a:gd name="connsiteY62" fmla="*/ 4311 h 60246"/>
                      <a:gd name="connsiteX63" fmla="*/ 7028 w 18211"/>
                      <a:gd name="connsiteY63" fmla="*/ 4491 h 60246"/>
                      <a:gd name="connsiteX64" fmla="*/ 7208 w 18211"/>
                      <a:gd name="connsiteY64" fmla="*/ 4693 h 60246"/>
                      <a:gd name="connsiteX65" fmla="*/ 7388 w 18211"/>
                      <a:gd name="connsiteY65" fmla="*/ 4895 h 60246"/>
                      <a:gd name="connsiteX66" fmla="*/ 7545 w 18211"/>
                      <a:gd name="connsiteY66" fmla="*/ 5097 h 60246"/>
                      <a:gd name="connsiteX67" fmla="*/ 7725 w 18211"/>
                      <a:gd name="connsiteY67" fmla="*/ 5299 h 60246"/>
                      <a:gd name="connsiteX68" fmla="*/ 7882 w 18211"/>
                      <a:gd name="connsiteY68" fmla="*/ 5501 h 60246"/>
                      <a:gd name="connsiteX69" fmla="*/ 8061 w 18211"/>
                      <a:gd name="connsiteY69" fmla="*/ 5704 h 60246"/>
                      <a:gd name="connsiteX70" fmla="*/ 8219 w 18211"/>
                      <a:gd name="connsiteY70" fmla="*/ 5906 h 60246"/>
                      <a:gd name="connsiteX71" fmla="*/ 8376 w 18211"/>
                      <a:gd name="connsiteY71" fmla="*/ 6108 h 60246"/>
                      <a:gd name="connsiteX72" fmla="*/ 8533 w 18211"/>
                      <a:gd name="connsiteY72" fmla="*/ 6310 h 60246"/>
                      <a:gd name="connsiteX73" fmla="*/ 8690 w 18211"/>
                      <a:gd name="connsiteY73" fmla="*/ 6534 h 60246"/>
                      <a:gd name="connsiteX74" fmla="*/ 8847 w 18211"/>
                      <a:gd name="connsiteY74" fmla="*/ 6737 h 60246"/>
                      <a:gd name="connsiteX75" fmla="*/ 8982 w 18211"/>
                      <a:gd name="connsiteY75" fmla="*/ 6939 h 60246"/>
                      <a:gd name="connsiteX76" fmla="*/ 9139 w 18211"/>
                      <a:gd name="connsiteY76" fmla="*/ 7141 h 60246"/>
                      <a:gd name="connsiteX77" fmla="*/ 9274 w 18211"/>
                      <a:gd name="connsiteY77" fmla="*/ 7343 h 60246"/>
                      <a:gd name="connsiteX78" fmla="*/ 9409 w 18211"/>
                      <a:gd name="connsiteY78" fmla="*/ 7545 h 60246"/>
                      <a:gd name="connsiteX79" fmla="*/ 9543 w 18211"/>
                      <a:gd name="connsiteY79" fmla="*/ 7725 h 60246"/>
                      <a:gd name="connsiteX80" fmla="*/ 9678 w 18211"/>
                      <a:gd name="connsiteY80" fmla="*/ 7927 h 60246"/>
                      <a:gd name="connsiteX81" fmla="*/ 9790 w 18211"/>
                      <a:gd name="connsiteY81" fmla="*/ 8129 h 60246"/>
                      <a:gd name="connsiteX82" fmla="*/ 9925 w 18211"/>
                      <a:gd name="connsiteY82" fmla="*/ 8308 h 60246"/>
                      <a:gd name="connsiteX83" fmla="*/ 10037 w 18211"/>
                      <a:gd name="connsiteY83" fmla="*/ 8488 h 60246"/>
                      <a:gd name="connsiteX84" fmla="*/ 10150 w 18211"/>
                      <a:gd name="connsiteY84" fmla="*/ 8690 h 60246"/>
                      <a:gd name="connsiteX85" fmla="*/ 10262 w 18211"/>
                      <a:gd name="connsiteY85" fmla="*/ 8870 h 60246"/>
                      <a:gd name="connsiteX86" fmla="*/ 10352 w 18211"/>
                      <a:gd name="connsiteY86" fmla="*/ 9049 h 60246"/>
                      <a:gd name="connsiteX87" fmla="*/ 10397 w 18211"/>
                      <a:gd name="connsiteY87" fmla="*/ 9117 h 60246"/>
                      <a:gd name="connsiteX88" fmla="*/ 10464 w 18211"/>
                      <a:gd name="connsiteY88" fmla="*/ 9207 h 60246"/>
                      <a:gd name="connsiteX89" fmla="*/ 10554 w 18211"/>
                      <a:gd name="connsiteY89" fmla="*/ 9386 h 60246"/>
                      <a:gd name="connsiteX90" fmla="*/ 10644 w 18211"/>
                      <a:gd name="connsiteY90" fmla="*/ 9543 h 60246"/>
                      <a:gd name="connsiteX91" fmla="*/ 10733 w 18211"/>
                      <a:gd name="connsiteY91" fmla="*/ 9701 h 60246"/>
                      <a:gd name="connsiteX92" fmla="*/ 10823 w 18211"/>
                      <a:gd name="connsiteY92" fmla="*/ 9858 h 60246"/>
                      <a:gd name="connsiteX93" fmla="*/ 10891 w 18211"/>
                      <a:gd name="connsiteY93" fmla="*/ 10015 h 60246"/>
                      <a:gd name="connsiteX94" fmla="*/ 11070 w 18211"/>
                      <a:gd name="connsiteY94" fmla="*/ 10397 h 60246"/>
                      <a:gd name="connsiteX95" fmla="*/ 11250 w 18211"/>
                      <a:gd name="connsiteY95" fmla="*/ 10756 h 60246"/>
                      <a:gd name="connsiteX96" fmla="*/ 11430 w 18211"/>
                      <a:gd name="connsiteY96" fmla="*/ 11138 h 60246"/>
                      <a:gd name="connsiteX97" fmla="*/ 11609 w 18211"/>
                      <a:gd name="connsiteY97" fmla="*/ 11497 h 60246"/>
                      <a:gd name="connsiteX98" fmla="*/ 11766 w 18211"/>
                      <a:gd name="connsiteY98" fmla="*/ 11879 h 60246"/>
                      <a:gd name="connsiteX99" fmla="*/ 11924 w 18211"/>
                      <a:gd name="connsiteY99" fmla="*/ 12238 h 60246"/>
                      <a:gd name="connsiteX100" fmla="*/ 12103 w 18211"/>
                      <a:gd name="connsiteY100" fmla="*/ 12620 h 60246"/>
                      <a:gd name="connsiteX101" fmla="*/ 12238 w 18211"/>
                      <a:gd name="connsiteY101" fmla="*/ 12979 h 60246"/>
                      <a:gd name="connsiteX102" fmla="*/ 12395 w 18211"/>
                      <a:gd name="connsiteY102" fmla="*/ 13361 h 60246"/>
                      <a:gd name="connsiteX103" fmla="*/ 12552 w 18211"/>
                      <a:gd name="connsiteY103" fmla="*/ 13720 h 60246"/>
                      <a:gd name="connsiteX104" fmla="*/ 12687 w 18211"/>
                      <a:gd name="connsiteY104" fmla="*/ 14102 h 60246"/>
                      <a:gd name="connsiteX105" fmla="*/ 12844 w 18211"/>
                      <a:gd name="connsiteY105" fmla="*/ 14484 h 60246"/>
                      <a:gd name="connsiteX106" fmla="*/ 12956 w 18211"/>
                      <a:gd name="connsiteY106" fmla="*/ 14820 h 60246"/>
                      <a:gd name="connsiteX107" fmla="*/ 12979 w 18211"/>
                      <a:gd name="connsiteY107" fmla="*/ 14843 h 60246"/>
                      <a:gd name="connsiteX108" fmla="*/ 13114 w 18211"/>
                      <a:gd name="connsiteY108" fmla="*/ 15225 h 60246"/>
                      <a:gd name="connsiteX109" fmla="*/ 13248 w 18211"/>
                      <a:gd name="connsiteY109" fmla="*/ 15584 h 60246"/>
                      <a:gd name="connsiteX110" fmla="*/ 13383 w 18211"/>
                      <a:gd name="connsiteY110" fmla="*/ 15966 h 60246"/>
                      <a:gd name="connsiteX111" fmla="*/ 13496 w 18211"/>
                      <a:gd name="connsiteY111" fmla="*/ 16347 h 60246"/>
                      <a:gd name="connsiteX112" fmla="*/ 13630 w 18211"/>
                      <a:gd name="connsiteY112" fmla="*/ 16707 h 60246"/>
                      <a:gd name="connsiteX113" fmla="*/ 13743 w 18211"/>
                      <a:gd name="connsiteY113" fmla="*/ 17088 h 60246"/>
                      <a:gd name="connsiteX114" fmla="*/ 13855 w 18211"/>
                      <a:gd name="connsiteY114" fmla="*/ 17448 h 60246"/>
                      <a:gd name="connsiteX115" fmla="*/ 13967 w 18211"/>
                      <a:gd name="connsiteY115" fmla="*/ 17829 h 60246"/>
                      <a:gd name="connsiteX116" fmla="*/ 14079 w 18211"/>
                      <a:gd name="connsiteY116" fmla="*/ 18211 h 60246"/>
                      <a:gd name="connsiteX117" fmla="*/ 14192 w 18211"/>
                      <a:gd name="connsiteY117" fmla="*/ 18570 h 60246"/>
                      <a:gd name="connsiteX118" fmla="*/ 14304 w 18211"/>
                      <a:gd name="connsiteY118" fmla="*/ 18952 h 60246"/>
                      <a:gd name="connsiteX119" fmla="*/ 14394 w 18211"/>
                      <a:gd name="connsiteY119" fmla="*/ 19334 h 60246"/>
                      <a:gd name="connsiteX120" fmla="*/ 14506 w 18211"/>
                      <a:gd name="connsiteY120" fmla="*/ 19693 h 60246"/>
                      <a:gd name="connsiteX121" fmla="*/ 14596 w 18211"/>
                      <a:gd name="connsiteY121" fmla="*/ 20075 h 60246"/>
                      <a:gd name="connsiteX122" fmla="*/ 14686 w 18211"/>
                      <a:gd name="connsiteY122" fmla="*/ 20457 h 60246"/>
                      <a:gd name="connsiteX123" fmla="*/ 14775 w 18211"/>
                      <a:gd name="connsiteY123" fmla="*/ 20816 h 60246"/>
                      <a:gd name="connsiteX124" fmla="*/ 14775 w 18211"/>
                      <a:gd name="connsiteY124" fmla="*/ 20906 h 60246"/>
                      <a:gd name="connsiteX125" fmla="*/ 14865 w 18211"/>
                      <a:gd name="connsiteY125" fmla="*/ 21198 h 60246"/>
                      <a:gd name="connsiteX126" fmla="*/ 14933 w 18211"/>
                      <a:gd name="connsiteY126" fmla="*/ 21579 h 60246"/>
                      <a:gd name="connsiteX127" fmla="*/ 15022 w 18211"/>
                      <a:gd name="connsiteY127" fmla="*/ 21939 h 60246"/>
                      <a:gd name="connsiteX128" fmla="*/ 15090 w 18211"/>
                      <a:gd name="connsiteY128" fmla="*/ 22320 h 60246"/>
                      <a:gd name="connsiteX129" fmla="*/ 15180 w 18211"/>
                      <a:gd name="connsiteY129" fmla="*/ 22702 h 60246"/>
                      <a:gd name="connsiteX130" fmla="*/ 15247 w 18211"/>
                      <a:gd name="connsiteY130" fmla="*/ 23061 h 60246"/>
                      <a:gd name="connsiteX131" fmla="*/ 15314 w 18211"/>
                      <a:gd name="connsiteY131" fmla="*/ 23443 h 60246"/>
                      <a:gd name="connsiteX132" fmla="*/ 15382 w 18211"/>
                      <a:gd name="connsiteY132" fmla="*/ 23825 h 60246"/>
                      <a:gd name="connsiteX133" fmla="*/ 15449 w 18211"/>
                      <a:gd name="connsiteY133" fmla="*/ 24207 h 60246"/>
                      <a:gd name="connsiteX134" fmla="*/ 15516 w 18211"/>
                      <a:gd name="connsiteY134" fmla="*/ 24566 h 60246"/>
                      <a:gd name="connsiteX135" fmla="*/ 15561 w 18211"/>
                      <a:gd name="connsiteY135" fmla="*/ 24948 h 60246"/>
                      <a:gd name="connsiteX136" fmla="*/ 15629 w 18211"/>
                      <a:gd name="connsiteY136" fmla="*/ 25329 h 60246"/>
                      <a:gd name="connsiteX137" fmla="*/ 15674 w 18211"/>
                      <a:gd name="connsiteY137" fmla="*/ 25711 h 60246"/>
                      <a:gd name="connsiteX138" fmla="*/ 15719 w 18211"/>
                      <a:gd name="connsiteY138" fmla="*/ 26070 h 60246"/>
                      <a:gd name="connsiteX139" fmla="*/ 15763 w 18211"/>
                      <a:gd name="connsiteY139" fmla="*/ 26452 h 60246"/>
                      <a:gd name="connsiteX140" fmla="*/ 15808 w 18211"/>
                      <a:gd name="connsiteY140" fmla="*/ 26834 h 60246"/>
                      <a:gd name="connsiteX141" fmla="*/ 15853 w 18211"/>
                      <a:gd name="connsiteY141" fmla="*/ 27216 h 60246"/>
                      <a:gd name="connsiteX142" fmla="*/ 15898 w 18211"/>
                      <a:gd name="connsiteY142" fmla="*/ 27597 h 60246"/>
                      <a:gd name="connsiteX143" fmla="*/ 15943 w 18211"/>
                      <a:gd name="connsiteY143" fmla="*/ 27979 h 60246"/>
                      <a:gd name="connsiteX144" fmla="*/ 15966 w 18211"/>
                      <a:gd name="connsiteY144" fmla="*/ 28338 h 60246"/>
                      <a:gd name="connsiteX145" fmla="*/ 15988 w 18211"/>
                      <a:gd name="connsiteY145" fmla="*/ 28720 h 60246"/>
                      <a:gd name="connsiteX146" fmla="*/ 16033 w 18211"/>
                      <a:gd name="connsiteY146" fmla="*/ 29102 h 60246"/>
                      <a:gd name="connsiteX147" fmla="*/ 16055 w 18211"/>
                      <a:gd name="connsiteY147" fmla="*/ 29484 h 60246"/>
                      <a:gd name="connsiteX148" fmla="*/ 16078 w 18211"/>
                      <a:gd name="connsiteY148" fmla="*/ 29865 h 60246"/>
                      <a:gd name="connsiteX149" fmla="*/ 16100 w 18211"/>
                      <a:gd name="connsiteY149" fmla="*/ 30247 h 60246"/>
                      <a:gd name="connsiteX150" fmla="*/ 16100 w 18211"/>
                      <a:gd name="connsiteY150" fmla="*/ 30629 h 60246"/>
                      <a:gd name="connsiteX151" fmla="*/ 16123 w 18211"/>
                      <a:gd name="connsiteY151" fmla="*/ 31010 h 60246"/>
                      <a:gd name="connsiteX152" fmla="*/ 16123 w 18211"/>
                      <a:gd name="connsiteY152" fmla="*/ 31033 h 60246"/>
                      <a:gd name="connsiteX153" fmla="*/ 16145 w 18211"/>
                      <a:gd name="connsiteY153" fmla="*/ 31392 h 60246"/>
                      <a:gd name="connsiteX154" fmla="*/ 16145 w 18211"/>
                      <a:gd name="connsiteY154" fmla="*/ 31751 h 60246"/>
                      <a:gd name="connsiteX155" fmla="*/ 16168 w 18211"/>
                      <a:gd name="connsiteY155" fmla="*/ 32133 h 60246"/>
                      <a:gd name="connsiteX156" fmla="*/ 16168 w 18211"/>
                      <a:gd name="connsiteY156" fmla="*/ 32515 h 60246"/>
                      <a:gd name="connsiteX157" fmla="*/ 16168 w 18211"/>
                      <a:gd name="connsiteY157" fmla="*/ 32897 h 60246"/>
                      <a:gd name="connsiteX158" fmla="*/ 16168 w 18211"/>
                      <a:gd name="connsiteY158" fmla="*/ 33278 h 60246"/>
                      <a:gd name="connsiteX159" fmla="*/ 16168 w 18211"/>
                      <a:gd name="connsiteY159" fmla="*/ 33660 h 60246"/>
                      <a:gd name="connsiteX160" fmla="*/ 16168 w 18211"/>
                      <a:gd name="connsiteY160" fmla="*/ 34042 h 60246"/>
                      <a:gd name="connsiteX161" fmla="*/ 16168 w 18211"/>
                      <a:gd name="connsiteY161" fmla="*/ 34424 h 60246"/>
                      <a:gd name="connsiteX162" fmla="*/ 16145 w 18211"/>
                      <a:gd name="connsiteY162" fmla="*/ 34805 h 60246"/>
                      <a:gd name="connsiteX163" fmla="*/ 16145 w 18211"/>
                      <a:gd name="connsiteY163" fmla="*/ 35187 h 60246"/>
                      <a:gd name="connsiteX164" fmla="*/ 16123 w 18211"/>
                      <a:gd name="connsiteY164" fmla="*/ 35569 h 60246"/>
                      <a:gd name="connsiteX165" fmla="*/ 16123 w 18211"/>
                      <a:gd name="connsiteY165" fmla="*/ 35951 h 60246"/>
                      <a:gd name="connsiteX166" fmla="*/ 16100 w 18211"/>
                      <a:gd name="connsiteY166" fmla="*/ 36332 h 60246"/>
                      <a:gd name="connsiteX167" fmla="*/ 16078 w 18211"/>
                      <a:gd name="connsiteY167" fmla="*/ 36714 h 60246"/>
                      <a:gd name="connsiteX168" fmla="*/ 16055 w 18211"/>
                      <a:gd name="connsiteY168" fmla="*/ 37096 h 60246"/>
                      <a:gd name="connsiteX169" fmla="*/ 16033 w 18211"/>
                      <a:gd name="connsiteY169" fmla="*/ 37478 h 60246"/>
                      <a:gd name="connsiteX170" fmla="*/ 16010 w 18211"/>
                      <a:gd name="connsiteY170" fmla="*/ 37882 h 60246"/>
                      <a:gd name="connsiteX171" fmla="*/ 15988 w 18211"/>
                      <a:gd name="connsiteY171" fmla="*/ 38263 h 60246"/>
                      <a:gd name="connsiteX172" fmla="*/ 15943 w 18211"/>
                      <a:gd name="connsiteY172" fmla="*/ 38645 h 60246"/>
                      <a:gd name="connsiteX173" fmla="*/ 15921 w 18211"/>
                      <a:gd name="connsiteY173" fmla="*/ 39027 h 60246"/>
                      <a:gd name="connsiteX174" fmla="*/ 15876 w 18211"/>
                      <a:gd name="connsiteY174" fmla="*/ 39409 h 60246"/>
                      <a:gd name="connsiteX175" fmla="*/ 15853 w 18211"/>
                      <a:gd name="connsiteY175" fmla="*/ 39790 h 60246"/>
                      <a:gd name="connsiteX176" fmla="*/ 15808 w 18211"/>
                      <a:gd name="connsiteY176" fmla="*/ 40172 h 60246"/>
                      <a:gd name="connsiteX177" fmla="*/ 15763 w 18211"/>
                      <a:gd name="connsiteY177" fmla="*/ 40554 h 60246"/>
                      <a:gd name="connsiteX178" fmla="*/ 15741 w 18211"/>
                      <a:gd name="connsiteY178" fmla="*/ 40936 h 60246"/>
                      <a:gd name="connsiteX179" fmla="*/ 15696 w 18211"/>
                      <a:gd name="connsiteY179" fmla="*/ 41340 h 60246"/>
                      <a:gd name="connsiteX180" fmla="*/ 15629 w 18211"/>
                      <a:gd name="connsiteY180" fmla="*/ 41722 h 60246"/>
                      <a:gd name="connsiteX181" fmla="*/ 15584 w 18211"/>
                      <a:gd name="connsiteY181" fmla="*/ 42103 h 60246"/>
                      <a:gd name="connsiteX182" fmla="*/ 15539 w 18211"/>
                      <a:gd name="connsiteY182" fmla="*/ 42485 h 60246"/>
                      <a:gd name="connsiteX183" fmla="*/ 15494 w 18211"/>
                      <a:gd name="connsiteY183" fmla="*/ 42867 h 60246"/>
                      <a:gd name="connsiteX184" fmla="*/ 15427 w 18211"/>
                      <a:gd name="connsiteY184" fmla="*/ 43248 h 60246"/>
                      <a:gd name="connsiteX185" fmla="*/ 15382 w 18211"/>
                      <a:gd name="connsiteY185" fmla="*/ 43630 h 60246"/>
                      <a:gd name="connsiteX186" fmla="*/ 15382 w 18211"/>
                      <a:gd name="connsiteY186" fmla="*/ 43698 h 60246"/>
                      <a:gd name="connsiteX187" fmla="*/ 15314 w 18211"/>
                      <a:gd name="connsiteY187" fmla="*/ 44034 h 60246"/>
                      <a:gd name="connsiteX188" fmla="*/ 15269 w 18211"/>
                      <a:gd name="connsiteY188" fmla="*/ 44416 h 60246"/>
                      <a:gd name="connsiteX189" fmla="*/ 15202 w 18211"/>
                      <a:gd name="connsiteY189" fmla="*/ 44798 h 60246"/>
                      <a:gd name="connsiteX190" fmla="*/ 15135 w 18211"/>
                      <a:gd name="connsiteY190" fmla="*/ 45180 h 60246"/>
                      <a:gd name="connsiteX191" fmla="*/ 15090 w 18211"/>
                      <a:gd name="connsiteY191" fmla="*/ 45561 h 60246"/>
                      <a:gd name="connsiteX192" fmla="*/ 15022 w 18211"/>
                      <a:gd name="connsiteY192" fmla="*/ 45966 h 60246"/>
                      <a:gd name="connsiteX193" fmla="*/ 14955 w 18211"/>
                      <a:gd name="connsiteY193" fmla="*/ 46347 h 60246"/>
                      <a:gd name="connsiteX194" fmla="*/ 14888 w 18211"/>
                      <a:gd name="connsiteY194" fmla="*/ 46729 h 60246"/>
                      <a:gd name="connsiteX195" fmla="*/ 14820 w 18211"/>
                      <a:gd name="connsiteY195" fmla="*/ 47111 h 60246"/>
                      <a:gd name="connsiteX196" fmla="*/ 14731 w 18211"/>
                      <a:gd name="connsiteY196" fmla="*/ 47515 h 60246"/>
                      <a:gd name="connsiteX197" fmla="*/ 14663 w 18211"/>
                      <a:gd name="connsiteY197" fmla="*/ 47897 h 60246"/>
                      <a:gd name="connsiteX198" fmla="*/ 14596 w 18211"/>
                      <a:gd name="connsiteY198" fmla="*/ 48278 h 60246"/>
                      <a:gd name="connsiteX199" fmla="*/ 14506 w 18211"/>
                      <a:gd name="connsiteY199" fmla="*/ 48660 h 60246"/>
                      <a:gd name="connsiteX200" fmla="*/ 14439 w 18211"/>
                      <a:gd name="connsiteY200" fmla="*/ 49042 h 60246"/>
                      <a:gd name="connsiteX201" fmla="*/ 14349 w 18211"/>
                      <a:gd name="connsiteY201" fmla="*/ 49446 h 60246"/>
                      <a:gd name="connsiteX202" fmla="*/ 14281 w 18211"/>
                      <a:gd name="connsiteY202" fmla="*/ 49828 h 60246"/>
                      <a:gd name="connsiteX203" fmla="*/ 14192 w 18211"/>
                      <a:gd name="connsiteY203" fmla="*/ 50210 h 60246"/>
                      <a:gd name="connsiteX204" fmla="*/ 14102 w 18211"/>
                      <a:gd name="connsiteY204" fmla="*/ 50614 h 60246"/>
                      <a:gd name="connsiteX205" fmla="*/ 14012 w 18211"/>
                      <a:gd name="connsiteY205" fmla="*/ 50995 h 60246"/>
                      <a:gd name="connsiteX206" fmla="*/ 13945 w 18211"/>
                      <a:gd name="connsiteY206" fmla="*/ 51377 h 60246"/>
                      <a:gd name="connsiteX207" fmla="*/ 13855 w 18211"/>
                      <a:gd name="connsiteY207" fmla="*/ 51759 h 60246"/>
                      <a:gd name="connsiteX208" fmla="*/ 13765 w 18211"/>
                      <a:gd name="connsiteY208" fmla="*/ 52163 h 60246"/>
                      <a:gd name="connsiteX209" fmla="*/ 13675 w 18211"/>
                      <a:gd name="connsiteY209" fmla="*/ 52545 h 60246"/>
                      <a:gd name="connsiteX210" fmla="*/ 13563 w 18211"/>
                      <a:gd name="connsiteY210" fmla="*/ 52927 h 60246"/>
                      <a:gd name="connsiteX211" fmla="*/ 13473 w 18211"/>
                      <a:gd name="connsiteY211" fmla="*/ 53331 h 60246"/>
                      <a:gd name="connsiteX212" fmla="*/ 13383 w 18211"/>
                      <a:gd name="connsiteY212" fmla="*/ 53713 h 60246"/>
                      <a:gd name="connsiteX213" fmla="*/ 13293 w 18211"/>
                      <a:gd name="connsiteY213" fmla="*/ 54094 h 60246"/>
                      <a:gd name="connsiteX214" fmla="*/ 13181 w 18211"/>
                      <a:gd name="connsiteY214" fmla="*/ 54476 h 60246"/>
                      <a:gd name="connsiteX215" fmla="*/ 13091 w 18211"/>
                      <a:gd name="connsiteY215" fmla="*/ 54880 h 60246"/>
                      <a:gd name="connsiteX216" fmla="*/ 13001 w 18211"/>
                      <a:gd name="connsiteY216" fmla="*/ 55262 h 60246"/>
                      <a:gd name="connsiteX217" fmla="*/ 12889 w 18211"/>
                      <a:gd name="connsiteY217" fmla="*/ 55644 h 60246"/>
                      <a:gd name="connsiteX218" fmla="*/ 12687 w 18211"/>
                      <a:gd name="connsiteY218" fmla="*/ 56430 h 60246"/>
                      <a:gd name="connsiteX219" fmla="*/ 12485 w 18211"/>
                      <a:gd name="connsiteY219" fmla="*/ 57216 h 60246"/>
                      <a:gd name="connsiteX220" fmla="*/ 12260 w 18211"/>
                      <a:gd name="connsiteY220" fmla="*/ 57979 h 60246"/>
                      <a:gd name="connsiteX221" fmla="*/ 12036 w 18211"/>
                      <a:gd name="connsiteY221" fmla="*/ 58765 h 60246"/>
                      <a:gd name="connsiteX222" fmla="*/ 12912 w 18211"/>
                      <a:gd name="connsiteY222" fmla="*/ 60247 h 60246"/>
                      <a:gd name="connsiteX223" fmla="*/ 14394 w 18211"/>
                      <a:gd name="connsiteY223" fmla="*/ 59416 h 60246"/>
                      <a:gd name="connsiteX224" fmla="*/ 14596 w 18211"/>
                      <a:gd name="connsiteY224" fmla="*/ 58608 h 60246"/>
                      <a:gd name="connsiteX225" fmla="*/ 14798 w 18211"/>
                      <a:gd name="connsiteY225" fmla="*/ 57822 h 60246"/>
                      <a:gd name="connsiteX226" fmla="*/ 15000 w 18211"/>
                      <a:gd name="connsiteY226" fmla="*/ 57036 h 60246"/>
                      <a:gd name="connsiteX227" fmla="*/ 15202 w 18211"/>
                      <a:gd name="connsiteY227" fmla="*/ 56250 h 60246"/>
                      <a:gd name="connsiteX228" fmla="*/ 15314 w 18211"/>
                      <a:gd name="connsiteY228" fmla="*/ 55846 h 60246"/>
                      <a:gd name="connsiteX229" fmla="*/ 15404 w 18211"/>
                      <a:gd name="connsiteY229" fmla="*/ 55442 h 60246"/>
                      <a:gd name="connsiteX230" fmla="*/ 15494 w 18211"/>
                      <a:gd name="connsiteY230" fmla="*/ 55060 h 60246"/>
                      <a:gd name="connsiteX231" fmla="*/ 15584 w 18211"/>
                      <a:gd name="connsiteY231" fmla="*/ 54656 h 60246"/>
                      <a:gd name="connsiteX232" fmla="*/ 15674 w 18211"/>
                      <a:gd name="connsiteY232" fmla="*/ 54251 h 60246"/>
                      <a:gd name="connsiteX233" fmla="*/ 15763 w 18211"/>
                      <a:gd name="connsiteY233" fmla="*/ 53870 h 60246"/>
                      <a:gd name="connsiteX234" fmla="*/ 15853 w 18211"/>
                      <a:gd name="connsiteY234" fmla="*/ 53466 h 60246"/>
                      <a:gd name="connsiteX235" fmla="*/ 15943 w 18211"/>
                      <a:gd name="connsiteY235" fmla="*/ 53061 h 60246"/>
                      <a:gd name="connsiteX236" fmla="*/ 16033 w 18211"/>
                      <a:gd name="connsiteY236" fmla="*/ 52680 h 60246"/>
                      <a:gd name="connsiteX237" fmla="*/ 16123 w 18211"/>
                      <a:gd name="connsiteY237" fmla="*/ 52275 h 60246"/>
                      <a:gd name="connsiteX238" fmla="*/ 16213 w 18211"/>
                      <a:gd name="connsiteY238" fmla="*/ 51871 h 60246"/>
                      <a:gd name="connsiteX239" fmla="*/ 16280 w 18211"/>
                      <a:gd name="connsiteY239" fmla="*/ 51489 h 60246"/>
                      <a:gd name="connsiteX240" fmla="*/ 16370 w 18211"/>
                      <a:gd name="connsiteY240" fmla="*/ 51085 h 60246"/>
                      <a:gd name="connsiteX241" fmla="*/ 16459 w 18211"/>
                      <a:gd name="connsiteY241" fmla="*/ 50681 h 60246"/>
                      <a:gd name="connsiteX242" fmla="*/ 16527 w 18211"/>
                      <a:gd name="connsiteY242" fmla="*/ 50277 h 60246"/>
                      <a:gd name="connsiteX243" fmla="*/ 16617 w 18211"/>
                      <a:gd name="connsiteY243" fmla="*/ 49895 h 60246"/>
                      <a:gd name="connsiteX244" fmla="*/ 16684 w 18211"/>
                      <a:gd name="connsiteY244" fmla="*/ 49491 h 60246"/>
                      <a:gd name="connsiteX245" fmla="*/ 16751 w 18211"/>
                      <a:gd name="connsiteY245" fmla="*/ 49087 h 60246"/>
                      <a:gd name="connsiteX246" fmla="*/ 16819 w 18211"/>
                      <a:gd name="connsiteY246" fmla="*/ 48705 h 60246"/>
                      <a:gd name="connsiteX247" fmla="*/ 16909 w 18211"/>
                      <a:gd name="connsiteY247" fmla="*/ 48301 h 60246"/>
                      <a:gd name="connsiteX248" fmla="*/ 16976 w 18211"/>
                      <a:gd name="connsiteY248" fmla="*/ 47897 h 60246"/>
                      <a:gd name="connsiteX249" fmla="*/ 17043 w 18211"/>
                      <a:gd name="connsiteY249" fmla="*/ 47515 h 60246"/>
                      <a:gd name="connsiteX250" fmla="*/ 17111 w 18211"/>
                      <a:gd name="connsiteY250" fmla="*/ 47111 h 60246"/>
                      <a:gd name="connsiteX251" fmla="*/ 17178 w 18211"/>
                      <a:gd name="connsiteY251" fmla="*/ 46707 h 60246"/>
                      <a:gd name="connsiteX252" fmla="*/ 17223 w 18211"/>
                      <a:gd name="connsiteY252" fmla="*/ 46325 h 60246"/>
                      <a:gd name="connsiteX253" fmla="*/ 17290 w 18211"/>
                      <a:gd name="connsiteY253" fmla="*/ 45921 h 60246"/>
                      <a:gd name="connsiteX254" fmla="*/ 17358 w 18211"/>
                      <a:gd name="connsiteY254" fmla="*/ 45516 h 60246"/>
                      <a:gd name="connsiteX255" fmla="*/ 17403 w 18211"/>
                      <a:gd name="connsiteY255" fmla="*/ 45135 h 60246"/>
                      <a:gd name="connsiteX256" fmla="*/ 17470 w 18211"/>
                      <a:gd name="connsiteY256" fmla="*/ 44731 h 60246"/>
                      <a:gd name="connsiteX257" fmla="*/ 17515 w 18211"/>
                      <a:gd name="connsiteY257" fmla="*/ 44326 h 60246"/>
                      <a:gd name="connsiteX258" fmla="*/ 17560 w 18211"/>
                      <a:gd name="connsiteY258" fmla="*/ 43989 h 60246"/>
                      <a:gd name="connsiteX259" fmla="*/ 17582 w 18211"/>
                      <a:gd name="connsiteY259" fmla="*/ 43945 h 60246"/>
                      <a:gd name="connsiteX260" fmla="*/ 17627 w 18211"/>
                      <a:gd name="connsiteY260" fmla="*/ 43540 h 60246"/>
                      <a:gd name="connsiteX261" fmla="*/ 17672 w 18211"/>
                      <a:gd name="connsiteY261" fmla="*/ 43136 h 60246"/>
                      <a:gd name="connsiteX262" fmla="*/ 17717 w 18211"/>
                      <a:gd name="connsiteY262" fmla="*/ 42754 h 60246"/>
                      <a:gd name="connsiteX263" fmla="*/ 17762 w 18211"/>
                      <a:gd name="connsiteY263" fmla="*/ 42350 h 60246"/>
                      <a:gd name="connsiteX264" fmla="*/ 17807 w 18211"/>
                      <a:gd name="connsiteY264" fmla="*/ 41946 h 60246"/>
                      <a:gd name="connsiteX265" fmla="*/ 17852 w 18211"/>
                      <a:gd name="connsiteY265" fmla="*/ 41564 h 60246"/>
                      <a:gd name="connsiteX266" fmla="*/ 17874 w 18211"/>
                      <a:gd name="connsiteY266" fmla="*/ 41160 h 60246"/>
                      <a:gd name="connsiteX267" fmla="*/ 17919 w 18211"/>
                      <a:gd name="connsiteY267" fmla="*/ 40778 h 60246"/>
                      <a:gd name="connsiteX268" fmla="*/ 17942 w 18211"/>
                      <a:gd name="connsiteY268" fmla="*/ 40374 h 60246"/>
                      <a:gd name="connsiteX269" fmla="*/ 17987 w 18211"/>
                      <a:gd name="connsiteY269" fmla="*/ 39970 h 60246"/>
                      <a:gd name="connsiteX270" fmla="*/ 18009 w 18211"/>
                      <a:gd name="connsiteY270" fmla="*/ 39588 h 60246"/>
                      <a:gd name="connsiteX271" fmla="*/ 18031 w 18211"/>
                      <a:gd name="connsiteY271" fmla="*/ 39184 h 60246"/>
                      <a:gd name="connsiteX272" fmla="*/ 18076 w 18211"/>
                      <a:gd name="connsiteY272" fmla="*/ 38780 h 60246"/>
                      <a:gd name="connsiteX273" fmla="*/ 18099 w 18211"/>
                      <a:gd name="connsiteY273" fmla="*/ 38398 h 60246"/>
                      <a:gd name="connsiteX274" fmla="*/ 18121 w 18211"/>
                      <a:gd name="connsiteY274" fmla="*/ 37994 h 60246"/>
                      <a:gd name="connsiteX275" fmla="*/ 18144 w 18211"/>
                      <a:gd name="connsiteY275" fmla="*/ 37612 h 60246"/>
                      <a:gd name="connsiteX276" fmla="*/ 18144 w 18211"/>
                      <a:gd name="connsiteY276" fmla="*/ 37208 h 60246"/>
                      <a:gd name="connsiteX277" fmla="*/ 18166 w 18211"/>
                      <a:gd name="connsiteY277" fmla="*/ 36804 h 60246"/>
                      <a:gd name="connsiteX278" fmla="*/ 18189 w 18211"/>
                      <a:gd name="connsiteY278" fmla="*/ 36422 h 60246"/>
                      <a:gd name="connsiteX279" fmla="*/ 18189 w 18211"/>
                      <a:gd name="connsiteY279" fmla="*/ 36018 h 60246"/>
                      <a:gd name="connsiteX280" fmla="*/ 18189 w 18211"/>
                      <a:gd name="connsiteY280" fmla="*/ 35636 h 60246"/>
                      <a:gd name="connsiteX281" fmla="*/ 18211 w 18211"/>
                      <a:gd name="connsiteY281" fmla="*/ 35232 h 60246"/>
                      <a:gd name="connsiteX282" fmla="*/ 18211 w 18211"/>
                      <a:gd name="connsiteY282" fmla="*/ 34850 h 60246"/>
                      <a:gd name="connsiteX283" fmla="*/ 18211 w 18211"/>
                      <a:gd name="connsiteY283" fmla="*/ 34446 h 60246"/>
                      <a:gd name="connsiteX284" fmla="*/ 18211 w 18211"/>
                      <a:gd name="connsiteY284" fmla="*/ 34064 h 60246"/>
                      <a:gd name="connsiteX285" fmla="*/ 18211 w 18211"/>
                      <a:gd name="connsiteY285" fmla="*/ 33660 h 60246"/>
                      <a:gd name="connsiteX286" fmla="*/ 18189 w 18211"/>
                      <a:gd name="connsiteY286" fmla="*/ 33256 h 60246"/>
                      <a:gd name="connsiteX287" fmla="*/ 18189 w 18211"/>
                      <a:gd name="connsiteY287" fmla="*/ 32874 h 60246"/>
                      <a:gd name="connsiteX288" fmla="*/ 18189 w 18211"/>
                      <a:gd name="connsiteY288" fmla="*/ 32470 h 60246"/>
                      <a:gd name="connsiteX289" fmla="*/ 18166 w 18211"/>
                      <a:gd name="connsiteY289" fmla="*/ 32088 h 60246"/>
                      <a:gd name="connsiteX290" fmla="*/ 18144 w 18211"/>
                      <a:gd name="connsiteY290" fmla="*/ 31684 h 60246"/>
                      <a:gd name="connsiteX291" fmla="*/ 18144 w 18211"/>
                      <a:gd name="connsiteY291" fmla="*/ 31302 h 60246"/>
                      <a:gd name="connsiteX292" fmla="*/ 18121 w 18211"/>
                      <a:gd name="connsiteY292" fmla="*/ 30943 h 60246"/>
                      <a:gd name="connsiteX293" fmla="*/ 18121 w 18211"/>
                      <a:gd name="connsiteY293" fmla="*/ 30898 h 60246"/>
                      <a:gd name="connsiteX294" fmla="*/ 18076 w 18211"/>
                      <a:gd name="connsiteY294" fmla="*/ 30516 h 60246"/>
                      <a:gd name="connsiteX295" fmla="*/ 18054 w 18211"/>
                      <a:gd name="connsiteY295" fmla="*/ 30112 h 60246"/>
                      <a:gd name="connsiteX296" fmla="*/ 18031 w 18211"/>
                      <a:gd name="connsiteY296" fmla="*/ 29731 h 60246"/>
                      <a:gd name="connsiteX297" fmla="*/ 17987 w 18211"/>
                      <a:gd name="connsiteY297" fmla="*/ 29326 h 60246"/>
                      <a:gd name="connsiteX298" fmla="*/ 17964 w 18211"/>
                      <a:gd name="connsiteY298" fmla="*/ 28945 h 60246"/>
                      <a:gd name="connsiteX299" fmla="*/ 17919 w 18211"/>
                      <a:gd name="connsiteY299" fmla="*/ 28563 h 60246"/>
                      <a:gd name="connsiteX300" fmla="*/ 17874 w 18211"/>
                      <a:gd name="connsiteY300" fmla="*/ 28159 h 60246"/>
                      <a:gd name="connsiteX301" fmla="*/ 17829 w 18211"/>
                      <a:gd name="connsiteY301" fmla="*/ 27777 h 60246"/>
                      <a:gd name="connsiteX302" fmla="*/ 17784 w 18211"/>
                      <a:gd name="connsiteY302" fmla="*/ 27373 h 60246"/>
                      <a:gd name="connsiteX303" fmla="*/ 17739 w 18211"/>
                      <a:gd name="connsiteY303" fmla="*/ 26991 h 60246"/>
                      <a:gd name="connsiteX304" fmla="*/ 17695 w 18211"/>
                      <a:gd name="connsiteY304" fmla="*/ 26609 h 60246"/>
                      <a:gd name="connsiteX305" fmla="*/ 17627 w 18211"/>
                      <a:gd name="connsiteY305" fmla="*/ 26205 h 60246"/>
                      <a:gd name="connsiteX306" fmla="*/ 17582 w 18211"/>
                      <a:gd name="connsiteY306" fmla="*/ 25823 h 60246"/>
                      <a:gd name="connsiteX307" fmla="*/ 17515 w 18211"/>
                      <a:gd name="connsiteY307" fmla="*/ 25442 h 60246"/>
                      <a:gd name="connsiteX308" fmla="*/ 17448 w 18211"/>
                      <a:gd name="connsiteY308" fmla="*/ 25037 h 60246"/>
                      <a:gd name="connsiteX309" fmla="*/ 17380 w 18211"/>
                      <a:gd name="connsiteY309" fmla="*/ 24656 h 60246"/>
                      <a:gd name="connsiteX310" fmla="*/ 17313 w 18211"/>
                      <a:gd name="connsiteY310" fmla="*/ 24274 h 60246"/>
                      <a:gd name="connsiteX311" fmla="*/ 17245 w 18211"/>
                      <a:gd name="connsiteY311" fmla="*/ 23870 h 60246"/>
                      <a:gd name="connsiteX312" fmla="*/ 17178 w 18211"/>
                      <a:gd name="connsiteY312" fmla="*/ 23488 h 60246"/>
                      <a:gd name="connsiteX313" fmla="*/ 17088 w 18211"/>
                      <a:gd name="connsiteY313" fmla="*/ 23106 h 60246"/>
                      <a:gd name="connsiteX314" fmla="*/ 17021 w 18211"/>
                      <a:gd name="connsiteY314" fmla="*/ 22725 h 60246"/>
                      <a:gd name="connsiteX315" fmla="*/ 16931 w 18211"/>
                      <a:gd name="connsiteY315" fmla="*/ 22320 h 60246"/>
                      <a:gd name="connsiteX316" fmla="*/ 16841 w 18211"/>
                      <a:gd name="connsiteY316" fmla="*/ 21939 h 60246"/>
                      <a:gd name="connsiteX317" fmla="*/ 16751 w 18211"/>
                      <a:gd name="connsiteY317" fmla="*/ 21557 h 60246"/>
                      <a:gd name="connsiteX318" fmla="*/ 16662 w 18211"/>
                      <a:gd name="connsiteY318" fmla="*/ 21175 h 60246"/>
                      <a:gd name="connsiteX319" fmla="*/ 16549 w 18211"/>
                      <a:gd name="connsiteY319" fmla="*/ 20793 h 60246"/>
                      <a:gd name="connsiteX320" fmla="*/ 16482 w 18211"/>
                      <a:gd name="connsiteY320" fmla="*/ 20479 h 60246"/>
                      <a:gd name="connsiteX321" fmla="*/ 16459 w 18211"/>
                      <a:gd name="connsiteY321" fmla="*/ 20389 h 60246"/>
                      <a:gd name="connsiteX322" fmla="*/ 16347 w 18211"/>
                      <a:gd name="connsiteY322" fmla="*/ 20007 h 60246"/>
                      <a:gd name="connsiteX323" fmla="*/ 16235 w 18211"/>
                      <a:gd name="connsiteY323" fmla="*/ 19626 h 60246"/>
                      <a:gd name="connsiteX324" fmla="*/ 16123 w 18211"/>
                      <a:gd name="connsiteY324" fmla="*/ 19244 h 60246"/>
                      <a:gd name="connsiteX325" fmla="*/ 16010 w 18211"/>
                      <a:gd name="connsiteY325" fmla="*/ 18862 h 60246"/>
                      <a:gd name="connsiteX326" fmla="*/ 15898 w 18211"/>
                      <a:gd name="connsiteY326" fmla="*/ 18481 h 60246"/>
                      <a:gd name="connsiteX327" fmla="*/ 15763 w 18211"/>
                      <a:gd name="connsiteY327" fmla="*/ 18099 h 60246"/>
                      <a:gd name="connsiteX328" fmla="*/ 15629 w 18211"/>
                      <a:gd name="connsiteY328" fmla="*/ 17717 h 60246"/>
                      <a:gd name="connsiteX329" fmla="*/ 15516 w 18211"/>
                      <a:gd name="connsiteY329" fmla="*/ 17335 h 60246"/>
                      <a:gd name="connsiteX330" fmla="*/ 15382 w 18211"/>
                      <a:gd name="connsiteY330" fmla="*/ 16954 h 60246"/>
                      <a:gd name="connsiteX331" fmla="*/ 15247 w 18211"/>
                      <a:gd name="connsiteY331" fmla="*/ 16572 h 60246"/>
                      <a:gd name="connsiteX332" fmla="*/ 15112 w 18211"/>
                      <a:gd name="connsiteY332" fmla="*/ 16190 h 60246"/>
                      <a:gd name="connsiteX333" fmla="*/ 14955 w 18211"/>
                      <a:gd name="connsiteY333" fmla="*/ 15808 h 60246"/>
                      <a:gd name="connsiteX334" fmla="*/ 14820 w 18211"/>
                      <a:gd name="connsiteY334" fmla="*/ 15427 h 60246"/>
                      <a:gd name="connsiteX335" fmla="*/ 14663 w 18211"/>
                      <a:gd name="connsiteY335" fmla="*/ 15067 h 60246"/>
                      <a:gd name="connsiteX336" fmla="*/ 14506 w 18211"/>
                      <a:gd name="connsiteY336" fmla="*/ 14686 h 60246"/>
                      <a:gd name="connsiteX337" fmla="*/ 14349 w 18211"/>
                      <a:gd name="connsiteY337" fmla="*/ 14304 h 60246"/>
                      <a:gd name="connsiteX338" fmla="*/ 14349 w 18211"/>
                      <a:gd name="connsiteY338" fmla="*/ 14281 h 60246"/>
                      <a:gd name="connsiteX339" fmla="*/ 14192 w 18211"/>
                      <a:gd name="connsiteY339" fmla="*/ 13922 h 60246"/>
                      <a:gd name="connsiteX340" fmla="*/ 14034 w 18211"/>
                      <a:gd name="connsiteY340" fmla="*/ 13540 h 60246"/>
                      <a:gd name="connsiteX341" fmla="*/ 13855 w 18211"/>
                      <a:gd name="connsiteY341" fmla="*/ 13181 h 60246"/>
                      <a:gd name="connsiteX342" fmla="*/ 13675 w 18211"/>
                      <a:gd name="connsiteY342" fmla="*/ 12799 h 60246"/>
                      <a:gd name="connsiteX343" fmla="*/ 13496 w 18211"/>
                      <a:gd name="connsiteY343" fmla="*/ 12418 h 60246"/>
                      <a:gd name="connsiteX344" fmla="*/ 13316 w 18211"/>
                      <a:gd name="connsiteY344" fmla="*/ 12058 h 60246"/>
                      <a:gd name="connsiteX345" fmla="*/ 13136 w 18211"/>
                      <a:gd name="connsiteY345" fmla="*/ 11677 h 60246"/>
                      <a:gd name="connsiteX346" fmla="*/ 12956 w 18211"/>
                      <a:gd name="connsiteY346" fmla="*/ 11295 h 60246"/>
                      <a:gd name="connsiteX347" fmla="*/ 12754 w 18211"/>
                      <a:gd name="connsiteY347" fmla="*/ 10936 h 60246"/>
                      <a:gd name="connsiteX348" fmla="*/ 12575 w 18211"/>
                      <a:gd name="connsiteY348" fmla="*/ 10554 h 60246"/>
                      <a:gd name="connsiteX349" fmla="*/ 12373 w 18211"/>
                      <a:gd name="connsiteY349" fmla="*/ 10195 h 60246"/>
                      <a:gd name="connsiteX350" fmla="*/ 12171 w 18211"/>
                      <a:gd name="connsiteY350" fmla="*/ 9813 h 60246"/>
                      <a:gd name="connsiteX351" fmla="*/ 11968 w 18211"/>
                      <a:gd name="connsiteY351" fmla="*/ 9454 h 60246"/>
                      <a:gd name="connsiteX352" fmla="*/ 11879 w 18211"/>
                      <a:gd name="connsiteY352" fmla="*/ 9296 h 60246"/>
                      <a:gd name="connsiteX353" fmla="*/ 11789 w 18211"/>
                      <a:gd name="connsiteY353" fmla="*/ 9117 h 60246"/>
                      <a:gd name="connsiteX354" fmla="*/ 11677 w 18211"/>
                      <a:gd name="connsiteY354" fmla="*/ 8960 h 60246"/>
                      <a:gd name="connsiteX355" fmla="*/ 11564 w 18211"/>
                      <a:gd name="connsiteY355" fmla="*/ 8780 h 60246"/>
                      <a:gd name="connsiteX356" fmla="*/ 11452 w 18211"/>
                      <a:gd name="connsiteY356" fmla="*/ 8600 h 60246"/>
                      <a:gd name="connsiteX357" fmla="*/ 11407 w 18211"/>
                      <a:gd name="connsiteY357" fmla="*/ 8510 h 60246"/>
                      <a:gd name="connsiteX358" fmla="*/ 11340 w 18211"/>
                      <a:gd name="connsiteY358" fmla="*/ 8443 h 60246"/>
                      <a:gd name="connsiteX359" fmla="*/ 11228 w 18211"/>
                      <a:gd name="connsiteY359" fmla="*/ 8263 h 60246"/>
                      <a:gd name="connsiteX360" fmla="*/ 11093 w 18211"/>
                      <a:gd name="connsiteY360" fmla="*/ 8061 h 60246"/>
                      <a:gd name="connsiteX361" fmla="*/ 10981 w 18211"/>
                      <a:gd name="connsiteY361" fmla="*/ 7882 h 60246"/>
                      <a:gd name="connsiteX362" fmla="*/ 10846 w 18211"/>
                      <a:gd name="connsiteY362" fmla="*/ 7702 h 60246"/>
                      <a:gd name="connsiteX363" fmla="*/ 10711 w 18211"/>
                      <a:gd name="connsiteY363" fmla="*/ 7500 h 60246"/>
                      <a:gd name="connsiteX364" fmla="*/ 10554 w 18211"/>
                      <a:gd name="connsiteY364" fmla="*/ 7298 h 60246"/>
                      <a:gd name="connsiteX365" fmla="*/ 10419 w 18211"/>
                      <a:gd name="connsiteY365" fmla="*/ 7118 h 60246"/>
                      <a:gd name="connsiteX366" fmla="*/ 10262 w 18211"/>
                      <a:gd name="connsiteY366" fmla="*/ 6916 h 60246"/>
                      <a:gd name="connsiteX367" fmla="*/ 10105 w 18211"/>
                      <a:gd name="connsiteY367" fmla="*/ 6714 h 60246"/>
                      <a:gd name="connsiteX368" fmla="*/ 9948 w 18211"/>
                      <a:gd name="connsiteY368" fmla="*/ 6512 h 60246"/>
                      <a:gd name="connsiteX369" fmla="*/ 9790 w 18211"/>
                      <a:gd name="connsiteY369" fmla="*/ 6310 h 60246"/>
                      <a:gd name="connsiteX370" fmla="*/ 9633 w 18211"/>
                      <a:gd name="connsiteY370" fmla="*/ 6108 h 60246"/>
                      <a:gd name="connsiteX371" fmla="*/ 9476 w 18211"/>
                      <a:gd name="connsiteY371" fmla="*/ 5906 h 60246"/>
                      <a:gd name="connsiteX372" fmla="*/ 9296 w 18211"/>
                      <a:gd name="connsiteY372" fmla="*/ 5704 h 60246"/>
                      <a:gd name="connsiteX373" fmla="*/ 9117 w 18211"/>
                      <a:gd name="connsiteY373" fmla="*/ 5501 h 60246"/>
                      <a:gd name="connsiteX374" fmla="*/ 8960 w 18211"/>
                      <a:gd name="connsiteY374" fmla="*/ 5299 h 60246"/>
                      <a:gd name="connsiteX375" fmla="*/ 8780 w 18211"/>
                      <a:gd name="connsiteY375" fmla="*/ 5097 h 60246"/>
                      <a:gd name="connsiteX376" fmla="*/ 8600 w 18211"/>
                      <a:gd name="connsiteY376" fmla="*/ 4895 h 60246"/>
                      <a:gd name="connsiteX377" fmla="*/ 8398 w 18211"/>
                      <a:gd name="connsiteY377" fmla="*/ 4693 h 60246"/>
                      <a:gd name="connsiteX378" fmla="*/ 8219 w 18211"/>
                      <a:gd name="connsiteY378" fmla="*/ 4491 h 60246"/>
                      <a:gd name="connsiteX379" fmla="*/ 8039 w 18211"/>
                      <a:gd name="connsiteY379" fmla="*/ 4311 h 60246"/>
                      <a:gd name="connsiteX380" fmla="*/ 7837 w 18211"/>
                      <a:gd name="connsiteY380" fmla="*/ 4109 h 60246"/>
                      <a:gd name="connsiteX381" fmla="*/ 7635 w 18211"/>
                      <a:gd name="connsiteY381" fmla="*/ 3907 h 60246"/>
                      <a:gd name="connsiteX382" fmla="*/ 7455 w 18211"/>
                      <a:gd name="connsiteY382" fmla="*/ 3705 h 60246"/>
                      <a:gd name="connsiteX383" fmla="*/ 7253 w 18211"/>
                      <a:gd name="connsiteY383" fmla="*/ 3525 h 60246"/>
                      <a:gd name="connsiteX384" fmla="*/ 7051 w 18211"/>
                      <a:gd name="connsiteY384" fmla="*/ 3323 h 60246"/>
                      <a:gd name="connsiteX385" fmla="*/ 6849 w 18211"/>
                      <a:gd name="connsiteY385" fmla="*/ 3144 h 60246"/>
                      <a:gd name="connsiteX386" fmla="*/ 6647 w 18211"/>
                      <a:gd name="connsiteY386" fmla="*/ 2964 h 60246"/>
                      <a:gd name="connsiteX387" fmla="*/ 6445 w 18211"/>
                      <a:gd name="connsiteY387" fmla="*/ 2784 h 60246"/>
                      <a:gd name="connsiteX388" fmla="*/ 6220 w 18211"/>
                      <a:gd name="connsiteY388" fmla="*/ 2605 h 60246"/>
                      <a:gd name="connsiteX389" fmla="*/ 6018 w 18211"/>
                      <a:gd name="connsiteY389" fmla="*/ 2425 h 60246"/>
                      <a:gd name="connsiteX390" fmla="*/ 5816 w 18211"/>
                      <a:gd name="connsiteY390" fmla="*/ 2268 h 60246"/>
                      <a:gd name="connsiteX391" fmla="*/ 5591 w 18211"/>
                      <a:gd name="connsiteY391" fmla="*/ 2088 h 60246"/>
                      <a:gd name="connsiteX392" fmla="*/ 5389 w 18211"/>
                      <a:gd name="connsiteY392" fmla="*/ 1931 h 60246"/>
                      <a:gd name="connsiteX393" fmla="*/ 5165 w 18211"/>
                      <a:gd name="connsiteY393" fmla="*/ 1774 h 60246"/>
                      <a:gd name="connsiteX394" fmla="*/ 4962 w 18211"/>
                      <a:gd name="connsiteY394" fmla="*/ 1617 h 60246"/>
                      <a:gd name="connsiteX395" fmla="*/ 4850 w 18211"/>
                      <a:gd name="connsiteY395" fmla="*/ 1549 h 60246"/>
                      <a:gd name="connsiteX396" fmla="*/ 4738 w 18211"/>
                      <a:gd name="connsiteY396" fmla="*/ 1482 h 60246"/>
                      <a:gd name="connsiteX397" fmla="*/ 4626 w 18211"/>
                      <a:gd name="connsiteY397" fmla="*/ 1392 h 60246"/>
                      <a:gd name="connsiteX398" fmla="*/ 4513 w 18211"/>
                      <a:gd name="connsiteY398" fmla="*/ 1325 h 60246"/>
                      <a:gd name="connsiteX399" fmla="*/ 4424 w 18211"/>
                      <a:gd name="connsiteY399" fmla="*/ 1257 h 60246"/>
                      <a:gd name="connsiteX400" fmla="*/ 4401 w 18211"/>
                      <a:gd name="connsiteY400" fmla="*/ 1257 h 60246"/>
                      <a:gd name="connsiteX401" fmla="*/ 4311 w 18211"/>
                      <a:gd name="connsiteY401" fmla="*/ 1190 h 60246"/>
                      <a:gd name="connsiteX402" fmla="*/ 4199 w 18211"/>
                      <a:gd name="connsiteY402" fmla="*/ 1123 h 60246"/>
                      <a:gd name="connsiteX403" fmla="*/ 4087 w 18211"/>
                      <a:gd name="connsiteY403" fmla="*/ 1078 h 60246"/>
                      <a:gd name="connsiteX404" fmla="*/ 3974 w 18211"/>
                      <a:gd name="connsiteY404" fmla="*/ 1010 h 60246"/>
                      <a:gd name="connsiteX405" fmla="*/ 3862 w 18211"/>
                      <a:gd name="connsiteY405" fmla="*/ 943 h 60246"/>
                      <a:gd name="connsiteX406" fmla="*/ 3750 w 18211"/>
                      <a:gd name="connsiteY406" fmla="*/ 898 h 60246"/>
                      <a:gd name="connsiteX407" fmla="*/ 3638 w 18211"/>
                      <a:gd name="connsiteY407" fmla="*/ 831 h 60246"/>
                      <a:gd name="connsiteX408" fmla="*/ 3525 w 18211"/>
                      <a:gd name="connsiteY408" fmla="*/ 786 h 60246"/>
                      <a:gd name="connsiteX409" fmla="*/ 3413 w 18211"/>
                      <a:gd name="connsiteY409" fmla="*/ 719 h 60246"/>
                      <a:gd name="connsiteX410" fmla="*/ 3301 w 18211"/>
                      <a:gd name="connsiteY410" fmla="*/ 674 h 60246"/>
                      <a:gd name="connsiteX411" fmla="*/ 3189 w 18211"/>
                      <a:gd name="connsiteY411" fmla="*/ 629 h 60246"/>
                      <a:gd name="connsiteX412" fmla="*/ 3076 w 18211"/>
                      <a:gd name="connsiteY412" fmla="*/ 584 h 60246"/>
                      <a:gd name="connsiteX413" fmla="*/ 2964 w 18211"/>
                      <a:gd name="connsiteY413" fmla="*/ 516 h 60246"/>
                      <a:gd name="connsiteX414" fmla="*/ 2852 w 18211"/>
                      <a:gd name="connsiteY414" fmla="*/ 472 h 60246"/>
                      <a:gd name="connsiteX415" fmla="*/ 2739 w 18211"/>
                      <a:gd name="connsiteY415" fmla="*/ 427 h 60246"/>
                      <a:gd name="connsiteX416" fmla="*/ 2627 w 18211"/>
                      <a:gd name="connsiteY416" fmla="*/ 404 h 60246"/>
                      <a:gd name="connsiteX417" fmla="*/ 2515 w 18211"/>
                      <a:gd name="connsiteY417" fmla="*/ 359 h 60246"/>
                      <a:gd name="connsiteX418" fmla="*/ 2425 w 18211"/>
                      <a:gd name="connsiteY418" fmla="*/ 314 h 60246"/>
                      <a:gd name="connsiteX419" fmla="*/ 2313 w 18211"/>
                      <a:gd name="connsiteY419" fmla="*/ 292 h 60246"/>
                      <a:gd name="connsiteX420" fmla="*/ 2201 w 18211"/>
                      <a:gd name="connsiteY420" fmla="*/ 247 h 60246"/>
                      <a:gd name="connsiteX421" fmla="*/ 2088 w 18211"/>
                      <a:gd name="connsiteY421" fmla="*/ 225 h 60246"/>
                      <a:gd name="connsiteX422" fmla="*/ 1976 w 18211"/>
                      <a:gd name="connsiteY422" fmla="*/ 180 h 60246"/>
                      <a:gd name="connsiteX423" fmla="*/ 1864 w 18211"/>
                      <a:gd name="connsiteY423" fmla="*/ 157 h 60246"/>
                      <a:gd name="connsiteX424" fmla="*/ 1751 w 18211"/>
                      <a:gd name="connsiteY424" fmla="*/ 135 h 60246"/>
                      <a:gd name="connsiteX425" fmla="*/ 1639 w 18211"/>
                      <a:gd name="connsiteY425" fmla="*/ 112 h 60246"/>
                      <a:gd name="connsiteX426" fmla="*/ 1527 w 18211"/>
                      <a:gd name="connsiteY426" fmla="*/ 90 h 60246"/>
                      <a:gd name="connsiteX427" fmla="*/ 1415 w 18211"/>
                      <a:gd name="connsiteY427" fmla="*/ 67 h 60246"/>
                      <a:gd name="connsiteX428" fmla="*/ 1325 w 18211"/>
                      <a:gd name="connsiteY428" fmla="*/ 45 h 60246"/>
                      <a:gd name="connsiteX429" fmla="*/ 1213 w 18211"/>
                      <a:gd name="connsiteY429" fmla="*/ 22 h 60246"/>
                      <a:gd name="connsiteX430" fmla="*/ 1100 w 18211"/>
                      <a:gd name="connsiteY430" fmla="*/ 22 h 60246"/>
                      <a:gd name="connsiteX431" fmla="*/ 988 w 18211"/>
                      <a:gd name="connsiteY431" fmla="*/ 0 h 60246"/>
                      <a:gd name="connsiteX432" fmla="*/ 876 w 18211"/>
                      <a:gd name="connsiteY432" fmla="*/ 0 h 60246"/>
                      <a:gd name="connsiteX433" fmla="*/ 763 w 18211"/>
                      <a:gd name="connsiteY433" fmla="*/ 0 h 60246"/>
                      <a:gd name="connsiteX434" fmla="*/ 674 w 18211"/>
                      <a:gd name="connsiteY434" fmla="*/ 0 h 60246"/>
                      <a:gd name="connsiteX435" fmla="*/ 561 w 18211"/>
                      <a:gd name="connsiteY435" fmla="*/ 0 h 60246"/>
                      <a:gd name="connsiteX436" fmla="*/ 449 w 18211"/>
                      <a:gd name="connsiteY436" fmla="*/ 0 h 60246"/>
                      <a:gd name="connsiteX437" fmla="*/ 449 w 18211"/>
                      <a:gd name="connsiteY437" fmla="*/ 0 h 60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</a:cxnLst>
                    <a:rect l="l" t="t" r="r" b="b"/>
                    <a:pathLst>
                      <a:path w="18211" h="60246">
                        <a:moveTo>
                          <a:pt x="449" y="0"/>
                        </a:moveTo>
                        <a:lnTo>
                          <a:pt x="359" y="0"/>
                        </a:lnTo>
                        <a:lnTo>
                          <a:pt x="247" y="0"/>
                        </a:lnTo>
                        <a:lnTo>
                          <a:pt x="135" y="0"/>
                        </a:lnTo>
                        <a:lnTo>
                          <a:pt x="0" y="180"/>
                        </a:lnTo>
                        <a:lnTo>
                          <a:pt x="157" y="314"/>
                        </a:lnTo>
                        <a:lnTo>
                          <a:pt x="247" y="314"/>
                        </a:lnTo>
                        <a:lnTo>
                          <a:pt x="359" y="314"/>
                        </a:lnTo>
                        <a:lnTo>
                          <a:pt x="449" y="314"/>
                        </a:lnTo>
                        <a:lnTo>
                          <a:pt x="539" y="337"/>
                        </a:lnTo>
                        <a:lnTo>
                          <a:pt x="651" y="337"/>
                        </a:lnTo>
                        <a:lnTo>
                          <a:pt x="741" y="359"/>
                        </a:lnTo>
                        <a:lnTo>
                          <a:pt x="853" y="359"/>
                        </a:lnTo>
                        <a:lnTo>
                          <a:pt x="943" y="382"/>
                        </a:lnTo>
                        <a:lnTo>
                          <a:pt x="1055" y="382"/>
                        </a:lnTo>
                        <a:lnTo>
                          <a:pt x="1145" y="404"/>
                        </a:lnTo>
                        <a:lnTo>
                          <a:pt x="1235" y="427"/>
                        </a:lnTo>
                        <a:lnTo>
                          <a:pt x="1347" y="449"/>
                        </a:lnTo>
                        <a:lnTo>
                          <a:pt x="1437" y="494"/>
                        </a:lnTo>
                        <a:lnTo>
                          <a:pt x="1549" y="516"/>
                        </a:lnTo>
                        <a:lnTo>
                          <a:pt x="1639" y="539"/>
                        </a:lnTo>
                        <a:lnTo>
                          <a:pt x="1751" y="584"/>
                        </a:lnTo>
                        <a:lnTo>
                          <a:pt x="1841" y="606"/>
                        </a:lnTo>
                        <a:lnTo>
                          <a:pt x="1954" y="651"/>
                        </a:lnTo>
                        <a:lnTo>
                          <a:pt x="2043" y="674"/>
                        </a:lnTo>
                        <a:lnTo>
                          <a:pt x="2133" y="719"/>
                        </a:lnTo>
                        <a:lnTo>
                          <a:pt x="2246" y="763"/>
                        </a:lnTo>
                        <a:lnTo>
                          <a:pt x="2335" y="808"/>
                        </a:lnTo>
                        <a:lnTo>
                          <a:pt x="2448" y="853"/>
                        </a:lnTo>
                        <a:lnTo>
                          <a:pt x="2537" y="898"/>
                        </a:lnTo>
                        <a:lnTo>
                          <a:pt x="2650" y="943"/>
                        </a:lnTo>
                        <a:lnTo>
                          <a:pt x="2739" y="1010"/>
                        </a:lnTo>
                        <a:lnTo>
                          <a:pt x="2852" y="1055"/>
                        </a:lnTo>
                        <a:lnTo>
                          <a:pt x="2942" y="1100"/>
                        </a:lnTo>
                        <a:lnTo>
                          <a:pt x="3054" y="1168"/>
                        </a:lnTo>
                        <a:lnTo>
                          <a:pt x="3144" y="1213"/>
                        </a:lnTo>
                        <a:lnTo>
                          <a:pt x="3256" y="1280"/>
                        </a:lnTo>
                        <a:lnTo>
                          <a:pt x="3346" y="1347"/>
                        </a:lnTo>
                        <a:lnTo>
                          <a:pt x="3458" y="1415"/>
                        </a:lnTo>
                        <a:lnTo>
                          <a:pt x="3548" y="1460"/>
                        </a:lnTo>
                        <a:lnTo>
                          <a:pt x="3638" y="1527"/>
                        </a:lnTo>
                        <a:lnTo>
                          <a:pt x="3750" y="1594"/>
                        </a:lnTo>
                        <a:lnTo>
                          <a:pt x="3840" y="1684"/>
                        </a:lnTo>
                        <a:lnTo>
                          <a:pt x="3952" y="1751"/>
                        </a:lnTo>
                        <a:lnTo>
                          <a:pt x="4042" y="1819"/>
                        </a:lnTo>
                        <a:lnTo>
                          <a:pt x="4042" y="1819"/>
                        </a:lnTo>
                        <a:lnTo>
                          <a:pt x="4154" y="1886"/>
                        </a:lnTo>
                        <a:lnTo>
                          <a:pt x="4244" y="1954"/>
                        </a:lnTo>
                        <a:lnTo>
                          <a:pt x="4334" y="2021"/>
                        </a:lnTo>
                        <a:lnTo>
                          <a:pt x="4446" y="2111"/>
                        </a:lnTo>
                        <a:lnTo>
                          <a:pt x="4536" y="2178"/>
                        </a:lnTo>
                        <a:lnTo>
                          <a:pt x="4738" y="2335"/>
                        </a:lnTo>
                        <a:lnTo>
                          <a:pt x="4940" y="2493"/>
                        </a:lnTo>
                        <a:lnTo>
                          <a:pt x="5142" y="2650"/>
                        </a:lnTo>
                        <a:lnTo>
                          <a:pt x="5344" y="2829"/>
                        </a:lnTo>
                        <a:lnTo>
                          <a:pt x="5524" y="3009"/>
                        </a:lnTo>
                        <a:lnTo>
                          <a:pt x="5726" y="3189"/>
                        </a:lnTo>
                        <a:lnTo>
                          <a:pt x="5906" y="3368"/>
                        </a:lnTo>
                        <a:lnTo>
                          <a:pt x="6108" y="3548"/>
                        </a:lnTo>
                        <a:lnTo>
                          <a:pt x="6287" y="3728"/>
                        </a:lnTo>
                        <a:lnTo>
                          <a:pt x="6467" y="3907"/>
                        </a:lnTo>
                        <a:lnTo>
                          <a:pt x="6669" y="4109"/>
                        </a:lnTo>
                        <a:lnTo>
                          <a:pt x="6849" y="4311"/>
                        </a:lnTo>
                        <a:lnTo>
                          <a:pt x="7028" y="4491"/>
                        </a:lnTo>
                        <a:lnTo>
                          <a:pt x="7208" y="4693"/>
                        </a:lnTo>
                        <a:lnTo>
                          <a:pt x="7388" y="4895"/>
                        </a:lnTo>
                        <a:lnTo>
                          <a:pt x="7545" y="5097"/>
                        </a:lnTo>
                        <a:lnTo>
                          <a:pt x="7725" y="5299"/>
                        </a:lnTo>
                        <a:lnTo>
                          <a:pt x="7882" y="5501"/>
                        </a:lnTo>
                        <a:lnTo>
                          <a:pt x="8061" y="5704"/>
                        </a:lnTo>
                        <a:lnTo>
                          <a:pt x="8219" y="5906"/>
                        </a:lnTo>
                        <a:lnTo>
                          <a:pt x="8376" y="6108"/>
                        </a:lnTo>
                        <a:lnTo>
                          <a:pt x="8533" y="6310"/>
                        </a:lnTo>
                        <a:lnTo>
                          <a:pt x="8690" y="6534"/>
                        </a:lnTo>
                        <a:lnTo>
                          <a:pt x="8847" y="6737"/>
                        </a:lnTo>
                        <a:lnTo>
                          <a:pt x="8982" y="6939"/>
                        </a:lnTo>
                        <a:lnTo>
                          <a:pt x="9139" y="7141"/>
                        </a:lnTo>
                        <a:lnTo>
                          <a:pt x="9274" y="7343"/>
                        </a:lnTo>
                        <a:lnTo>
                          <a:pt x="9409" y="7545"/>
                        </a:lnTo>
                        <a:lnTo>
                          <a:pt x="9543" y="7725"/>
                        </a:lnTo>
                        <a:lnTo>
                          <a:pt x="9678" y="7927"/>
                        </a:lnTo>
                        <a:lnTo>
                          <a:pt x="9790" y="8129"/>
                        </a:lnTo>
                        <a:lnTo>
                          <a:pt x="9925" y="8308"/>
                        </a:lnTo>
                        <a:lnTo>
                          <a:pt x="10037" y="8488"/>
                        </a:lnTo>
                        <a:lnTo>
                          <a:pt x="10150" y="8690"/>
                        </a:lnTo>
                        <a:lnTo>
                          <a:pt x="10262" y="8870"/>
                        </a:lnTo>
                        <a:lnTo>
                          <a:pt x="10352" y="9049"/>
                        </a:lnTo>
                        <a:lnTo>
                          <a:pt x="10397" y="9117"/>
                        </a:lnTo>
                        <a:lnTo>
                          <a:pt x="10464" y="9207"/>
                        </a:lnTo>
                        <a:lnTo>
                          <a:pt x="10554" y="9386"/>
                        </a:lnTo>
                        <a:lnTo>
                          <a:pt x="10644" y="9543"/>
                        </a:lnTo>
                        <a:lnTo>
                          <a:pt x="10733" y="9701"/>
                        </a:lnTo>
                        <a:lnTo>
                          <a:pt x="10823" y="9858"/>
                        </a:lnTo>
                        <a:lnTo>
                          <a:pt x="10891" y="10015"/>
                        </a:lnTo>
                        <a:lnTo>
                          <a:pt x="11070" y="10397"/>
                        </a:lnTo>
                        <a:lnTo>
                          <a:pt x="11250" y="10756"/>
                        </a:lnTo>
                        <a:lnTo>
                          <a:pt x="11430" y="11138"/>
                        </a:lnTo>
                        <a:lnTo>
                          <a:pt x="11609" y="11497"/>
                        </a:lnTo>
                        <a:lnTo>
                          <a:pt x="11766" y="11879"/>
                        </a:lnTo>
                        <a:lnTo>
                          <a:pt x="11924" y="12238"/>
                        </a:lnTo>
                        <a:lnTo>
                          <a:pt x="12103" y="12620"/>
                        </a:lnTo>
                        <a:lnTo>
                          <a:pt x="12238" y="12979"/>
                        </a:lnTo>
                        <a:lnTo>
                          <a:pt x="12395" y="13361"/>
                        </a:lnTo>
                        <a:lnTo>
                          <a:pt x="12552" y="13720"/>
                        </a:lnTo>
                        <a:lnTo>
                          <a:pt x="12687" y="14102"/>
                        </a:lnTo>
                        <a:lnTo>
                          <a:pt x="12844" y="14484"/>
                        </a:lnTo>
                        <a:lnTo>
                          <a:pt x="12956" y="14820"/>
                        </a:lnTo>
                        <a:lnTo>
                          <a:pt x="12979" y="14843"/>
                        </a:lnTo>
                        <a:lnTo>
                          <a:pt x="13114" y="15225"/>
                        </a:lnTo>
                        <a:lnTo>
                          <a:pt x="13248" y="15584"/>
                        </a:lnTo>
                        <a:lnTo>
                          <a:pt x="13383" y="15966"/>
                        </a:lnTo>
                        <a:lnTo>
                          <a:pt x="13496" y="16347"/>
                        </a:lnTo>
                        <a:lnTo>
                          <a:pt x="13630" y="16707"/>
                        </a:lnTo>
                        <a:lnTo>
                          <a:pt x="13743" y="17088"/>
                        </a:lnTo>
                        <a:lnTo>
                          <a:pt x="13855" y="17448"/>
                        </a:lnTo>
                        <a:lnTo>
                          <a:pt x="13967" y="17829"/>
                        </a:lnTo>
                        <a:lnTo>
                          <a:pt x="14079" y="18211"/>
                        </a:lnTo>
                        <a:lnTo>
                          <a:pt x="14192" y="18570"/>
                        </a:lnTo>
                        <a:lnTo>
                          <a:pt x="14304" y="18952"/>
                        </a:lnTo>
                        <a:lnTo>
                          <a:pt x="14394" y="19334"/>
                        </a:lnTo>
                        <a:lnTo>
                          <a:pt x="14506" y="19693"/>
                        </a:lnTo>
                        <a:lnTo>
                          <a:pt x="14596" y="20075"/>
                        </a:lnTo>
                        <a:lnTo>
                          <a:pt x="14686" y="20457"/>
                        </a:lnTo>
                        <a:lnTo>
                          <a:pt x="14775" y="20816"/>
                        </a:lnTo>
                        <a:lnTo>
                          <a:pt x="14775" y="20906"/>
                        </a:lnTo>
                        <a:lnTo>
                          <a:pt x="14865" y="21198"/>
                        </a:lnTo>
                        <a:lnTo>
                          <a:pt x="14933" y="21579"/>
                        </a:lnTo>
                        <a:lnTo>
                          <a:pt x="15022" y="21939"/>
                        </a:lnTo>
                        <a:lnTo>
                          <a:pt x="15090" y="22320"/>
                        </a:lnTo>
                        <a:lnTo>
                          <a:pt x="15180" y="22702"/>
                        </a:lnTo>
                        <a:lnTo>
                          <a:pt x="15247" y="23061"/>
                        </a:lnTo>
                        <a:lnTo>
                          <a:pt x="15314" y="23443"/>
                        </a:lnTo>
                        <a:lnTo>
                          <a:pt x="15382" y="23825"/>
                        </a:lnTo>
                        <a:lnTo>
                          <a:pt x="15449" y="24207"/>
                        </a:lnTo>
                        <a:lnTo>
                          <a:pt x="15516" y="24566"/>
                        </a:lnTo>
                        <a:lnTo>
                          <a:pt x="15561" y="24948"/>
                        </a:lnTo>
                        <a:lnTo>
                          <a:pt x="15629" y="25329"/>
                        </a:lnTo>
                        <a:lnTo>
                          <a:pt x="15674" y="25711"/>
                        </a:lnTo>
                        <a:lnTo>
                          <a:pt x="15719" y="26070"/>
                        </a:lnTo>
                        <a:lnTo>
                          <a:pt x="15763" y="26452"/>
                        </a:lnTo>
                        <a:lnTo>
                          <a:pt x="15808" y="26834"/>
                        </a:lnTo>
                        <a:lnTo>
                          <a:pt x="15853" y="27216"/>
                        </a:lnTo>
                        <a:lnTo>
                          <a:pt x="15898" y="27597"/>
                        </a:lnTo>
                        <a:lnTo>
                          <a:pt x="15943" y="27979"/>
                        </a:lnTo>
                        <a:lnTo>
                          <a:pt x="15966" y="28338"/>
                        </a:lnTo>
                        <a:lnTo>
                          <a:pt x="15988" y="28720"/>
                        </a:lnTo>
                        <a:lnTo>
                          <a:pt x="16033" y="29102"/>
                        </a:lnTo>
                        <a:lnTo>
                          <a:pt x="16055" y="29484"/>
                        </a:lnTo>
                        <a:lnTo>
                          <a:pt x="16078" y="29865"/>
                        </a:lnTo>
                        <a:lnTo>
                          <a:pt x="16100" y="30247"/>
                        </a:lnTo>
                        <a:lnTo>
                          <a:pt x="16100" y="30629"/>
                        </a:lnTo>
                        <a:lnTo>
                          <a:pt x="16123" y="31010"/>
                        </a:lnTo>
                        <a:lnTo>
                          <a:pt x="16123" y="31033"/>
                        </a:lnTo>
                        <a:lnTo>
                          <a:pt x="16145" y="31392"/>
                        </a:lnTo>
                        <a:lnTo>
                          <a:pt x="16145" y="31751"/>
                        </a:lnTo>
                        <a:lnTo>
                          <a:pt x="16168" y="32133"/>
                        </a:lnTo>
                        <a:lnTo>
                          <a:pt x="16168" y="32515"/>
                        </a:lnTo>
                        <a:lnTo>
                          <a:pt x="16168" y="32897"/>
                        </a:lnTo>
                        <a:lnTo>
                          <a:pt x="16168" y="33278"/>
                        </a:lnTo>
                        <a:lnTo>
                          <a:pt x="16168" y="33660"/>
                        </a:lnTo>
                        <a:lnTo>
                          <a:pt x="16168" y="34042"/>
                        </a:lnTo>
                        <a:lnTo>
                          <a:pt x="16168" y="34424"/>
                        </a:lnTo>
                        <a:lnTo>
                          <a:pt x="16145" y="34805"/>
                        </a:lnTo>
                        <a:lnTo>
                          <a:pt x="16145" y="35187"/>
                        </a:lnTo>
                        <a:lnTo>
                          <a:pt x="16123" y="35569"/>
                        </a:lnTo>
                        <a:lnTo>
                          <a:pt x="16123" y="35951"/>
                        </a:lnTo>
                        <a:lnTo>
                          <a:pt x="16100" y="36332"/>
                        </a:lnTo>
                        <a:lnTo>
                          <a:pt x="16078" y="36714"/>
                        </a:lnTo>
                        <a:lnTo>
                          <a:pt x="16055" y="37096"/>
                        </a:lnTo>
                        <a:lnTo>
                          <a:pt x="16033" y="37478"/>
                        </a:lnTo>
                        <a:lnTo>
                          <a:pt x="16010" y="37882"/>
                        </a:lnTo>
                        <a:lnTo>
                          <a:pt x="15988" y="38263"/>
                        </a:lnTo>
                        <a:lnTo>
                          <a:pt x="15943" y="38645"/>
                        </a:lnTo>
                        <a:lnTo>
                          <a:pt x="15921" y="39027"/>
                        </a:lnTo>
                        <a:lnTo>
                          <a:pt x="15876" y="39409"/>
                        </a:lnTo>
                        <a:lnTo>
                          <a:pt x="15853" y="39790"/>
                        </a:lnTo>
                        <a:lnTo>
                          <a:pt x="15808" y="40172"/>
                        </a:lnTo>
                        <a:lnTo>
                          <a:pt x="15763" y="40554"/>
                        </a:lnTo>
                        <a:lnTo>
                          <a:pt x="15741" y="40936"/>
                        </a:lnTo>
                        <a:lnTo>
                          <a:pt x="15696" y="41340"/>
                        </a:lnTo>
                        <a:lnTo>
                          <a:pt x="15629" y="41722"/>
                        </a:lnTo>
                        <a:lnTo>
                          <a:pt x="15584" y="42103"/>
                        </a:lnTo>
                        <a:lnTo>
                          <a:pt x="15539" y="42485"/>
                        </a:lnTo>
                        <a:lnTo>
                          <a:pt x="15494" y="42867"/>
                        </a:lnTo>
                        <a:lnTo>
                          <a:pt x="15427" y="43248"/>
                        </a:lnTo>
                        <a:lnTo>
                          <a:pt x="15382" y="43630"/>
                        </a:lnTo>
                        <a:lnTo>
                          <a:pt x="15382" y="43698"/>
                        </a:lnTo>
                        <a:lnTo>
                          <a:pt x="15314" y="44034"/>
                        </a:lnTo>
                        <a:lnTo>
                          <a:pt x="15269" y="44416"/>
                        </a:lnTo>
                        <a:lnTo>
                          <a:pt x="15202" y="44798"/>
                        </a:lnTo>
                        <a:lnTo>
                          <a:pt x="15135" y="45180"/>
                        </a:lnTo>
                        <a:lnTo>
                          <a:pt x="15090" y="45561"/>
                        </a:lnTo>
                        <a:lnTo>
                          <a:pt x="15022" y="45966"/>
                        </a:lnTo>
                        <a:lnTo>
                          <a:pt x="14955" y="46347"/>
                        </a:lnTo>
                        <a:lnTo>
                          <a:pt x="14888" y="46729"/>
                        </a:lnTo>
                        <a:lnTo>
                          <a:pt x="14820" y="47111"/>
                        </a:lnTo>
                        <a:lnTo>
                          <a:pt x="14731" y="47515"/>
                        </a:lnTo>
                        <a:lnTo>
                          <a:pt x="14663" y="47897"/>
                        </a:lnTo>
                        <a:lnTo>
                          <a:pt x="14596" y="48278"/>
                        </a:lnTo>
                        <a:lnTo>
                          <a:pt x="14506" y="48660"/>
                        </a:lnTo>
                        <a:lnTo>
                          <a:pt x="14439" y="49042"/>
                        </a:lnTo>
                        <a:lnTo>
                          <a:pt x="14349" y="49446"/>
                        </a:lnTo>
                        <a:lnTo>
                          <a:pt x="14281" y="49828"/>
                        </a:lnTo>
                        <a:lnTo>
                          <a:pt x="14192" y="50210"/>
                        </a:lnTo>
                        <a:lnTo>
                          <a:pt x="14102" y="50614"/>
                        </a:lnTo>
                        <a:lnTo>
                          <a:pt x="14012" y="50995"/>
                        </a:lnTo>
                        <a:lnTo>
                          <a:pt x="13945" y="51377"/>
                        </a:lnTo>
                        <a:lnTo>
                          <a:pt x="13855" y="51759"/>
                        </a:lnTo>
                        <a:lnTo>
                          <a:pt x="13765" y="52163"/>
                        </a:lnTo>
                        <a:lnTo>
                          <a:pt x="13675" y="52545"/>
                        </a:lnTo>
                        <a:lnTo>
                          <a:pt x="13563" y="52927"/>
                        </a:lnTo>
                        <a:lnTo>
                          <a:pt x="13473" y="53331"/>
                        </a:lnTo>
                        <a:lnTo>
                          <a:pt x="13383" y="53713"/>
                        </a:lnTo>
                        <a:lnTo>
                          <a:pt x="13293" y="54094"/>
                        </a:lnTo>
                        <a:lnTo>
                          <a:pt x="13181" y="54476"/>
                        </a:lnTo>
                        <a:lnTo>
                          <a:pt x="13091" y="54880"/>
                        </a:lnTo>
                        <a:lnTo>
                          <a:pt x="13001" y="55262"/>
                        </a:lnTo>
                        <a:lnTo>
                          <a:pt x="12889" y="55644"/>
                        </a:lnTo>
                        <a:lnTo>
                          <a:pt x="12687" y="56430"/>
                        </a:lnTo>
                        <a:lnTo>
                          <a:pt x="12485" y="57216"/>
                        </a:lnTo>
                        <a:lnTo>
                          <a:pt x="12260" y="57979"/>
                        </a:lnTo>
                        <a:lnTo>
                          <a:pt x="12036" y="58765"/>
                        </a:lnTo>
                        <a:lnTo>
                          <a:pt x="12912" y="60247"/>
                        </a:lnTo>
                        <a:lnTo>
                          <a:pt x="14394" y="59416"/>
                        </a:lnTo>
                        <a:lnTo>
                          <a:pt x="14596" y="58608"/>
                        </a:lnTo>
                        <a:lnTo>
                          <a:pt x="14798" y="57822"/>
                        </a:lnTo>
                        <a:lnTo>
                          <a:pt x="15000" y="57036"/>
                        </a:lnTo>
                        <a:lnTo>
                          <a:pt x="15202" y="56250"/>
                        </a:lnTo>
                        <a:lnTo>
                          <a:pt x="15314" y="55846"/>
                        </a:lnTo>
                        <a:lnTo>
                          <a:pt x="15404" y="55442"/>
                        </a:lnTo>
                        <a:lnTo>
                          <a:pt x="15494" y="55060"/>
                        </a:lnTo>
                        <a:lnTo>
                          <a:pt x="15584" y="54656"/>
                        </a:lnTo>
                        <a:lnTo>
                          <a:pt x="15674" y="54251"/>
                        </a:lnTo>
                        <a:lnTo>
                          <a:pt x="15763" y="53870"/>
                        </a:lnTo>
                        <a:lnTo>
                          <a:pt x="15853" y="53466"/>
                        </a:lnTo>
                        <a:lnTo>
                          <a:pt x="15943" y="53061"/>
                        </a:lnTo>
                        <a:lnTo>
                          <a:pt x="16033" y="52680"/>
                        </a:lnTo>
                        <a:lnTo>
                          <a:pt x="16123" y="52275"/>
                        </a:lnTo>
                        <a:lnTo>
                          <a:pt x="16213" y="51871"/>
                        </a:lnTo>
                        <a:lnTo>
                          <a:pt x="16280" y="51489"/>
                        </a:lnTo>
                        <a:lnTo>
                          <a:pt x="16370" y="51085"/>
                        </a:lnTo>
                        <a:lnTo>
                          <a:pt x="16459" y="50681"/>
                        </a:lnTo>
                        <a:lnTo>
                          <a:pt x="16527" y="50277"/>
                        </a:lnTo>
                        <a:lnTo>
                          <a:pt x="16617" y="49895"/>
                        </a:lnTo>
                        <a:lnTo>
                          <a:pt x="16684" y="49491"/>
                        </a:lnTo>
                        <a:lnTo>
                          <a:pt x="16751" y="49087"/>
                        </a:lnTo>
                        <a:lnTo>
                          <a:pt x="16819" y="48705"/>
                        </a:lnTo>
                        <a:lnTo>
                          <a:pt x="16909" y="48301"/>
                        </a:lnTo>
                        <a:lnTo>
                          <a:pt x="16976" y="47897"/>
                        </a:lnTo>
                        <a:lnTo>
                          <a:pt x="17043" y="47515"/>
                        </a:lnTo>
                        <a:lnTo>
                          <a:pt x="17111" y="47111"/>
                        </a:lnTo>
                        <a:lnTo>
                          <a:pt x="17178" y="46707"/>
                        </a:lnTo>
                        <a:lnTo>
                          <a:pt x="17223" y="46325"/>
                        </a:lnTo>
                        <a:lnTo>
                          <a:pt x="17290" y="45921"/>
                        </a:lnTo>
                        <a:lnTo>
                          <a:pt x="17358" y="45516"/>
                        </a:lnTo>
                        <a:lnTo>
                          <a:pt x="17403" y="45135"/>
                        </a:lnTo>
                        <a:lnTo>
                          <a:pt x="17470" y="44731"/>
                        </a:lnTo>
                        <a:lnTo>
                          <a:pt x="17515" y="44326"/>
                        </a:lnTo>
                        <a:lnTo>
                          <a:pt x="17560" y="43989"/>
                        </a:lnTo>
                        <a:lnTo>
                          <a:pt x="17582" y="43945"/>
                        </a:lnTo>
                        <a:lnTo>
                          <a:pt x="17627" y="43540"/>
                        </a:lnTo>
                        <a:lnTo>
                          <a:pt x="17672" y="43136"/>
                        </a:lnTo>
                        <a:lnTo>
                          <a:pt x="17717" y="42754"/>
                        </a:lnTo>
                        <a:lnTo>
                          <a:pt x="17762" y="42350"/>
                        </a:lnTo>
                        <a:lnTo>
                          <a:pt x="17807" y="41946"/>
                        </a:lnTo>
                        <a:lnTo>
                          <a:pt x="17852" y="41564"/>
                        </a:lnTo>
                        <a:lnTo>
                          <a:pt x="17874" y="41160"/>
                        </a:lnTo>
                        <a:lnTo>
                          <a:pt x="17919" y="40778"/>
                        </a:lnTo>
                        <a:lnTo>
                          <a:pt x="17942" y="40374"/>
                        </a:lnTo>
                        <a:lnTo>
                          <a:pt x="17987" y="39970"/>
                        </a:lnTo>
                        <a:lnTo>
                          <a:pt x="18009" y="39588"/>
                        </a:lnTo>
                        <a:lnTo>
                          <a:pt x="18031" y="39184"/>
                        </a:lnTo>
                        <a:lnTo>
                          <a:pt x="18076" y="38780"/>
                        </a:lnTo>
                        <a:lnTo>
                          <a:pt x="18099" y="38398"/>
                        </a:lnTo>
                        <a:lnTo>
                          <a:pt x="18121" y="37994"/>
                        </a:lnTo>
                        <a:lnTo>
                          <a:pt x="18144" y="37612"/>
                        </a:lnTo>
                        <a:lnTo>
                          <a:pt x="18144" y="37208"/>
                        </a:lnTo>
                        <a:lnTo>
                          <a:pt x="18166" y="36804"/>
                        </a:lnTo>
                        <a:lnTo>
                          <a:pt x="18189" y="36422"/>
                        </a:lnTo>
                        <a:lnTo>
                          <a:pt x="18189" y="36018"/>
                        </a:lnTo>
                        <a:lnTo>
                          <a:pt x="18189" y="35636"/>
                        </a:lnTo>
                        <a:lnTo>
                          <a:pt x="18211" y="35232"/>
                        </a:lnTo>
                        <a:lnTo>
                          <a:pt x="18211" y="34850"/>
                        </a:lnTo>
                        <a:lnTo>
                          <a:pt x="18211" y="34446"/>
                        </a:lnTo>
                        <a:lnTo>
                          <a:pt x="18211" y="34064"/>
                        </a:lnTo>
                        <a:lnTo>
                          <a:pt x="18211" y="33660"/>
                        </a:lnTo>
                        <a:lnTo>
                          <a:pt x="18189" y="33256"/>
                        </a:lnTo>
                        <a:lnTo>
                          <a:pt x="18189" y="32874"/>
                        </a:lnTo>
                        <a:lnTo>
                          <a:pt x="18189" y="32470"/>
                        </a:lnTo>
                        <a:lnTo>
                          <a:pt x="18166" y="32088"/>
                        </a:lnTo>
                        <a:lnTo>
                          <a:pt x="18144" y="31684"/>
                        </a:lnTo>
                        <a:lnTo>
                          <a:pt x="18144" y="31302"/>
                        </a:lnTo>
                        <a:lnTo>
                          <a:pt x="18121" y="30943"/>
                        </a:lnTo>
                        <a:lnTo>
                          <a:pt x="18121" y="30898"/>
                        </a:lnTo>
                        <a:lnTo>
                          <a:pt x="18076" y="30516"/>
                        </a:lnTo>
                        <a:lnTo>
                          <a:pt x="18054" y="30112"/>
                        </a:lnTo>
                        <a:lnTo>
                          <a:pt x="18031" y="29731"/>
                        </a:lnTo>
                        <a:lnTo>
                          <a:pt x="17987" y="29326"/>
                        </a:lnTo>
                        <a:lnTo>
                          <a:pt x="17964" y="28945"/>
                        </a:lnTo>
                        <a:lnTo>
                          <a:pt x="17919" y="28563"/>
                        </a:lnTo>
                        <a:lnTo>
                          <a:pt x="17874" y="28159"/>
                        </a:lnTo>
                        <a:lnTo>
                          <a:pt x="17829" y="27777"/>
                        </a:lnTo>
                        <a:lnTo>
                          <a:pt x="17784" y="27373"/>
                        </a:lnTo>
                        <a:lnTo>
                          <a:pt x="17739" y="26991"/>
                        </a:lnTo>
                        <a:lnTo>
                          <a:pt x="17695" y="26609"/>
                        </a:lnTo>
                        <a:lnTo>
                          <a:pt x="17627" y="26205"/>
                        </a:lnTo>
                        <a:lnTo>
                          <a:pt x="17582" y="25823"/>
                        </a:lnTo>
                        <a:lnTo>
                          <a:pt x="17515" y="25442"/>
                        </a:lnTo>
                        <a:lnTo>
                          <a:pt x="17448" y="25037"/>
                        </a:lnTo>
                        <a:lnTo>
                          <a:pt x="17380" y="24656"/>
                        </a:lnTo>
                        <a:lnTo>
                          <a:pt x="17313" y="24274"/>
                        </a:lnTo>
                        <a:lnTo>
                          <a:pt x="17245" y="23870"/>
                        </a:lnTo>
                        <a:lnTo>
                          <a:pt x="17178" y="23488"/>
                        </a:lnTo>
                        <a:lnTo>
                          <a:pt x="17088" y="23106"/>
                        </a:lnTo>
                        <a:lnTo>
                          <a:pt x="17021" y="22725"/>
                        </a:lnTo>
                        <a:lnTo>
                          <a:pt x="16931" y="22320"/>
                        </a:lnTo>
                        <a:lnTo>
                          <a:pt x="16841" y="21939"/>
                        </a:lnTo>
                        <a:lnTo>
                          <a:pt x="16751" y="21557"/>
                        </a:lnTo>
                        <a:lnTo>
                          <a:pt x="16662" y="21175"/>
                        </a:lnTo>
                        <a:lnTo>
                          <a:pt x="16549" y="20793"/>
                        </a:lnTo>
                        <a:lnTo>
                          <a:pt x="16482" y="20479"/>
                        </a:lnTo>
                        <a:lnTo>
                          <a:pt x="16459" y="20389"/>
                        </a:lnTo>
                        <a:lnTo>
                          <a:pt x="16347" y="20007"/>
                        </a:lnTo>
                        <a:lnTo>
                          <a:pt x="16235" y="19626"/>
                        </a:lnTo>
                        <a:lnTo>
                          <a:pt x="16123" y="19244"/>
                        </a:lnTo>
                        <a:lnTo>
                          <a:pt x="16010" y="18862"/>
                        </a:lnTo>
                        <a:lnTo>
                          <a:pt x="15898" y="18481"/>
                        </a:lnTo>
                        <a:lnTo>
                          <a:pt x="15763" y="18099"/>
                        </a:lnTo>
                        <a:lnTo>
                          <a:pt x="15629" y="17717"/>
                        </a:lnTo>
                        <a:lnTo>
                          <a:pt x="15516" y="17335"/>
                        </a:lnTo>
                        <a:lnTo>
                          <a:pt x="15382" y="16954"/>
                        </a:lnTo>
                        <a:lnTo>
                          <a:pt x="15247" y="16572"/>
                        </a:lnTo>
                        <a:lnTo>
                          <a:pt x="15112" y="16190"/>
                        </a:lnTo>
                        <a:lnTo>
                          <a:pt x="14955" y="15808"/>
                        </a:lnTo>
                        <a:lnTo>
                          <a:pt x="14820" y="15427"/>
                        </a:lnTo>
                        <a:lnTo>
                          <a:pt x="14663" y="15067"/>
                        </a:lnTo>
                        <a:lnTo>
                          <a:pt x="14506" y="14686"/>
                        </a:lnTo>
                        <a:lnTo>
                          <a:pt x="14349" y="14304"/>
                        </a:lnTo>
                        <a:lnTo>
                          <a:pt x="14349" y="14281"/>
                        </a:lnTo>
                        <a:lnTo>
                          <a:pt x="14192" y="13922"/>
                        </a:lnTo>
                        <a:lnTo>
                          <a:pt x="14034" y="13540"/>
                        </a:lnTo>
                        <a:lnTo>
                          <a:pt x="13855" y="13181"/>
                        </a:lnTo>
                        <a:lnTo>
                          <a:pt x="13675" y="12799"/>
                        </a:lnTo>
                        <a:lnTo>
                          <a:pt x="13496" y="12418"/>
                        </a:lnTo>
                        <a:lnTo>
                          <a:pt x="13316" y="12058"/>
                        </a:lnTo>
                        <a:lnTo>
                          <a:pt x="13136" y="11677"/>
                        </a:lnTo>
                        <a:lnTo>
                          <a:pt x="12956" y="11295"/>
                        </a:lnTo>
                        <a:lnTo>
                          <a:pt x="12754" y="10936"/>
                        </a:lnTo>
                        <a:lnTo>
                          <a:pt x="12575" y="10554"/>
                        </a:lnTo>
                        <a:lnTo>
                          <a:pt x="12373" y="10195"/>
                        </a:lnTo>
                        <a:lnTo>
                          <a:pt x="12171" y="9813"/>
                        </a:lnTo>
                        <a:lnTo>
                          <a:pt x="11968" y="9454"/>
                        </a:lnTo>
                        <a:lnTo>
                          <a:pt x="11879" y="9296"/>
                        </a:lnTo>
                        <a:lnTo>
                          <a:pt x="11789" y="9117"/>
                        </a:lnTo>
                        <a:lnTo>
                          <a:pt x="11677" y="8960"/>
                        </a:lnTo>
                        <a:lnTo>
                          <a:pt x="11564" y="8780"/>
                        </a:lnTo>
                        <a:lnTo>
                          <a:pt x="11452" y="8600"/>
                        </a:lnTo>
                        <a:lnTo>
                          <a:pt x="11407" y="8510"/>
                        </a:lnTo>
                        <a:lnTo>
                          <a:pt x="11340" y="8443"/>
                        </a:lnTo>
                        <a:lnTo>
                          <a:pt x="11228" y="8263"/>
                        </a:lnTo>
                        <a:lnTo>
                          <a:pt x="11093" y="8061"/>
                        </a:lnTo>
                        <a:lnTo>
                          <a:pt x="10981" y="7882"/>
                        </a:lnTo>
                        <a:lnTo>
                          <a:pt x="10846" y="7702"/>
                        </a:lnTo>
                        <a:lnTo>
                          <a:pt x="10711" y="7500"/>
                        </a:lnTo>
                        <a:lnTo>
                          <a:pt x="10554" y="7298"/>
                        </a:lnTo>
                        <a:lnTo>
                          <a:pt x="10419" y="7118"/>
                        </a:lnTo>
                        <a:lnTo>
                          <a:pt x="10262" y="6916"/>
                        </a:lnTo>
                        <a:lnTo>
                          <a:pt x="10105" y="6714"/>
                        </a:lnTo>
                        <a:lnTo>
                          <a:pt x="9948" y="6512"/>
                        </a:lnTo>
                        <a:lnTo>
                          <a:pt x="9790" y="6310"/>
                        </a:lnTo>
                        <a:lnTo>
                          <a:pt x="9633" y="6108"/>
                        </a:lnTo>
                        <a:lnTo>
                          <a:pt x="9476" y="5906"/>
                        </a:lnTo>
                        <a:lnTo>
                          <a:pt x="9296" y="5704"/>
                        </a:lnTo>
                        <a:lnTo>
                          <a:pt x="9117" y="5501"/>
                        </a:lnTo>
                        <a:lnTo>
                          <a:pt x="8960" y="5299"/>
                        </a:lnTo>
                        <a:lnTo>
                          <a:pt x="8780" y="5097"/>
                        </a:lnTo>
                        <a:lnTo>
                          <a:pt x="8600" y="4895"/>
                        </a:lnTo>
                        <a:lnTo>
                          <a:pt x="8398" y="4693"/>
                        </a:lnTo>
                        <a:lnTo>
                          <a:pt x="8219" y="4491"/>
                        </a:lnTo>
                        <a:lnTo>
                          <a:pt x="8039" y="4311"/>
                        </a:lnTo>
                        <a:lnTo>
                          <a:pt x="7837" y="4109"/>
                        </a:lnTo>
                        <a:lnTo>
                          <a:pt x="7635" y="3907"/>
                        </a:lnTo>
                        <a:lnTo>
                          <a:pt x="7455" y="3705"/>
                        </a:lnTo>
                        <a:lnTo>
                          <a:pt x="7253" y="3525"/>
                        </a:lnTo>
                        <a:lnTo>
                          <a:pt x="7051" y="3323"/>
                        </a:lnTo>
                        <a:lnTo>
                          <a:pt x="6849" y="3144"/>
                        </a:lnTo>
                        <a:lnTo>
                          <a:pt x="6647" y="2964"/>
                        </a:lnTo>
                        <a:lnTo>
                          <a:pt x="6445" y="2784"/>
                        </a:lnTo>
                        <a:lnTo>
                          <a:pt x="6220" y="2605"/>
                        </a:lnTo>
                        <a:lnTo>
                          <a:pt x="6018" y="2425"/>
                        </a:lnTo>
                        <a:lnTo>
                          <a:pt x="5816" y="2268"/>
                        </a:lnTo>
                        <a:lnTo>
                          <a:pt x="5591" y="2088"/>
                        </a:lnTo>
                        <a:lnTo>
                          <a:pt x="5389" y="1931"/>
                        </a:lnTo>
                        <a:lnTo>
                          <a:pt x="5165" y="1774"/>
                        </a:lnTo>
                        <a:lnTo>
                          <a:pt x="4962" y="1617"/>
                        </a:lnTo>
                        <a:lnTo>
                          <a:pt x="4850" y="1549"/>
                        </a:lnTo>
                        <a:lnTo>
                          <a:pt x="4738" y="1482"/>
                        </a:lnTo>
                        <a:lnTo>
                          <a:pt x="4626" y="1392"/>
                        </a:lnTo>
                        <a:lnTo>
                          <a:pt x="4513" y="1325"/>
                        </a:lnTo>
                        <a:lnTo>
                          <a:pt x="4424" y="1257"/>
                        </a:lnTo>
                        <a:lnTo>
                          <a:pt x="4401" y="1257"/>
                        </a:lnTo>
                        <a:lnTo>
                          <a:pt x="4311" y="1190"/>
                        </a:lnTo>
                        <a:lnTo>
                          <a:pt x="4199" y="1123"/>
                        </a:lnTo>
                        <a:lnTo>
                          <a:pt x="4087" y="1078"/>
                        </a:lnTo>
                        <a:lnTo>
                          <a:pt x="3974" y="1010"/>
                        </a:lnTo>
                        <a:lnTo>
                          <a:pt x="3862" y="943"/>
                        </a:lnTo>
                        <a:lnTo>
                          <a:pt x="3750" y="898"/>
                        </a:lnTo>
                        <a:lnTo>
                          <a:pt x="3638" y="831"/>
                        </a:lnTo>
                        <a:lnTo>
                          <a:pt x="3525" y="786"/>
                        </a:lnTo>
                        <a:lnTo>
                          <a:pt x="3413" y="719"/>
                        </a:lnTo>
                        <a:lnTo>
                          <a:pt x="3301" y="674"/>
                        </a:lnTo>
                        <a:lnTo>
                          <a:pt x="3189" y="629"/>
                        </a:lnTo>
                        <a:lnTo>
                          <a:pt x="3076" y="584"/>
                        </a:lnTo>
                        <a:lnTo>
                          <a:pt x="2964" y="516"/>
                        </a:lnTo>
                        <a:lnTo>
                          <a:pt x="2852" y="472"/>
                        </a:lnTo>
                        <a:lnTo>
                          <a:pt x="2739" y="427"/>
                        </a:lnTo>
                        <a:lnTo>
                          <a:pt x="2627" y="404"/>
                        </a:lnTo>
                        <a:lnTo>
                          <a:pt x="2515" y="359"/>
                        </a:lnTo>
                        <a:lnTo>
                          <a:pt x="2425" y="314"/>
                        </a:lnTo>
                        <a:lnTo>
                          <a:pt x="2313" y="292"/>
                        </a:lnTo>
                        <a:lnTo>
                          <a:pt x="2201" y="247"/>
                        </a:lnTo>
                        <a:lnTo>
                          <a:pt x="2088" y="225"/>
                        </a:lnTo>
                        <a:lnTo>
                          <a:pt x="1976" y="180"/>
                        </a:lnTo>
                        <a:lnTo>
                          <a:pt x="1864" y="157"/>
                        </a:lnTo>
                        <a:lnTo>
                          <a:pt x="1751" y="135"/>
                        </a:lnTo>
                        <a:lnTo>
                          <a:pt x="1639" y="112"/>
                        </a:lnTo>
                        <a:lnTo>
                          <a:pt x="1527" y="90"/>
                        </a:lnTo>
                        <a:lnTo>
                          <a:pt x="1415" y="67"/>
                        </a:lnTo>
                        <a:lnTo>
                          <a:pt x="1325" y="45"/>
                        </a:lnTo>
                        <a:lnTo>
                          <a:pt x="1213" y="22"/>
                        </a:lnTo>
                        <a:lnTo>
                          <a:pt x="1100" y="22"/>
                        </a:lnTo>
                        <a:lnTo>
                          <a:pt x="988" y="0"/>
                        </a:lnTo>
                        <a:lnTo>
                          <a:pt x="876" y="0"/>
                        </a:lnTo>
                        <a:lnTo>
                          <a:pt x="763" y="0"/>
                        </a:lnTo>
                        <a:lnTo>
                          <a:pt x="674" y="0"/>
                        </a:lnTo>
                        <a:lnTo>
                          <a:pt x="561" y="0"/>
                        </a:lnTo>
                        <a:lnTo>
                          <a:pt x="449" y="0"/>
                        </a:lnTo>
                        <a:lnTo>
                          <a:pt x="449" y="0"/>
                        </a:lnTo>
                        <a:close/>
                      </a:path>
                    </a:pathLst>
                  </a:custGeom>
                  <a:solidFill>
                    <a:srgbClr val="18365B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任意多边形: 形状 51">
                    <a:extLst>
                      <a:ext uri="{FF2B5EF4-FFF2-40B4-BE49-F238E27FC236}">
                        <a16:creationId xmlns:a16="http://schemas.microsoft.com/office/drawing/2014/main" id="{7047F0E7-F9A2-82AC-DCE7-FCB58BF85540}"/>
                      </a:ext>
                    </a:extLst>
                  </p:cNvPr>
                  <p:cNvSpPr/>
                  <p:nvPr/>
                </p:nvSpPr>
                <p:spPr>
                  <a:xfrm>
                    <a:off x="9417402" y="4332206"/>
                    <a:ext cx="372231" cy="512923"/>
                  </a:xfrm>
                  <a:custGeom>
                    <a:avLst/>
                    <a:gdLst>
                      <a:gd name="connsiteX0" fmla="*/ 295621 w 372231"/>
                      <a:gd name="connsiteY0" fmla="*/ 4047 h 512923"/>
                      <a:gd name="connsiteX1" fmla="*/ 295621 w 372231"/>
                      <a:gd name="connsiteY1" fmla="*/ 4047 h 512923"/>
                      <a:gd name="connsiteX2" fmla="*/ 187567 w 372231"/>
                      <a:gd name="connsiteY2" fmla="*/ 295020 h 512923"/>
                      <a:gd name="connsiteX3" fmla="*/ 27148 w 372231"/>
                      <a:gd name="connsiteY3" fmla="*/ 423732 h 512923"/>
                      <a:gd name="connsiteX4" fmla="*/ 17897 w 372231"/>
                      <a:gd name="connsiteY4" fmla="*/ 450858 h 512923"/>
                      <a:gd name="connsiteX5" fmla="*/ 0 w 372231"/>
                      <a:gd name="connsiteY5" fmla="*/ 464196 h 512923"/>
                      <a:gd name="connsiteX6" fmla="*/ 21961 w 372231"/>
                      <a:gd name="connsiteY6" fmla="*/ 512923 h 512923"/>
                      <a:gd name="connsiteX7" fmla="*/ 56317 w 372231"/>
                      <a:gd name="connsiteY7" fmla="*/ 502347 h 512923"/>
                      <a:gd name="connsiteX8" fmla="*/ 87305 w 372231"/>
                      <a:gd name="connsiteY8" fmla="*/ 502617 h 512923"/>
                      <a:gd name="connsiteX9" fmla="*/ 281789 w 372231"/>
                      <a:gd name="connsiteY9" fmla="*/ 413425 h 512923"/>
                      <a:gd name="connsiteX10" fmla="*/ 343967 w 372231"/>
                      <a:gd name="connsiteY10" fmla="*/ 319046 h 512923"/>
                      <a:gd name="connsiteX11" fmla="*/ 372193 w 372231"/>
                      <a:gd name="connsiteY11" fmla="*/ 164421 h 512923"/>
                      <a:gd name="connsiteX12" fmla="*/ 347133 w 372231"/>
                      <a:gd name="connsiteY12" fmla="*/ 62497 h 512923"/>
                      <a:gd name="connsiteX13" fmla="*/ 295621 w 372231"/>
                      <a:gd name="connsiteY13" fmla="*/ 4047 h 512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72231" h="512923">
                        <a:moveTo>
                          <a:pt x="295621" y="4047"/>
                        </a:moveTo>
                        <a:cubicBezTo>
                          <a:pt x="300337" y="-377"/>
                          <a:pt x="297148" y="-2241"/>
                          <a:pt x="295621" y="4047"/>
                        </a:cubicBezTo>
                        <a:cubicBezTo>
                          <a:pt x="281969" y="59915"/>
                          <a:pt x="241280" y="213216"/>
                          <a:pt x="187567" y="295020"/>
                        </a:cubicBezTo>
                        <a:cubicBezTo>
                          <a:pt x="126377" y="388208"/>
                          <a:pt x="39588" y="405858"/>
                          <a:pt x="27148" y="423732"/>
                        </a:cubicBezTo>
                        <a:cubicBezTo>
                          <a:pt x="14686" y="441606"/>
                          <a:pt x="17897" y="450858"/>
                          <a:pt x="17897" y="450858"/>
                        </a:cubicBezTo>
                        <a:lnTo>
                          <a:pt x="0" y="464196"/>
                        </a:lnTo>
                        <a:lnTo>
                          <a:pt x="21961" y="512923"/>
                        </a:lnTo>
                        <a:lnTo>
                          <a:pt x="56317" y="502347"/>
                        </a:lnTo>
                        <a:cubicBezTo>
                          <a:pt x="56317" y="502347"/>
                          <a:pt x="61302" y="514855"/>
                          <a:pt x="87305" y="502617"/>
                        </a:cubicBezTo>
                        <a:cubicBezTo>
                          <a:pt x="113331" y="490379"/>
                          <a:pt x="195359" y="487549"/>
                          <a:pt x="281789" y="413425"/>
                        </a:cubicBezTo>
                        <a:cubicBezTo>
                          <a:pt x="305973" y="392677"/>
                          <a:pt x="327799" y="360521"/>
                          <a:pt x="343967" y="319046"/>
                        </a:cubicBezTo>
                        <a:cubicBezTo>
                          <a:pt x="360516" y="276561"/>
                          <a:pt x="371115" y="224264"/>
                          <a:pt x="372193" y="164421"/>
                        </a:cubicBezTo>
                        <a:cubicBezTo>
                          <a:pt x="372979" y="121644"/>
                          <a:pt x="361774" y="88006"/>
                          <a:pt x="347133" y="62497"/>
                        </a:cubicBezTo>
                        <a:cubicBezTo>
                          <a:pt x="321310" y="17497"/>
                          <a:pt x="295621" y="4047"/>
                          <a:pt x="295621" y="4047"/>
                        </a:cubicBezTo>
                        <a:close/>
                      </a:path>
                    </a:pathLst>
                  </a:custGeom>
                  <a:solidFill>
                    <a:srgbClr val="0D3359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: 形状 52">
                    <a:extLst>
                      <a:ext uri="{FF2B5EF4-FFF2-40B4-BE49-F238E27FC236}">
                        <a16:creationId xmlns:a16="http://schemas.microsoft.com/office/drawing/2014/main" id="{568BF189-7AF7-3BDD-2E96-0F7CD9F04A05}"/>
                      </a:ext>
                    </a:extLst>
                  </p:cNvPr>
                  <p:cNvSpPr/>
                  <p:nvPr/>
                </p:nvSpPr>
                <p:spPr>
                  <a:xfrm>
                    <a:off x="9686402" y="4135558"/>
                    <a:ext cx="372205" cy="740458"/>
                  </a:xfrm>
                  <a:custGeom>
                    <a:avLst/>
                    <a:gdLst>
                      <a:gd name="connsiteX0" fmla="*/ 325656 w 372205"/>
                      <a:gd name="connsiteY0" fmla="*/ 9894 h 740458"/>
                      <a:gd name="connsiteX1" fmla="*/ 317347 w 372205"/>
                      <a:gd name="connsiteY1" fmla="*/ 9805 h 740458"/>
                      <a:gd name="connsiteX2" fmla="*/ 260581 w 372205"/>
                      <a:gd name="connsiteY2" fmla="*/ 6885 h 740458"/>
                      <a:gd name="connsiteX3" fmla="*/ 194293 w 372205"/>
                      <a:gd name="connsiteY3" fmla="*/ 531 h 740458"/>
                      <a:gd name="connsiteX4" fmla="*/ 42609 w 372205"/>
                      <a:gd name="connsiteY4" fmla="*/ 130770 h 740458"/>
                      <a:gd name="connsiteX5" fmla="*/ 7085 w 372205"/>
                      <a:gd name="connsiteY5" fmla="*/ 230336 h 740458"/>
                      <a:gd name="connsiteX6" fmla="*/ 2460 w 372205"/>
                      <a:gd name="connsiteY6" fmla="*/ 354108 h 740458"/>
                      <a:gd name="connsiteX7" fmla="*/ 16898 w 372205"/>
                      <a:gd name="connsiteY7" fmla="*/ 509340 h 740458"/>
                      <a:gd name="connsiteX8" fmla="*/ 22849 w 372205"/>
                      <a:gd name="connsiteY8" fmla="*/ 659318 h 740458"/>
                      <a:gd name="connsiteX9" fmla="*/ 30955 w 372205"/>
                      <a:gd name="connsiteY9" fmla="*/ 724617 h 740458"/>
                      <a:gd name="connsiteX10" fmla="*/ 124930 w 372205"/>
                      <a:gd name="connsiteY10" fmla="*/ 737529 h 740458"/>
                      <a:gd name="connsiteX11" fmla="*/ 328485 w 372205"/>
                      <a:gd name="connsiteY11" fmla="*/ 711615 h 740458"/>
                      <a:gd name="connsiteX12" fmla="*/ 353006 w 372205"/>
                      <a:gd name="connsiteY12" fmla="*/ 573045 h 740458"/>
                      <a:gd name="connsiteX13" fmla="*/ 337624 w 372205"/>
                      <a:gd name="connsiteY13" fmla="*/ 353637 h 740458"/>
                      <a:gd name="connsiteX14" fmla="*/ 322826 w 372205"/>
                      <a:gd name="connsiteY14" fmla="*/ 215381 h 740458"/>
                      <a:gd name="connsiteX15" fmla="*/ 289458 w 372205"/>
                      <a:gd name="connsiteY15" fmla="*/ 140022 h 740458"/>
                      <a:gd name="connsiteX16" fmla="*/ 319975 w 372205"/>
                      <a:gd name="connsiteY16" fmla="*/ 137619 h 740458"/>
                      <a:gd name="connsiteX17" fmla="*/ 372205 w 372205"/>
                      <a:gd name="connsiteY17" fmla="*/ 86534 h 740458"/>
                      <a:gd name="connsiteX18" fmla="*/ 361247 w 372205"/>
                      <a:gd name="connsiteY18" fmla="*/ 51661 h 740458"/>
                      <a:gd name="connsiteX19" fmla="*/ 350154 w 372205"/>
                      <a:gd name="connsiteY19" fmla="*/ 42230 h 740458"/>
                      <a:gd name="connsiteX20" fmla="*/ 358889 w 372205"/>
                      <a:gd name="connsiteY20" fmla="*/ 29430 h 740458"/>
                      <a:gd name="connsiteX21" fmla="*/ 325633 w 372205"/>
                      <a:gd name="connsiteY21" fmla="*/ 9917 h 740458"/>
                      <a:gd name="connsiteX22" fmla="*/ 325633 w 372205"/>
                      <a:gd name="connsiteY22" fmla="*/ 9917 h 740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72205" h="740458">
                        <a:moveTo>
                          <a:pt x="325656" y="9894"/>
                        </a:moveTo>
                        <a:cubicBezTo>
                          <a:pt x="322355" y="9872"/>
                          <a:pt x="319458" y="9894"/>
                          <a:pt x="317347" y="9805"/>
                        </a:cubicBezTo>
                        <a:cubicBezTo>
                          <a:pt x="310341" y="9535"/>
                          <a:pt x="272527" y="7312"/>
                          <a:pt x="260581" y="6885"/>
                        </a:cubicBezTo>
                        <a:cubicBezTo>
                          <a:pt x="247063" y="6391"/>
                          <a:pt x="195753" y="-2186"/>
                          <a:pt x="194293" y="531"/>
                        </a:cubicBezTo>
                        <a:cubicBezTo>
                          <a:pt x="149922" y="24737"/>
                          <a:pt x="55633" y="96885"/>
                          <a:pt x="42609" y="130770"/>
                        </a:cubicBezTo>
                        <a:cubicBezTo>
                          <a:pt x="33560" y="154348"/>
                          <a:pt x="16651" y="183427"/>
                          <a:pt x="7085" y="230336"/>
                        </a:cubicBezTo>
                        <a:cubicBezTo>
                          <a:pt x="596" y="262132"/>
                          <a:pt x="-2525" y="302125"/>
                          <a:pt x="2460" y="354108"/>
                        </a:cubicBezTo>
                        <a:cubicBezTo>
                          <a:pt x="8455" y="416690"/>
                          <a:pt x="13373" y="463846"/>
                          <a:pt x="16898" y="509340"/>
                        </a:cubicBezTo>
                        <a:cubicBezTo>
                          <a:pt x="20514" y="556092"/>
                          <a:pt x="22602" y="601092"/>
                          <a:pt x="22849" y="659318"/>
                        </a:cubicBezTo>
                        <a:cubicBezTo>
                          <a:pt x="22984" y="692708"/>
                          <a:pt x="25588" y="712783"/>
                          <a:pt x="30955" y="724617"/>
                        </a:cubicBezTo>
                        <a:cubicBezTo>
                          <a:pt x="44091" y="753472"/>
                          <a:pt x="73800" y="733217"/>
                          <a:pt x="124930" y="737529"/>
                        </a:cubicBezTo>
                        <a:cubicBezTo>
                          <a:pt x="197011" y="743614"/>
                          <a:pt x="281621" y="724303"/>
                          <a:pt x="328485" y="711615"/>
                        </a:cubicBezTo>
                        <a:cubicBezTo>
                          <a:pt x="375326" y="698928"/>
                          <a:pt x="368365" y="647843"/>
                          <a:pt x="353006" y="573045"/>
                        </a:cubicBezTo>
                        <a:cubicBezTo>
                          <a:pt x="343597" y="527259"/>
                          <a:pt x="342093" y="437237"/>
                          <a:pt x="337624" y="353637"/>
                        </a:cubicBezTo>
                        <a:cubicBezTo>
                          <a:pt x="334795" y="300710"/>
                          <a:pt x="330776" y="250343"/>
                          <a:pt x="322826" y="215381"/>
                        </a:cubicBezTo>
                        <a:cubicBezTo>
                          <a:pt x="302303" y="125179"/>
                          <a:pt x="289458" y="140022"/>
                          <a:pt x="289458" y="140022"/>
                        </a:cubicBezTo>
                        <a:cubicBezTo>
                          <a:pt x="289458" y="140022"/>
                          <a:pt x="303493" y="140965"/>
                          <a:pt x="319975" y="137619"/>
                        </a:cubicBezTo>
                        <a:cubicBezTo>
                          <a:pt x="341644" y="130388"/>
                          <a:pt x="372183" y="113525"/>
                          <a:pt x="372205" y="86534"/>
                        </a:cubicBezTo>
                        <a:cubicBezTo>
                          <a:pt x="369825" y="76294"/>
                          <a:pt x="368006" y="60441"/>
                          <a:pt x="361247" y="51661"/>
                        </a:cubicBezTo>
                        <a:cubicBezTo>
                          <a:pt x="358957" y="48674"/>
                          <a:pt x="351210" y="44565"/>
                          <a:pt x="350154" y="42230"/>
                        </a:cubicBezTo>
                        <a:cubicBezTo>
                          <a:pt x="349076" y="39849"/>
                          <a:pt x="357744" y="32462"/>
                          <a:pt x="358889" y="29430"/>
                        </a:cubicBezTo>
                        <a:cubicBezTo>
                          <a:pt x="365805" y="11242"/>
                          <a:pt x="341217" y="10029"/>
                          <a:pt x="325633" y="9917"/>
                        </a:cubicBezTo>
                        <a:lnTo>
                          <a:pt x="325633" y="9917"/>
                        </a:lnTo>
                        <a:close/>
                      </a:path>
                    </a:pathLst>
                  </a:custGeom>
                  <a:solidFill>
                    <a:srgbClr val="234B70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任意多边形: 形状 53">
                    <a:extLst>
                      <a:ext uri="{FF2B5EF4-FFF2-40B4-BE49-F238E27FC236}">
                        <a16:creationId xmlns:a16="http://schemas.microsoft.com/office/drawing/2014/main" id="{C33DA061-B05F-4DFA-95DF-D1A1785E0BFB}"/>
                      </a:ext>
                    </a:extLst>
                  </p:cNvPr>
                  <p:cNvSpPr/>
                  <p:nvPr/>
                </p:nvSpPr>
                <p:spPr>
                  <a:xfrm>
                    <a:off x="9535914" y="4242178"/>
                    <a:ext cx="383615" cy="421191"/>
                  </a:xfrm>
                  <a:custGeom>
                    <a:avLst/>
                    <a:gdLst>
                      <a:gd name="connsiteX0" fmla="*/ 380305 w 383615"/>
                      <a:gd name="connsiteY0" fmla="*/ 45661 h 421191"/>
                      <a:gd name="connsiteX1" fmla="*/ 371391 w 383615"/>
                      <a:gd name="connsiteY1" fmla="*/ 174958 h 421191"/>
                      <a:gd name="connsiteX2" fmla="*/ 349295 w 383615"/>
                      <a:gd name="connsiteY2" fmla="*/ 232690 h 421191"/>
                      <a:gd name="connsiteX3" fmla="*/ 257970 w 383615"/>
                      <a:gd name="connsiteY3" fmla="*/ 362076 h 421191"/>
                      <a:gd name="connsiteX4" fmla="*/ 142551 w 383615"/>
                      <a:gd name="connsiteY4" fmla="*/ 420796 h 421191"/>
                      <a:gd name="connsiteX5" fmla="*/ 102783 w 383615"/>
                      <a:gd name="connsiteY5" fmla="*/ 400991 h 421191"/>
                      <a:gd name="connsiteX6" fmla="*/ 27244 w 383615"/>
                      <a:gd name="connsiteY6" fmla="*/ 237405 h 421191"/>
                      <a:gd name="connsiteX7" fmla="*/ 51 w 383615"/>
                      <a:gd name="connsiteY7" fmla="*/ 60729 h 421191"/>
                      <a:gd name="connsiteX8" fmla="*/ 9864 w 383615"/>
                      <a:gd name="connsiteY8" fmla="*/ 27585 h 421191"/>
                      <a:gd name="connsiteX9" fmla="*/ 10313 w 383615"/>
                      <a:gd name="connsiteY9" fmla="*/ 17278 h 421191"/>
                      <a:gd name="connsiteX10" fmla="*/ 75230 w 383615"/>
                      <a:gd name="connsiteY10" fmla="*/ 212 h 421191"/>
                      <a:gd name="connsiteX11" fmla="*/ 77476 w 383615"/>
                      <a:gd name="connsiteY11" fmla="*/ 19793 h 421191"/>
                      <a:gd name="connsiteX12" fmla="*/ 105477 w 383615"/>
                      <a:gd name="connsiteY12" fmla="*/ 63513 h 421191"/>
                      <a:gd name="connsiteX13" fmla="*/ 164602 w 383615"/>
                      <a:gd name="connsiteY13" fmla="*/ 245242 h 421191"/>
                      <a:gd name="connsiteX14" fmla="*/ 233292 w 383615"/>
                      <a:gd name="connsiteY14" fmla="*/ 64928 h 421191"/>
                      <a:gd name="connsiteX15" fmla="*/ 320642 w 383615"/>
                      <a:gd name="connsiteY15" fmla="*/ 55 h 421191"/>
                      <a:gd name="connsiteX16" fmla="*/ 380260 w 383615"/>
                      <a:gd name="connsiteY16" fmla="*/ 45639 h 421191"/>
                      <a:gd name="connsiteX17" fmla="*/ 380260 w 383615"/>
                      <a:gd name="connsiteY17" fmla="*/ 45639 h 421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83615" h="421191">
                        <a:moveTo>
                          <a:pt x="380305" y="45661"/>
                        </a:moveTo>
                        <a:cubicBezTo>
                          <a:pt x="383943" y="75325"/>
                          <a:pt x="388187" y="117316"/>
                          <a:pt x="371391" y="174958"/>
                        </a:cubicBezTo>
                        <a:cubicBezTo>
                          <a:pt x="366226" y="192675"/>
                          <a:pt x="359085" y="211896"/>
                          <a:pt x="349295" y="232690"/>
                        </a:cubicBezTo>
                        <a:cubicBezTo>
                          <a:pt x="330994" y="271627"/>
                          <a:pt x="297176" y="322847"/>
                          <a:pt x="257970" y="362076"/>
                        </a:cubicBezTo>
                        <a:cubicBezTo>
                          <a:pt x="221436" y="398633"/>
                          <a:pt x="180230" y="424748"/>
                          <a:pt x="142551" y="420796"/>
                        </a:cubicBezTo>
                        <a:cubicBezTo>
                          <a:pt x="128876" y="419359"/>
                          <a:pt x="111181" y="414127"/>
                          <a:pt x="102783" y="400991"/>
                        </a:cubicBezTo>
                        <a:cubicBezTo>
                          <a:pt x="76421" y="359741"/>
                          <a:pt x="44400" y="304793"/>
                          <a:pt x="27244" y="237405"/>
                        </a:cubicBezTo>
                        <a:cubicBezTo>
                          <a:pt x="10605" y="172084"/>
                          <a:pt x="1578" y="103012"/>
                          <a:pt x="51" y="60729"/>
                        </a:cubicBezTo>
                        <a:cubicBezTo>
                          <a:pt x="-735" y="38498"/>
                          <a:pt x="7820" y="32076"/>
                          <a:pt x="9864" y="27585"/>
                        </a:cubicBezTo>
                        <a:cubicBezTo>
                          <a:pt x="14849" y="16650"/>
                          <a:pt x="10313" y="17278"/>
                          <a:pt x="10313" y="17278"/>
                        </a:cubicBezTo>
                        <a:lnTo>
                          <a:pt x="75230" y="212"/>
                        </a:lnTo>
                        <a:lnTo>
                          <a:pt x="77476" y="19793"/>
                        </a:lnTo>
                        <a:cubicBezTo>
                          <a:pt x="77476" y="19793"/>
                          <a:pt x="87985" y="22465"/>
                          <a:pt x="105477" y="63513"/>
                        </a:cubicBezTo>
                        <a:cubicBezTo>
                          <a:pt x="122970" y="104561"/>
                          <a:pt x="144370" y="245085"/>
                          <a:pt x="164602" y="245242"/>
                        </a:cubicBezTo>
                        <a:cubicBezTo>
                          <a:pt x="190807" y="245444"/>
                          <a:pt x="212566" y="116754"/>
                          <a:pt x="233292" y="64928"/>
                        </a:cubicBezTo>
                        <a:cubicBezTo>
                          <a:pt x="249796" y="23678"/>
                          <a:pt x="291765" y="-1337"/>
                          <a:pt x="320642" y="55"/>
                        </a:cubicBezTo>
                        <a:cubicBezTo>
                          <a:pt x="348913" y="1403"/>
                          <a:pt x="377206" y="20804"/>
                          <a:pt x="380260" y="45639"/>
                        </a:cubicBezTo>
                        <a:lnTo>
                          <a:pt x="380260" y="45639"/>
                        </a:lnTo>
                        <a:close/>
                      </a:path>
                    </a:pathLst>
                  </a:custGeom>
                  <a:solidFill>
                    <a:srgbClr val="234B70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任意多边形: 形状 54">
                    <a:extLst>
                      <a:ext uri="{FF2B5EF4-FFF2-40B4-BE49-F238E27FC236}">
                        <a16:creationId xmlns:a16="http://schemas.microsoft.com/office/drawing/2014/main" id="{A904E595-C009-8B41-A798-839F9469F6B0}"/>
                      </a:ext>
                    </a:extLst>
                  </p:cNvPr>
                  <p:cNvSpPr/>
                  <p:nvPr/>
                </p:nvSpPr>
                <p:spPr>
                  <a:xfrm>
                    <a:off x="9851639" y="4221597"/>
                    <a:ext cx="126871" cy="54678"/>
                  </a:xfrm>
                  <a:custGeom>
                    <a:avLst/>
                    <a:gdLst>
                      <a:gd name="connsiteX0" fmla="*/ 17470 w 126871"/>
                      <a:gd name="connsiteY0" fmla="*/ 0 h 54678"/>
                      <a:gd name="connsiteX1" fmla="*/ 17066 w 126871"/>
                      <a:gd name="connsiteY1" fmla="*/ 0 h 54678"/>
                      <a:gd name="connsiteX2" fmla="*/ 16684 w 126871"/>
                      <a:gd name="connsiteY2" fmla="*/ 0 h 54678"/>
                      <a:gd name="connsiteX3" fmla="*/ 16280 w 126871"/>
                      <a:gd name="connsiteY3" fmla="*/ 22 h 54678"/>
                      <a:gd name="connsiteX4" fmla="*/ 15898 w 126871"/>
                      <a:gd name="connsiteY4" fmla="*/ 22 h 54678"/>
                      <a:gd name="connsiteX5" fmla="*/ 15494 w 126871"/>
                      <a:gd name="connsiteY5" fmla="*/ 22 h 54678"/>
                      <a:gd name="connsiteX6" fmla="*/ 15090 w 126871"/>
                      <a:gd name="connsiteY6" fmla="*/ 22 h 54678"/>
                      <a:gd name="connsiteX7" fmla="*/ 14708 w 126871"/>
                      <a:gd name="connsiteY7" fmla="*/ 45 h 54678"/>
                      <a:gd name="connsiteX8" fmla="*/ 14326 w 126871"/>
                      <a:gd name="connsiteY8" fmla="*/ 45 h 54678"/>
                      <a:gd name="connsiteX9" fmla="*/ 13922 w 126871"/>
                      <a:gd name="connsiteY9" fmla="*/ 67 h 54678"/>
                      <a:gd name="connsiteX10" fmla="*/ 13855 w 126871"/>
                      <a:gd name="connsiteY10" fmla="*/ 67 h 54678"/>
                      <a:gd name="connsiteX11" fmla="*/ 13540 w 126871"/>
                      <a:gd name="connsiteY11" fmla="*/ 90 h 54678"/>
                      <a:gd name="connsiteX12" fmla="*/ 13159 w 126871"/>
                      <a:gd name="connsiteY12" fmla="*/ 90 h 54678"/>
                      <a:gd name="connsiteX13" fmla="*/ 12777 w 126871"/>
                      <a:gd name="connsiteY13" fmla="*/ 112 h 54678"/>
                      <a:gd name="connsiteX14" fmla="*/ 12395 w 126871"/>
                      <a:gd name="connsiteY14" fmla="*/ 135 h 54678"/>
                      <a:gd name="connsiteX15" fmla="*/ 12036 w 126871"/>
                      <a:gd name="connsiteY15" fmla="*/ 157 h 54678"/>
                      <a:gd name="connsiteX16" fmla="*/ 11654 w 126871"/>
                      <a:gd name="connsiteY16" fmla="*/ 180 h 54678"/>
                      <a:gd name="connsiteX17" fmla="*/ 11272 w 126871"/>
                      <a:gd name="connsiteY17" fmla="*/ 202 h 54678"/>
                      <a:gd name="connsiteX18" fmla="*/ 10913 w 126871"/>
                      <a:gd name="connsiteY18" fmla="*/ 225 h 54678"/>
                      <a:gd name="connsiteX19" fmla="*/ 10554 w 126871"/>
                      <a:gd name="connsiteY19" fmla="*/ 247 h 54678"/>
                      <a:gd name="connsiteX20" fmla="*/ 10195 w 126871"/>
                      <a:gd name="connsiteY20" fmla="*/ 292 h 54678"/>
                      <a:gd name="connsiteX21" fmla="*/ 9835 w 126871"/>
                      <a:gd name="connsiteY21" fmla="*/ 314 h 54678"/>
                      <a:gd name="connsiteX22" fmla="*/ 9476 w 126871"/>
                      <a:gd name="connsiteY22" fmla="*/ 359 h 54678"/>
                      <a:gd name="connsiteX23" fmla="*/ 9117 w 126871"/>
                      <a:gd name="connsiteY23" fmla="*/ 382 h 54678"/>
                      <a:gd name="connsiteX24" fmla="*/ 8780 w 126871"/>
                      <a:gd name="connsiteY24" fmla="*/ 427 h 54678"/>
                      <a:gd name="connsiteX25" fmla="*/ 8443 w 126871"/>
                      <a:gd name="connsiteY25" fmla="*/ 449 h 54678"/>
                      <a:gd name="connsiteX26" fmla="*/ 8106 w 126871"/>
                      <a:gd name="connsiteY26" fmla="*/ 494 h 54678"/>
                      <a:gd name="connsiteX27" fmla="*/ 7770 w 126871"/>
                      <a:gd name="connsiteY27" fmla="*/ 539 h 54678"/>
                      <a:gd name="connsiteX28" fmla="*/ 7433 w 126871"/>
                      <a:gd name="connsiteY28" fmla="*/ 584 h 54678"/>
                      <a:gd name="connsiteX29" fmla="*/ 7118 w 126871"/>
                      <a:gd name="connsiteY29" fmla="*/ 629 h 54678"/>
                      <a:gd name="connsiteX30" fmla="*/ 6804 w 126871"/>
                      <a:gd name="connsiteY30" fmla="*/ 674 h 54678"/>
                      <a:gd name="connsiteX31" fmla="*/ 6490 w 126871"/>
                      <a:gd name="connsiteY31" fmla="*/ 719 h 54678"/>
                      <a:gd name="connsiteX32" fmla="*/ 6175 w 126871"/>
                      <a:gd name="connsiteY32" fmla="*/ 786 h 54678"/>
                      <a:gd name="connsiteX33" fmla="*/ 5861 w 126871"/>
                      <a:gd name="connsiteY33" fmla="*/ 831 h 54678"/>
                      <a:gd name="connsiteX34" fmla="*/ 5569 w 126871"/>
                      <a:gd name="connsiteY34" fmla="*/ 876 h 54678"/>
                      <a:gd name="connsiteX35" fmla="*/ 5277 w 126871"/>
                      <a:gd name="connsiteY35" fmla="*/ 943 h 54678"/>
                      <a:gd name="connsiteX36" fmla="*/ 4985 w 126871"/>
                      <a:gd name="connsiteY36" fmla="*/ 1010 h 54678"/>
                      <a:gd name="connsiteX37" fmla="*/ 4693 w 126871"/>
                      <a:gd name="connsiteY37" fmla="*/ 1055 h 54678"/>
                      <a:gd name="connsiteX38" fmla="*/ 4424 w 126871"/>
                      <a:gd name="connsiteY38" fmla="*/ 1123 h 54678"/>
                      <a:gd name="connsiteX39" fmla="*/ 4154 w 126871"/>
                      <a:gd name="connsiteY39" fmla="*/ 1190 h 54678"/>
                      <a:gd name="connsiteX40" fmla="*/ 4109 w 126871"/>
                      <a:gd name="connsiteY40" fmla="*/ 1213 h 54678"/>
                      <a:gd name="connsiteX41" fmla="*/ 3907 w 126871"/>
                      <a:gd name="connsiteY41" fmla="*/ 1280 h 54678"/>
                      <a:gd name="connsiteX42" fmla="*/ 3638 w 126871"/>
                      <a:gd name="connsiteY42" fmla="*/ 1370 h 54678"/>
                      <a:gd name="connsiteX43" fmla="*/ 3391 w 126871"/>
                      <a:gd name="connsiteY43" fmla="*/ 1460 h 54678"/>
                      <a:gd name="connsiteX44" fmla="*/ 3166 w 126871"/>
                      <a:gd name="connsiteY44" fmla="*/ 1572 h 54678"/>
                      <a:gd name="connsiteX45" fmla="*/ 3054 w 126871"/>
                      <a:gd name="connsiteY45" fmla="*/ 1617 h 54678"/>
                      <a:gd name="connsiteX46" fmla="*/ 2942 w 126871"/>
                      <a:gd name="connsiteY46" fmla="*/ 1662 h 54678"/>
                      <a:gd name="connsiteX47" fmla="*/ 2829 w 126871"/>
                      <a:gd name="connsiteY47" fmla="*/ 1707 h 54678"/>
                      <a:gd name="connsiteX48" fmla="*/ 2717 w 126871"/>
                      <a:gd name="connsiteY48" fmla="*/ 1751 h 54678"/>
                      <a:gd name="connsiteX49" fmla="*/ 2605 w 126871"/>
                      <a:gd name="connsiteY49" fmla="*/ 1819 h 54678"/>
                      <a:gd name="connsiteX50" fmla="*/ 2492 w 126871"/>
                      <a:gd name="connsiteY50" fmla="*/ 1864 h 54678"/>
                      <a:gd name="connsiteX51" fmla="*/ 2380 w 126871"/>
                      <a:gd name="connsiteY51" fmla="*/ 1909 h 54678"/>
                      <a:gd name="connsiteX52" fmla="*/ 2290 w 126871"/>
                      <a:gd name="connsiteY52" fmla="*/ 1954 h 54678"/>
                      <a:gd name="connsiteX53" fmla="*/ 2178 w 126871"/>
                      <a:gd name="connsiteY53" fmla="*/ 2021 h 54678"/>
                      <a:gd name="connsiteX54" fmla="*/ 2088 w 126871"/>
                      <a:gd name="connsiteY54" fmla="*/ 2066 h 54678"/>
                      <a:gd name="connsiteX55" fmla="*/ 1976 w 126871"/>
                      <a:gd name="connsiteY55" fmla="*/ 2133 h 54678"/>
                      <a:gd name="connsiteX56" fmla="*/ 1886 w 126871"/>
                      <a:gd name="connsiteY56" fmla="*/ 2178 h 54678"/>
                      <a:gd name="connsiteX57" fmla="*/ 1796 w 126871"/>
                      <a:gd name="connsiteY57" fmla="*/ 2223 h 54678"/>
                      <a:gd name="connsiteX58" fmla="*/ 1707 w 126871"/>
                      <a:gd name="connsiteY58" fmla="*/ 2290 h 54678"/>
                      <a:gd name="connsiteX59" fmla="*/ 1617 w 126871"/>
                      <a:gd name="connsiteY59" fmla="*/ 2335 h 54678"/>
                      <a:gd name="connsiteX60" fmla="*/ 1527 w 126871"/>
                      <a:gd name="connsiteY60" fmla="*/ 2403 h 54678"/>
                      <a:gd name="connsiteX61" fmla="*/ 1437 w 126871"/>
                      <a:gd name="connsiteY61" fmla="*/ 2448 h 54678"/>
                      <a:gd name="connsiteX62" fmla="*/ 1347 w 126871"/>
                      <a:gd name="connsiteY62" fmla="*/ 2515 h 54678"/>
                      <a:gd name="connsiteX63" fmla="*/ 1280 w 126871"/>
                      <a:gd name="connsiteY63" fmla="*/ 2560 h 54678"/>
                      <a:gd name="connsiteX64" fmla="*/ 1190 w 126871"/>
                      <a:gd name="connsiteY64" fmla="*/ 2627 h 54678"/>
                      <a:gd name="connsiteX65" fmla="*/ 1123 w 126871"/>
                      <a:gd name="connsiteY65" fmla="*/ 2672 h 54678"/>
                      <a:gd name="connsiteX66" fmla="*/ 1055 w 126871"/>
                      <a:gd name="connsiteY66" fmla="*/ 2740 h 54678"/>
                      <a:gd name="connsiteX67" fmla="*/ 966 w 126871"/>
                      <a:gd name="connsiteY67" fmla="*/ 2807 h 54678"/>
                      <a:gd name="connsiteX68" fmla="*/ 898 w 126871"/>
                      <a:gd name="connsiteY68" fmla="*/ 2852 h 54678"/>
                      <a:gd name="connsiteX69" fmla="*/ 831 w 126871"/>
                      <a:gd name="connsiteY69" fmla="*/ 2919 h 54678"/>
                      <a:gd name="connsiteX70" fmla="*/ 764 w 126871"/>
                      <a:gd name="connsiteY70" fmla="*/ 2987 h 54678"/>
                      <a:gd name="connsiteX71" fmla="*/ 696 w 126871"/>
                      <a:gd name="connsiteY71" fmla="*/ 3031 h 54678"/>
                      <a:gd name="connsiteX72" fmla="*/ 651 w 126871"/>
                      <a:gd name="connsiteY72" fmla="*/ 3099 h 54678"/>
                      <a:gd name="connsiteX73" fmla="*/ 584 w 126871"/>
                      <a:gd name="connsiteY73" fmla="*/ 3166 h 54678"/>
                      <a:gd name="connsiteX74" fmla="*/ 516 w 126871"/>
                      <a:gd name="connsiteY74" fmla="*/ 3234 h 54678"/>
                      <a:gd name="connsiteX75" fmla="*/ 472 w 126871"/>
                      <a:gd name="connsiteY75" fmla="*/ 3301 h 54678"/>
                      <a:gd name="connsiteX76" fmla="*/ 427 w 126871"/>
                      <a:gd name="connsiteY76" fmla="*/ 3368 h 54678"/>
                      <a:gd name="connsiteX77" fmla="*/ 359 w 126871"/>
                      <a:gd name="connsiteY77" fmla="*/ 3436 h 54678"/>
                      <a:gd name="connsiteX78" fmla="*/ 314 w 126871"/>
                      <a:gd name="connsiteY78" fmla="*/ 3503 h 54678"/>
                      <a:gd name="connsiteX79" fmla="*/ 269 w 126871"/>
                      <a:gd name="connsiteY79" fmla="*/ 3570 h 54678"/>
                      <a:gd name="connsiteX80" fmla="*/ 247 w 126871"/>
                      <a:gd name="connsiteY80" fmla="*/ 3638 h 54678"/>
                      <a:gd name="connsiteX81" fmla="*/ 202 w 126871"/>
                      <a:gd name="connsiteY81" fmla="*/ 3705 h 54678"/>
                      <a:gd name="connsiteX82" fmla="*/ 157 w 126871"/>
                      <a:gd name="connsiteY82" fmla="*/ 3772 h 54678"/>
                      <a:gd name="connsiteX83" fmla="*/ 135 w 126871"/>
                      <a:gd name="connsiteY83" fmla="*/ 3862 h 54678"/>
                      <a:gd name="connsiteX84" fmla="*/ 112 w 126871"/>
                      <a:gd name="connsiteY84" fmla="*/ 3930 h 54678"/>
                      <a:gd name="connsiteX85" fmla="*/ 67 w 126871"/>
                      <a:gd name="connsiteY85" fmla="*/ 3997 h 54678"/>
                      <a:gd name="connsiteX86" fmla="*/ 45 w 126871"/>
                      <a:gd name="connsiteY86" fmla="*/ 4064 h 54678"/>
                      <a:gd name="connsiteX87" fmla="*/ 22 w 126871"/>
                      <a:gd name="connsiteY87" fmla="*/ 4154 h 54678"/>
                      <a:gd name="connsiteX88" fmla="*/ 22 w 126871"/>
                      <a:gd name="connsiteY88" fmla="*/ 4222 h 54678"/>
                      <a:gd name="connsiteX89" fmla="*/ 0 w 126871"/>
                      <a:gd name="connsiteY89" fmla="*/ 4289 h 54678"/>
                      <a:gd name="connsiteX90" fmla="*/ 0 w 126871"/>
                      <a:gd name="connsiteY90" fmla="*/ 4379 h 54678"/>
                      <a:gd name="connsiteX91" fmla="*/ 157 w 126871"/>
                      <a:gd name="connsiteY91" fmla="*/ 4648 h 54678"/>
                      <a:gd name="connsiteX92" fmla="*/ 427 w 126871"/>
                      <a:gd name="connsiteY92" fmla="*/ 4469 h 54678"/>
                      <a:gd name="connsiteX93" fmla="*/ 449 w 126871"/>
                      <a:gd name="connsiteY93" fmla="*/ 4401 h 54678"/>
                      <a:gd name="connsiteX94" fmla="*/ 472 w 126871"/>
                      <a:gd name="connsiteY94" fmla="*/ 4334 h 54678"/>
                      <a:gd name="connsiteX95" fmla="*/ 472 w 126871"/>
                      <a:gd name="connsiteY95" fmla="*/ 4356 h 54678"/>
                      <a:gd name="connsiteX96" fmla="*/ 494 w 126871"/>
                      <a:gd name="connsiteY96" fmla="*/ 4289 h 54678"/>
                      <a:gd name="connsiteX97" fmla="*/ 516 w 126871"/>
                      <a:gd name="connsiteY97" fmla="*/ 4244 h 54678"/>
                      <a:gd name="connsiteX98" fmla="*/ 516 w 126871"/>
                      <a:gd name="connsiteY98" fmla="*/ 4244 h 54678"/>
                      <a:gd name="connsiteX99" fmla="*/ 539 w 126871"/>
                      <a:gd name="connsiteY99" fmla="*/ 4199 h 54678"/>
                      <a:gd name="connsiteX100" fmla="*/ 561 w 126871"/>
                      <a:gd name="connsiteY100" fmla="*/ 4132 h 54678"/>
                      <a:gd name="connsiteX101" fmla="*/ 561 w 126871"/>
                      <a:gd name="connsiteY101" fmla="*/ 4154 h 54678"/>
                      <a:gd name="connsiteX102" fmla="*/ 606 w 126871"/>
                      <a:gd name="connsiteY102" fmla="*/ 4087 h 54678"/>
                      <a:gd name="connsiteX103" fmla="*/ 629 w 126871"/>
                      <a:gd name="connsiteY103" fmla="*/ 4042 h 54678"/>
                      <a:gd name="connsiteX104" fmla="*/ 629 w 126871"/>
                      <a:gd name="connsiteY104" fmla="*/ 4042 h 54678"/>
                      <a:gd name="connsiteX105" fmla="*/ 674 w 126871"/>
                      <a:gd name="connsiteY105" fmla="*/ 3997 h 54678"/>
                      <a:gd name="connsiteX106" fmla="*/ 696 w 126871"/>
                      <a:gd name="connsiteY106" fmla="*/ 3930 h 54678"/>
                      <a:gd name="connsiteX107" fmla="*/ 696 w 126871"/>
                      <a:gd name="connsiteY107" fmla="*/ 3952 h 54678"/>
                      <a:gd name="connsiteX108" fmla="*/ 741 w 126871"/>
                      <a:gd name="connsiteY108" fmla="*/ 3907 h 54678"/>
                      <a:gd name="connsiteX109" fmla="*/ 786 w 126871"/>
                      <a:gd name="connsiteY109" fmla="*/ 3840 h 54678"/>
                      <a:gd name="connsiteX110" fmla="*/ 786 w 126871"/>
                      <a:gd name="connsiteY110" fmla="*/ 3862 h 54678"/>
                      <a:gd name="connsiteX111" fmla="*/ 831 w 126871"/>
                      <a:gd name="connsiteY111" fmla="*/ 3795 h 54678"/>
                      <a:gd name="connsiteX112" fmla="*/ 876 w 126871"/>
                      <a:gd name="connsiteY112" fmla="*/ 3750 h 54678"/>
                      <a:gd name="connsiteX113" fmla="*/ 876 w 126871"/>
                      <a:gd name="connsiteY113" fmla="*/ 3772 h 54678"/>
                      <a:gd name="connsiteX114" fmla="*/ 921 w 126871"/>
                      <a:gd name="connsiteY114" fmla="*/ 3705 h 54678"/>
                      <a:gd name="connsiteX115" fmla="*/ 966 w 126871"/>
                      <a:gd name="connsiteY115" fmla="*/ 3660 h 54678"/>
                      <a:gd name="connsiteX116" fmla="*/ 966 w 126871"/>
                      <a:gd name="connsiteY116" fmla="*/ 3683 h 54678"/>
                      <a:gd name="connsiteX117" fmla="*/ 1033 w 126871"/>
                      <a:gd name="connsiteY117" fmla="*/ 3638 h 54678"/>
                      <a:gd name="connsiteX118" fmla="*/ 1078 w 126871"/>
                      <a:gd name="connsiteY118" fmla="*/ 3593 h 54678"/>
                      <a:gd name="connsiteX119" fmla="*/ 1078 w 126871"/>
                      <a:gd name="connsiteY119" fmla="*/ 3593 h 54678"/>
                      <a:gd name="connsiteX120" fmla="*/ 1145 w 126871"/>
                      <a:gd name="connsiteY120" fmla="*/ 3548 h 54678"/>
                      <a:gd name="connsiteX121" fmla="*/ 1190 w 126871"/>
                      <a:gd name="connsiteY121" fmla="*/ 3503 h 54678"/>
                      <a:gd name="connsiteX122" fmla="*/ 1257 w 126871"/>
                      <a:gd name="connsiteY122" fmla="*/ 3458 h 54678"/>
                      <a:gd name="connsiteX123" fmla="*/ 1325 w 126871"/>
                      <a:gd name="connsiteY123" fmla="*/ 3413 h 54678"/>
                      <a:gd name="connsiteX124" fmla="*/ 1392 w 126871"/>
                      <a:gd name="connsiteY124" fmla="*/ 3391 h 54678"/>
                      <a:gd name="connsiteX125" fmla="*/ 1460 w 126871"/>
                      <a:gd name="connsiteY125" fmla="*/ 3346 h 54678"/>
                      <a:gd name="connsiteX126" fmla="*/ 1527 w 126871"/>
                      <a:gd name="connsiteY126" fmla="*/ 3301 h 54678"/>
                      <a:gd name="connsiteX127" fmla="*/ 1594 w 126871"/>
                      <a:gd name="connsiteY127" fmla="*/ 3278 h 54678"/>
                      <a:gd name="connsiteX128" fmla="*/ 1684 w 126871"/>
                      <a:gd name="connsiteY128" fmla="*/ 3234 h 54678"/>
                      <a:gd name="connsiteX129" fmla="*/ 1752 w 126871"/>
                      <a:gd name="connsiteY129" fmla="*/ 3211 h 54678"/>
                      <a:gd name="connsiteX130" fmla="*/ 1841 w 126871"/>
                      <a:gd name="connsiteY130" fmla="*/ 3166 h 54678"/>
                      <a:gd name="connsiteX131" fmla="*/ 1909 w 126871"/>
                      <a:gd name="connsiteY131" fmla="*/ 3144 h 54678"/>
                      <a:gd name="connsiteX132" fmla="*/ 1999 w 126871"/>
                      <a:gd name="connsiteY132" fmla="*/ 3099 h 54678"/>
                      <a:gd name="connsiteX133" fmla="*/ 2088 w 126871"/>
                      <a:gd name="connsiteY133" fmla="*/ 3076 h 54678"/>
                      <a:gd name="connsiteX134" fmla="*/ 2178 w 126871"/>
                      <a:gd name="connsiteY134" fmla="*/ 3031 h 54678"/>
                      <a:gd name="connsiteX135" fmla="*/ 2268 w 126871"/>
                      <a:gd name="connsiteY135" fmla="*/ 3009 h 54678"/>
                      <a:gd name="connsiteX136" fmla="*/ 2358 w 126871"/>
                      <a:gd name="connsiteY136" fmla="*/ 2987 h 54678"/>
                      <a:gd name="connsiteX137" fmla="*/ 2448 w 126871"/>
                      <a:gd name="connsiteY137" fmla="*/ 2942 h 54678"/>
                      <a:gd name="connsiteX138" fmla="*/ 2537 w 126871"/>
                      <a:gd name="connsiteY138" fmla="*/ 2919 h 54678"/>
                      <a:gd name="connsiteX139" fmla="*/ 2650 w 126871"/>
                      <a:gd name="connsiteY139" fmla="*/ 2897 h 54678"/>
                      <a:gd name="connsiteX140" fmla="*/ 2740 w 126871"/>
                      <a:gd name="connsiteY140" fmla="*/ 2874 h 54678"/>
                      <a:gd name="connsiteX141" fmla="*/ 2852 w 126871"/>
                      <a:gd name="connsiteY141" fmla="*/ 2852 h 54678"/>
                      <a:gd name="connsiteX142" fmla="*/ 2942 w 126871"/>
                      <a:gd name="connsiteY142" fmla="*/ 2829 h 54678"/>
                      <a:gd name="connsiteX143" fmla="*/ 3054 w 126871"/>
                      <a:gd name="connsiteY143" fmla="*/ 2807 h 54678"/>
                      <a:gd name="connsiteX144" fmla="*/ 3166 w 126871"/>
                      <a:gd name="connsiteY144" fmla="*/ 2784 h 54678"/>
                      <a:gd name="connsiteX145" fmla="*/ 3278 w 126871"/>
                      <a:gd name="connsiteY145" fmla="*/ 2762 h 54678"/>
                      <a:gd name="connsiteX146" fmla="*/ 3391 w 126871"/>
                      <a:gd name="connsiteY146" fmla="*/ 2740 h 54678"/>
                      <a:gd name="connsiteX147" fmla="*/ 3503 w 126871"/>
                      <a:gd name="connsiteY147" fmla="*/ 2717 h 54678"/>
                      <a:gd name="connsiteX148" fmla="*/ 3728 w 126871"/>
                      <a:gd name="connsiteY148" fmla="*/ 2695 h 54678"/>
                      <a:gd name="connsiteX149" fmla="*/ 3975 w 126871"/>
                      <a:gd name="connsiteY149" fmla="*/ 2650 h 54678"/>
                      <a:gd name="connsiteX150" fmla="*/ 4222 w 126871"/>
                      <a:gd name="connsiteY150" fmla="*/ 2627 h 54678"/>
                      <a:gd name="connsiteX151" fmla="*/ 4424 w 126871"/>
                      <a:gd name="connsiteY151" fmla="*/ 2605 h 54678"/>
                      <a:gd name="connsiteX152" fmla="*/ 4469 w 126871"/>
                      <a:gd name="connsiteY152" fmla="*/ 2582 h 54678"/>
                      <a:gd name="connsiteX153" fmla="*/ 4716 w 126871"/>
                      <a:gd name="connsiteY153" fmla="*/ 2537 h 54678"/>
                      <a:gd name="connsiteX154" fmla="*/ 4985 w 126871"/>
                      <a:gd name="connsiteY154" fmla="*/ 2493 h 54678"/>
                      <a:gd name="connsiteX155" fmla="*/ 5255 w 126871"/>
                      <a:gd name="connsiteY155" fmla="*/ 2470 h 54678"/>
                      <a:gd name="connsiteX156" fmla="*/ 5524 w 126871"/>
                      <a:gd name="connsiteY156" fmla="*/ 2425 h 54678"/>
                      <a:gd name="connsiteX157" fmla="*/ 5793 w 126871"/>
                      <a:gd name="connsiteY157" fmla="*/ 2380 h 54678"/>
                      <a:gd name="connsiteX158" fmla="*/ 6085 w 126871"/>
                      <a:gd name="connsiteY158" fmla="*/ 2358 h 54678"/>
                      <a:gd name="connsiteX159" fmla="*/ 6377 w 126871"/>
                      <a:gd name="connsiteY159" fmla="*/ 2313 h 54678"/>
                      <a:gd name="connsiteX160" fmla="*/ 6692 w 126871"/>
                      <a:gd name="connsiteY160" fmla="*/ 2290 h 54678"/>
                      <a:gd name="connsiteX161" fmla="*/ 6983 w 126871"/>
                      <a:gd name="connsiteY161" fmla="*/ 2268 h 54678"/>
                      <a:gd name="connsiteX162" fmla="*/ 7298 w 126871"/>
                      <a:gd name="connsiteY162" fmla="*/ 2246 h 54678"/>
                      <a:gd name="connsiteX163" fmla="*/ 7612 w 126871"/>
                      <a:gd name="connsiteY163" fmla="*/ 2223 h 54678"/>
                      <a:gd name="connsiteX164" fmla="*/ 7927 w 126871"/>
                      <a:gd name="connsiteY164" fmla="*/ 2201 h 54678"/>
                      <a:gd name="connsiteX165" fmla="*/ 8241 w 126871"/>
                      <a:gd name="connsiteY165" fmla="*/ 2178 h 54678"/>
                      <a:gd name="connsiteX166" fmla="*/ 8578 w 126871"/>
                      <a:gd name="connsiteY166" fmla="*/ 2156 h 54678"/>
                      <a:gd name="connsiteX167" fmla="*/ 8915 w 126871"/>
                      <a:gd name="connsiteY167" fmla="*/ 2156 h 54678"/>
                      <a:gd name="connsiteX168" fmla="*/ 9251 w 126871"/>
                      <a:gd name="connsiteY168" fmla="*/ 2133 h 54678"/>
                      <a:gd name="connsiteX169" fmla="*/ 9588 w 126871"/>
                      <a:gd name="connsiteY169" fmla="*/ 2133 h 54678"/>
                      <a:gd name="connsiteX170" fmla="*/ 9925 w 126871"/>
                      <a:gd name="connsiteY170" fmla="*/ 2111 h 54678"/>
                      <a:gd name="connsiteX171" fmla="*/ 10284 w 126871"/>
                      <a:gd name="connsiteY171" fmla="*/ 2111 h 54678"/>
                      <a:gd name="connsiteX172" fmla="*/ 10621 w 126871"/>
                      <a:gd name="connsiteY172" fmla="*/ 2111 h 54678"/>
                      <a:gd name="connsiteX173" fmla="*/ 10981 w 126871"/>
                      <a:gd name="connsiteY173" fmla="*/ 2111 h 54678"/>
                      <a:gd name="connsiteX174" fmla="*/ 11340 w 126871"/>
                      <a:gd name="connsiteY174" fmla="*/ 2111 h 54678"/>
                      <a:gd name="connsiteX175" fmla="*/ 11699 w 126871"/>
                      <a:gd name="connsiteY175" fmla="*/ 2111 h 54678"/>
                      <a:gd name="connsiteX176" fmla="*/ 12081 w 126871"/>
                      <a:gd name="connsiteY176" fmla="*/ 2111 h 54678"/>
                      <a:gd name="connsiteX177" fmla="*/ 12440 w 126871"/>
                      <a:gd name="connsiteY177" fmla="*/ 2111 h 54678"/>
                      <a:gd name="connsiteX178" fmla="*/ 12822 w 126871"/>
                      <a:gd name="connsiteY178" fmla="*/ 2133 h 54678"/>
                      <a:gd name="connsiteX179" fmla="*/ 13181 w 126871"/>
                      <a:gd name="connsiteY179" fmla="*/ 2133 h 54678"/>
                      <a:gd name="connsiteX180" fmla="*/ 13563 w 126871"/>
                      <a:gd name="connsiteY180" fmla="*/ 2156 h 54678"/>
                      <a:gd name="connsiteX181" fmla="*/ 13855 w 126871"/>
                      <a:gd name="connsiteY181" fmla="*/ 2156 h 54678"/>
                      <a:gd name="connsiteX182" fmla="*/ 13945 w 126871"/>
                      <a:gd name="connsiteY182" fmla="*/ 2156 h 54678"/>
                      <a:gd name="connsiteX183" fmla="*/ 14326 w 126871"/>
                      <a:gd name="connsiteY183" fmla="*/ 2178 h 54678"/>
                      <a:gd name="connsiteX184" fmla="*/ 14708 w 126871"/>
                      <a:gd name="connsiteY184" fmla="*/ 2178 h 54678"/>
                      <a:gd name="connsiteX185" fmla="*/ 15090 w 126871"/>
                      <a:gd name="connsiteY185" fmla="*/ 2201 h 54678"/>
                      <a:gd name="connsiteX186" fmla="*/ 15472 w 126871"/>
                      <a:gd name="connsiteY186" fmla="*/ 2223 h 54678"/>
                      <a:gd name="connsiteX187" fmla="*/ 15853 w 126871"/>
                      <a:gd name="connsiteY187" fmla="*/ 2223 h 54678"/>
                      <a:gd name="connsiteX188" fmla="*/ 16235 w 126871"/>
                      <a:gd name="connsiteY188" fmla="*/ 2246 h 54678"/>
                      <a:gd name="connsiteX189" fmla="*/ 16617 w 126871"/>
                      <a:gd name="connsiteY189" fmla="*/ 2268 h 54678"/>
                      <a:gd name="connsiteX190" fmla="*/ 17021 w 126871"/>
                      <a:gd name="connsiteY190" fmla="*/ 2290 h 54678"/>
                      <a:gd name="connsiteX191" fmla="*/ 17403 w 126871"/>
                      <a:gd name="connsiteY191" fmla="*/ 2313 h 54678"/>
                      <a:gd name="connsiteX192" fmla="*/ 17807 w 126871"/>
                      <a:gd name="connsiteY192" fmla="*/ 2335 h 54678"/>
                      <a:gd name="connsiteX193" fmla="*/ 18189 w 126871"/>
                      <a:gd name="connsiteY193" fmla="*/ 2358 h 54678"/>
                      <a:gd name="connsiteX194" fmla="*/ 18570 w 126871"/>
                      <a:gd name="connsiteY194" fmla="*/ 2403 h 54678"/>
                      <a:gd name="connsiteX195" fmla="*/ 19356 w 126871"/>
                      <a:gd name="connsiteY195" fmla="*/ 2448 h 54678"/>
                      <a:gd name="connsiteX196" fmla="*/ 20142 w 126871"/>
                      <a:gd name="connsiteY196" fmla="*/ 2515 h 54678"/>
                      <a:gd name="connsiteX197" fmla="*/ 20479 w 126871"/>
                      <a:gd name="connsiteY197" fmla="*/ 2537 h 54678"/>
                      <a:gd name="connsiteX198" fmla="*/ 20928 w 126871"/>
                      <a:gd name="connsiteY198" fmla="*/ 2582 h 54678"/>
                      <a:gd name="connsiteX199" fmla="*/ 21692 w 126871"/>
                      <a:gd name="connsiteY199" fmla="*/ 2627 h 54678"/>
                      <a:gd name="connsiteX200" fmla="*/ 22478 w 126871"/>
                      <a:gd name="connsiteY200" fmla="*/ 2695 h 54678"/>
                      <a:gd name="connsiteX201" fmla="*/ 23241 w 126871"/>
                      <a:gd name="connsiteY201" fmla="*/ 2762 h 54678"/>
                      <a:gd name="connsiteX202" fmla="*/ 24004 w 126871"/>
                      <a:gd name="connsiteY202" fmla="*/ 2829 h 54678"/>
                      <a:gd name="connsiteX203" fmla="*/ 24746 w 126871"/>
                      <a:gd name="connsiteY203" fmla="*/ 2919 h 54678"/>
                      <a:gd name="connsiteX204" fmla="*/ 25487 w 126871"/>
                      <a:gd name="connsiteY204" fmla="*/ 2987 h 54678"/>
                      <a:gd name="connsiteX205" fmla="*/ 25576 w 126871"/>
                      <a:gd name="connsiteY205" fmla="*/ 3009 h 54678"/>
                      <a:gd name="connsiteX206" fmla="*/ 26228 w 126871"/>
                      <a:gd name="connsiteY206" fmla="*/ 3054 h 54678"/>
                      <a:gd name="connsiteX207" fmla="*/ 26946 w 126871"/>
                      <a:gd name="connsiteY207" fmla="*/ 3121 h 54678"/>
                      <a:gd name="connsiteX208" fmla="*/ 27642 w 126871"/>
                      <a:gd name="connsiteY208" fmla="*/ 3189 h 54678"/>
                      <a:gd name="connsiteX209" fmla="*/ 28338 w 126871"/>
                      <a:gd name="connsiteY209" fmla="*/ 3256 h 54678"/>
                      <a:gd name="connsiteX210" fmla="*/ 29012 w 126871"/>
                      <a:gd name="connsiteY210" fmla="*/ 3323 h 54678"/>
                      <a:gd name="connsiteX211" fmla="*/ 29686 w 126871"/>
                      <a:gd name="connsiteY211" fmla="*/ 3413 h 54678"/>
                      <a:gd name="connsiteX212" fmla="*/ 30314 w 126871"/>
                      <a:gd name="connsiteY212" fmla="*/ 3481 h 54678"/>
                      <a:gd name="connsiteX213" fmla="*/ 30943 w 126871"/>
                      <a:gd name="connsiteY213" fmla="*/ 3548 h 54678"/>
                      <a:gd name="connsiteX214" fmla="*/ 31527 w 126871"/>
                      <a:gd name="connsiteY214" fmla="*/ 3638 h 54678"/>
                      <a:gd name="connsiteX215" fmla="*/ 32111 w 126871"/>
                      <a:gd name="connsiteY215" fmla="*/ 3705 h 54678"/>
                      <a:gd name="connsiteX216" fmla="*/ 32672 w 126871"/>
                      <a:gd name="connsiteY216" fmla="*/ 3772 h 54678"/>
                      <a:gd name="connsiteX217" fmla="*/ 33189 w 126871"/>
                      <a:gd name="connsiteY217" fmla="*/ 3840 h 54678"/>
                      <a:gd name="connsiteX218" fmla="*/ 33705 w 126871"/>
                      <a:gd name="connsiteY218" fmla="*/ 3930 h 54678"/>
                      <a:gd name="connsiteX219" fmla="*/ 34177 w 126871"/>
                      <a:gd name="connsiteY219" fmla="*/ 3997 h 54678"/>
                      <a:gd name="connsiteX220" fmla="*/ 34626 w 126871"/>
                      <a:gd name="connsiteY220" fmla="*/ 4064 h 54678"/>
                      <a:gd name="connsiteX221" fmla="*/ 35030 w 126871"/>
                      <a:gd name="connsiteY221" fmla="*/ 4132 h 54678"/>
                      <a:gd name="connsiteX222" fmla="*/ 35412 w 126871"/>
                      <a:gd name="connsiteY222" fmla="*/ 4199 h 54678"/>
                      <a:gd name="connsiteX223" fmla="*/ 35771 w 126871"/>
                      <a:gd name="connsiteY223" fmla="*/ 4266 h 54678"/>
                      <a:gd name="connsiteX224" fmla="*/ 36085 w 126871"/>
                      <a:gd name="connsiteY224" fmla="*/ 4334 h 54678"/>
                      <a:gd name="connsiteX225" fmla="*/ 36220 w 126871"/>
                      <a:gd name="connsiteY225" fmla="*/ 4356 h 54678"/>
                      <a:gd name="connsiteX226" fmla="*/ 36355 w 126871"/>
                      <a:gd name="connsiteY226" fmla="*/ 4379 h 54678"/>
                      <a:gd name="connsiteX227" fmla="*/ 36467 w 126871"/>
                      <a:gd name="connsiteY227" fmla="*/ 4401 h 54678"/>
                      <a:gd name="connsiteX228" fmla="*/ 36579 w 126871"/>
                      <a:gd name="connsiteY228" fmla="*/ 4446 h 54678"/>
                      <a:gd name="connsiteX229" fmla="*/ 37096 w 126871"/>
                      <a:gd name="connsiteY229" fmla="*/ 4558 h 54678"/>
                      <a:gd name="connsiteX230" fmla="*/ 37612 w 126871"/>
                      <a:gd name="connsiteY230" fmla="*/ 4693 h 54678"/>
                      <a:gd name="connsiteX231" fmla="*/ 38129 w 126871"/>
                      <a:gd name="connsiteY231" fmla="*/ 4828 h 54678"/>
                      <a:gd name="connsiteX232" fmla="*/ 38645 w 126871"/>
                      <a:gd name="connsiteY232" fmla="*/ 4963 h 54678"/>
                      <a:gd name="connsiteX233" fmla="*/ 39162 w 126871"/>
                      <a:gd name="connsiteY233" fmla="*/ 5097 h 54678"/>
                      <a:gd name="connsiteX234" fmla="*/ 39678 w 126871"/>
                      <a:gd name="connsiteY234" fmla="*/ 5232 h 54678"/>
                      <a:gd name="connsiteX235" fmla="*/ 40172 w 126871"/>
                      <a:gd name="connsiteY235" fmla="*/ 5367 h 54678"/>
                      <a:gd name="connsiteX236" fmla="*/ 40689 w 126871"/>
                      <a:gd name="connsiteY236" fmla="*/ 5501 h 54678"/>
                      <a:gd name="connsiteX237" fmla="*/ 41205 w 126871"/>
                      <a:gd name="connsiteY237" fmla="*/ 5636 h 54678"/>
                      <a:gd name="connsiteX238" fmla="*/ 41699 w 126871"/>
                      <a:gd name="connsiteY238" fmla="*/ 5771 h 54678"/>
                      <a:gd name="connsiteX239" fmla="*/ 42216 w 126871"/>
                      <a:gd name="connsiteY239" fmla="*/ 5928 h 54678"/>
                      <a:gd name="connsiteX240" fmla="*/ 42732 w 126871"/>
                      <a:gd name="connsiteY240" fmla="*/ 6063 h 54678"/>
                      <a:gd name="connsiteX241" fmla="*/ 43226 w 126871"/>
                      <a:gd name="connsiteY241" fmla="*/ 6220 h 54678"/>
                      <a:gd name="connsiteX242" fmla="*/ 43742 w 126871"/>
                      <a:gd name="connsiteY242" fmla="*/ 6377 h 54678"/>
                      <a:gd name="connsiteX243" fmla="*/ 44237 w 126871"/>
                      <a:gd name="connsiteY243" fmla="*/ 6512 h 54678"/>
                      <a:gd name="connsiteX244" fmla="*/ 44753 w 126871"/>
                      <a:gd name="connsiteY244" fmla="*/ 6669 h 54678"/>
                      <a:gd name="connsiteX245" fmla="*/ 45247 w 126871"/>
                      <a:gd name="connsiteY245" fmla="*/ 6826 h 54678"/>
                      <a:gd name="connsiteX246" fmla="*/ 45741 w 126871"/>
                      <a:gd name="connsiteY246" fmla="*/ 6984 h 54678"/>
                      <a:gd name="connsiteX247" fmla="*/ 46258 w 126871"/>
                      <a:gd name="connsiteY247" fmla="*/ 7141 h 54678"/>
                      <a:gd name="connsiteX248" fmla="*/ 46752 w 126871"/>
                      <a:gd name="connsiteY248" fmla="*/ 7298 h 54678"/>
                      <a:gd name="connsiteX249" fmla="*/ 47246 w 126871"/>
                      <a:gd name="connsiteY249" fmla="*/ 7455 h 54678"/>
                      <a:gd name="connsiteX250" fmla="*/ 47740 w 126871"/>
                      <a:gd name="connsiteY250" fmla="*/ 7612 h 54678"/>
                      <a:gd name="connsiteX251" fmla="*/ 48233 w 126871"/>
                      <a:gd name="connsiteY251" fmla="*/ 7769 h 54678"/>
                      <a:gd name="connsiteX252" fmla="*/ 48750 w 126871"/>
                      <a:gd name="connsiteY252" fmla="*/ 7949 h 54678"/>
                      <a:gd name="connsiteX253" fmla="*/ 49244 w 126871"/>
                      <a:gd name="connsiteY253" fmla="*/ 8106 h 54678"/>
                      <a:gd name="connsiteX254" fmla="*/ 49738 w 126871"/>
                      <a:gd name="connsiteY254" fmla="*/ 8286 h 54678"/>
                      <a:gd name="connsiteX255" fmla="*/ 50232 w 126871"/>
                      <a:gd name="connsiteY255" fmla="*/ 8443 h 54678"/>
                      <a:gd name="connsiteX256" fmla="*/ 50726 w 126871"/>
                      <a:gd name="connsiteY256" fmla="*/ 8623 h 54678"/>
                      <a:gd name="connsiteX257" fmla="*/ 51198 w 126871"/>
                      <a:gd name="connsiteY257" fmla="*/ 8802 h 54678"/>
                      <a:gd name="connsiteX258" fmla="*/ 51692 w 126871"/>
                      <a:gd name="connsiteY258" fmla="*/ 8982 h 54678"/>
                      <a:gd name="connsiteX259" fmla="*/ 51849 w 126871"/>
                      <a:gd name="connsiteY259" fmla="*/ 9027 h 54678"/>
                      <a:gd name="connsiteX260" fmla="*/ 52186 w 126871"/>
                      <a:gd name="connsiteY260" fmla="*/ 9139 h 54678"/>
                      <a:gd name="connsiteX261" fmla="*/ 52680 w 126871"/>
                      <a:gd name="connsiteY261" fmla="*/ 9319 h 54678"/>
                      <a:gd name="connsiteX262" fmla="*/ 53174 w 126871"/>
                      <a:gd name="connsiteY262" fmla="*/ 9498 h 54678"/>
                      <a:gd name="connsiteX263" fmla="*/ 53645 w 126871"/>
                      <a:gd name="connsiteY263" fmla="*/ 9678 h 54678"/>
                      <a:gd name="connsiteX264" fmla="*/ 54139 w 126871"/>
                      <a:gd name="connsiteY264" fmla="*/ 9858 h 54678"/>
                      <a:gd name="connsiteX265" fmla="*/ 54633 w 126871"/>
                      <a:gd name="connsiteY265" fmla="*/ 10037 h 54678"/>
                      <a:gd name="connsiteX266" fmla="*/ 55105 w 126871"/>
                      <a:gd name="connsiteY266" fmla="*/ 10240 h 54678"/>
                      <a:gd name="connsiteX267" fmla="*/ 55599 w 126871"/>
                      <a:gd name="connsiteY267" fmla="*/ 10419 h 54678"/>
                      <a:gd name="connsiteX268" fmla="*/ 56070 w 126871"/>
                      <a:gd name="connsiteY268" fmla="*/ 10599 h 54678"/>
                      <a:gd name="connsiteX269" fmla="*/ 56564 w 126871"/>
                      <a:gd name="connsiteY269" fmla="*/ 10801 h 54678"/>
                      <a:gd name="connsiteX270" fmla="*/ 57036 w 126871"/>
                      <a:gd name="connsiteY270" fmla="*/ 10981 h 54678"/>
                      <a:gd name="connsiteX271" fmla="*/ 57530 w 126871"/>
                      <a:gd name="connsiteY271" fmla="*/ 11183 h 54678"/>
                      <a:gd name="connsiteX272" fmla="*/ 58002 w 126871"/>
                      <a:gd name="connsiteY272" fmla="*/ 11385 h 54678"/>
                      <a:gd name="connsiteX273" fmla="*/ 58495 w 126871"/>
                      <a:gd name="connsiteY273" fmla="*/ 11564 h 54678"/>
                      <a:gd name="connsiteX274" fmla="*/ 58967 w 126871"/>
                      <a:gd name="connsiteY274" fmla="*/ 11766 h 54678"/>
                      <a:gd name="connsiteX275" fmla="*/ 59439 w 126871"/>
                      <a:gd name="connsiteY275" fmla="*/ 11969 h 54678"/>
                      <a:gd name="connsiteX276" fmla="*/ 59933 w 126871"/>
                      <a:gd name="connsiteY276" fmla="*/ 12171 h 54678"/>
                      <a:gd name="connsiteX277" fmla="*/ 60404 w 126871"/>
                      <a:gd name="connsiteY277" fmla="*/ 12373 h 54678"/>
                      <a:gd name="connsiteX278" fmla="*/ 60876 w 126871"/>
                      <a:gd name="connsiteY278" fmla="*/ 12575 h 54678"/>
                      <a:gd name="connsiteX279" fmla="*/ 61347 w 126871"/>
                      <a:gd name="connsiteY279" fmla="*/ 12777 h 54678"/>
                      <a:gd name="connsiteX280" fmla="*/ 61819 w 126871"/>
                      <a:gd name="connsiteY280" fmla="*/ 12979 h 54678"/>
                      <a:gd name="connsiteX281" fmla="*/ 62313 w 126871"/>
                      <a:gd name="connsiteY281" fmla="*/ 13204 h 54678"/>
                      <a:gd name="connsiteX282" fmla="*/ 62784 w 126871"/>
                      <a:gd name="connsiteY282" fmla="*/ 13406 h 54678"/>
                      <a:gd name="connsiteX283" fmla="*/ 63256 w 126871"/>
                      <a:gd name="connsiteY283" fmla="*/ 13608 h 54678"/>
                      <a:gd name="connsiteX284" fmla="*/ 63728 w 126871"/>
                      <a:gd name="connsiteY284" fmla="*/ 13832 h 54678"/>
                      <a:gd name="connsiteX285" fmla="*/ 64199 w 126871"/>
                      <a:gd name="connsiteY285" fmla="*/ 14034 h 54678"/>
                      <a:gd name="connsiteX286" fmla="*/ 64671 w 126871"/>
                      <a:gd name="connsiteY286" fmla="*/ 14259 h 54678"/>
                      <a:gd name="connsiteX287" fmla="*/ 65120 w 126871"/>
                      <a:gd name="connsiteY287" fmla="*/ 14484 h 54678"/>
                      <a:gd name="connsiteX288" fmla="*/ 65591 w 126871"/>
                      <a:gd name="connsiteY288" fmla="*/ 14686 h 54678"/>
                      <a:gd name="connsiteX289" fmla="*/ 66063 w 126871"/>
                      <a:gd name="connsiteY289" fmla="*/ 14910 h 54678"/>
                      <a:gd name="connsiteX290" fmla="*/ 66534 w 126871"/>
                      <a:gd name="connsiteY290" fmla="*/ 15135 h 54678"/>
                      <a:gd name="connsiteX291" fmla="*/ 67006 w 126871"/>
                      <a:gd name="connsiteY291" fmla="*/ 15359 h 54678"/>
                      <a:gd name="connsiteX292" fmla="*/ 67478 w 126871"/>
                      <a:gd name="connsiteY292" fmla="*/ 15584 h 54678"/>
                      <a:gd name="connsiteX293" fmla="*/ 67927 w 126871"/>
                      <a:gd name="connsiteY293" fmla="*/ 15808 h 54678"/>
                      <a:gd name="connsiteX294" fmla="*/ 68398 w 126871"/>
                      <a:gd name="connsiteY294" fmla="*/ 16033 h 54678"/>
                      <a:gd name="connsiteX295" fmla="*/ 68870 w 126871"/>
                      <a:gd name="connsiteY295" fmla="*/ 16257 h 54678"/>
                      <a:gd name="connsiteX296" fmla="*/ 69319 w 126871"/>
                      <a:gd name="connsiteY296" fmla="*/ 16482 h 54678"/>
                      <a:gd name="connsiteX297" fmla="*/ 69790 w 126871"/>
                      <a:gd name="connsiteY297" fmla="*/ 16729 h 54678"/>
                      <a:gd name="connsiteX298" fmla="*/ 70240 w 126871"/>
                      <a:gd name="connsiteY298" fmla="*/ 16954 h 54678"/>
                      <a:gd name="connsiteX299" fmla="*/ 70711 w 126871"/>
                      <a:gd name="connsiteY299" fmla="*/ 17201 h 54678"/>
                      <a:gd name="connsiteX300" fmla="*/ 71160 w 126871"/>
                      <a:gd name="connsiteY300" fmla="*/ 17425 h 54678"/>
                      <a:gd name="connsiteX301" fmla="*/ 71632 w 126871"/>
                      <a:gd name="connsiteY301" fmla="*/ 17672 h 54678"/>
                      <a:gd name="connsiteX302" fmla="*/ 72081 w 126871"/>
                      <a:gd name="connsiteY302" fmla="*/ 17897 h 54678"/>
                      <a:gd name="connsiteX303" fmla="*/ 72552 w 126871"/>
                      <a:gd name="connsiteY303" fmla="*/ 18144 h 54678"/>
                      <a:gd name="connsiteX304" fmla="*/ 73002 w 126871"/>
                      <a:gd name="connsiteY304" fmla="*/ 18391 h 54678"/>
                      <a:gd name="connsiteX305" fmla="*/ 73473 w 126871"/>
                      <a:gd name="connsiteY305" fmla="*/ 18638 h 54678"/>
                      <a:gd name="connsiteX306" fmla="*/ 73922 w 126871"/>
                      <a:gd name="connsiteY306" fmla="*/ 18885 h 54678"/>
                      <a:gd name="connsiteX307" fmla="*/ 74371 w 126871"/>
                      <a:gd name="connsiteY307" fmla="*/ 19132 h 54678"/>
                      <a:gd name="connsiteX308" fmla="*/ 74843 w 126871"/>
                      <a:gd name="connsiteY308" fmla="*/ 19379 h 54678"/>
                      <a:gd name="connsiteX309" fmla="*/ 75292 w 126871"/>
                      <a:gd name="connsiteY309" fmla="*/ 19626 h 54678"/>
                      <a:gd name="connsiteX310" fmla="*/ 75741 w 126871"/>
                      <a:gd name="connsiteY310" fmla="*/ 19873 h 54678"/>
                      <a:gd name="connsiteX311" fmla="*/ 76190 w 126871"/>
                      <a:gd name="connsiteY311" fmla="*/ 20120 h 54678"/>
                      <a:gd name="connsiteX312" fmla="*/ 76662 w 126871"/>
                      <a:gd name="connsiteY312" fmla="*/ 20367 h 54678"/>
                      <a:gd name="connsiteX313" fmla="*/ 77111 w 126871"/>
                      <a:gd name="connsiteY313" fmla="*/ 20636 h 54678"/>
                      <a:gd name="connsiteX314" fmla="*/ 77560 w 126871"/>
                      <a:gd name="connsiteY314" fmla="*/ 20883 h 54678"/>
                      <a:gd name="connsiteX315" fmla="*/ 78009 w 126871"/>
                      <a:gd name="connsiteY315" fmla="*/ 21130 h 54678"/>
                      <a:gd name="connsiteX316" fmla="*/ 78458 w 126871"/>
                      <a:gd name="connsiteY316" fmla="*/ 21400 h 54678"/>
                      <a:gd name="connsiteX317" fmla="*/ 78907 w 126871"/>
                      <a:gd name="connsiteY317" fmla="*/ 21669 h 54678"/>
                      <a:gd name="connsiteX318" fmla="*/ 79356 w 126871"/>
                      <a:gd name="connsiteY318" fmla="*/ 21916 h 54678"/>
                      <a:gd name="connsiteX319" fmla="*/ 79805 w 126871"/>
                      <a:gd name="connsiteY319" fmla="*/ 22186 h 54678"/>
                      <a:gd name="connsiteX320" fmla="*/ 80254 w 126871"/>
                      <a:gd name="connsiteY320" fmla="*/ 22455 h 54678"/>
                      <a:gd name="connsiteX321" fmla="*/ 80704 w 126871"/>
                      <a:gd name="connsiteY321" fmla="*/ 22702 h 54678"/>
                      <a:gd name="connsiteX322" fmla="*/ 81153 w 126871"/>
                      <a:gd name="connsiteY322" fmla="*/ 22972 h 54678"/>
                      <a:gd name="connsiteX323" fmla="*/ 81602 w 126871"/>
                      <a:gd name="connsiteY323" fmla="*/ 23241 h 54678"/>
                      <a:gd name="connsiteX324" fmla="*/ 82051 w 126871"/>
                      <a:gd name="connsiteY324" fmla="*/ 23510 h 54678"/>
                      <a:gd name="connsiteX325" fmla="*/ 82500 w 126871"/>
                      <a:gd name="connsiteY325" fmla="*/ 23780 h 54678"/>
                      <a:gd name="connsiteX326" fmla="*/ 82927 w 126871"/>
                      <a:gd name="connsiteY326" fmla="*/ 24049 h 54678"/>
                      <a:gd name="connsiteX327" fmla="*/ 83376 w 126871"/>
                      <a:gd name="connsiteY327" fmla="*/ 24341 h 54678"/>
                      <a:gd name="connsiteX328" fmla="*/ 83825 w 126871"/>
                      <a:gd name="connsiteY328" fmla="*/ 24611 h 54678"/>
                      <a:gd name="connsiteX329" fmla="*/ 84274 w 126871"/>
                      <a:gd name="connsiteY329" fmla="*/ 24880 h 54678"/>
                      <a:gd name="connsiteX330" fmla="*/ 84701 w 126871"/>
                      <a:gd name="connsiteY330" fmla="*/ 25150 h 54678"/>
                      <a:gd name="connsiteX331" fmla="*/ 85150 w 126871"/>
                      <a:gd name="connsiteY331" fmla="*/ 25442 h 54678"/>
                      <a:gd name="connsiteX332" fmla="*/ 85599 w 126871"/>
                      <a:gd name="connsiteY332" fmla="*/ 25711 h 54678"/>
                      <a:gd name="connsiteX333" fmla="*/ 85756 w 126871"/>
                      <a:gd name="connsiteY333" fmla="*/ 25823 h 54678"/>
                      <a:gd name="connsiteX334" fmla="*/ 86048 w 126871"/>
                      <a:gd name="connsiteY334" fmla="*/ 26003 h 54678"/>
                      <a:gd name="connsiteX335" fmla="*/ 86475 w 126871"/>
                      <a:gd name="connsiteY335" fmla="*/ 26272 h 54678"/>
                      <a:gd name="connsiteX336" fmla="*/ 86924 w 126871"/>
                      <a:gd name="connsiteY336" fmla="*/ 26564 h 54678"/>
                      <a:gd name="connsiteX337" fmla="*/ 87350 w 126871"/>
                      <a:gd name="connsiteY337" fmla="*/ 26856 h 54678"/>
                      <a:gd name="connsiteX338" fmla="*/ 87799 w 126871"/>
                      <a:gd name="connsiteY338" fmla="*/ 27148 h 54678"/>
                      <a:gd name="connsiteX339" fmla="*/ 88248 w 126871"/>
                      <a:gd name="connsiteY339" fmla="*/ 27418 h 54678"/>
                      <a:gd name="connsiteX340" fmla="*/ 88675 w 126871"/>
                      <a:gd name="connsiteY340" fmla="*/ 27710 h 54678"/>
                      <a:gd name="connsiteX341" fmla="*/ 89124 w 126871"/>
                      <a:gd name="connsiteY341" fmla="*/ 28001 h 54678"/>
                      <a:gd name="connsiteX342" fmla="*/ 89551 w 126871"/>
                      <a:gd name="connsiteY342" fmla="*/ 28293 h 54678"/>
                      <a:gd name="connsiteX343" fmla="*/ 90000 w 126871"/>
                      <a:gd name="connsiteY343" fmla="*/ 28585 h 54678"/>
                      <a:gd name="connsiteX344" fmla="*/ 90427 w 126871"/>
                      <a:gd name="connsiteY344" fmla="*/ 28877 h 54678"/>
                      <a:gd name="connsiteX345" fmla="*/ 90876 w 126871"/>
                      <a:gd name="connsiteY345" fmla="*/ 29169 h 54678"/>
                      <a:gd name="connsiteX346" fmla="*/ 91302 w 126871"/>
                      <a:gd name="connsiteY346" fmla="*/ 29484 h 54678"/>
                      <a:gd name="connsiteX347" fmla="*/ 91729 w 126871"/>
                      <a:gd name="connsiteY347" fmla="*/ 29775 h 54678"/>
                      <a:gd name="connsiteX348" fmla="*/ 92178 w 126871"/>
                      <a:gd name="connsiteY348" fmla="*/ 30067 h 54678"/>
                      <a:gd name="connsiteX349" fmla="*/ 92605 w 126871"/>
                      <a:gd name="connsiteY349" fmla="*/ 30359 h 54678"/>
                      <a:gd name="connsiteX350" fmla="*/ 93031 w 126871"/>
                      <a:gd name="connsiteY350" fmla="*/ 30674 h 54678"/>
                      <a:gd name="connsiteX351" fmla="*/ 93481 w 126871"/>
                      <a:gd name="connsiteY351" fmla="*/ 30966 h 54678"/>
                      <a:gd name="connsiteX352" fmla="*/ 93907 w 126871"/>
                      <a:gd name="connsiteY352" fmla="*/ 31280 h 54678"/>
                      <a:gd name="connsiteX353" fmla="*/ 94334 w 126871"/>
                      <a:gd name="connsiteY353" fmla="*/ 31594 h 54678"/>
                      <a:gd name="connsiteX354" fmla="*/ 94783 w 126871"/>
                      <a:gd name="connsiteY354" fmla="*/ 31886 h 54678"/>
                      <a:gd name="connsiteX355" fmla="*/ 95210 w 126871"/>
                      <a:gd name="connsiteY355" fmla="*/ 32201 h 54678"/>
                      <a:gd name="connsiteX356" fmla="*/ 95636 w 126871"/>
                      <a:gd name="connsiteY356" fmla="*/ 32515 h 54678"/>
                      <a:gd name="connsiteX357" fmla="*/ 96063 w 126871"/>
                      <a:gd name="connsiteY357" fmla="*/ 32807 h 54678"/>
                      <a:gd name="connsiteX358" fmla="*/ 96512 w 126871"/>
                      <a:gd name="connsiteY358" fmla="*/ 33121 h 54678"/>
                      <a:gd name="connsiteX359" fmla="*/ 96669 w 126871"/>
                      <a:gd name="connsiteY359" fmla="*/ 33234 h 54678"/>
                      <a:gd name="connsiteX360" fmla="*/ 96826 w 126871"/>
                      <a:gd name="connsiteY360" fmla="*/ 33368 h 54678"/>
                      <a:gd name="connsiteX361" fmla="*/ 96984 w 126871"/>
                      <a:gd name="connsiteY361" fmla="*/ 33481 h 54678"/>
                      <a:gd name="connsiteX362" fmla="*/ 97141 w 126871"/>
                      <a:gd name="connsiteY362" fmla="*/ 33615 h 54678"/>
                      <a:gd name="connsiteX363" fmla="*/ 97320 w 126871"/>
                      <a:gd name="connsiteY363" fmla="*/ 33750 h 54678"/>
                      <a:gd name="connsiteX364" fmla="*/ 97478 w 126871"/>
                      <a:gd name="connsiteY364" fmla="*/ 33885 h 54678"/>
                      <a:gd name="connsiteX365" fmla="*/ 97657 w 126871"/>
                      <a:gd name="connsiteY365" fmla="*/ 34019 h 54678"/>
                      <a:gd name="connsiteX366" fmla="*/ 97814 w 126871"/>
                      <a:gd name="connsiteY366" fmla="*/ 34154 h 54678"/>
                      <a:gd name="connsiteX367" fmla="*/ 97994 w 126871"/>
                      <a:gd name="connsiteY367" fmla="*/ 34311 h 54678"/>
                      <a:gd name="connsiteX368" fmla="*/ 98174 w 126871"/>
                      <a:gd name="connsiteY368" fmla="*/ 34446 h 54678"/>
                      <a:gd name="connsiteX369" fmla="*/ 98353 w 126871"/>
                      <a:gd name="connsiteY369" fmla="*/ 34603 h 54678"/>
                      <a:gd name="connsiteX370" fmla="*/ 98533 w 126871"/>
                      <a:gd name="connsiteY370" fmla="*/ 34760 h 54678"/>
                      <a:gd name="connsiteX371" fmla="*/ 98713 w 126871"/>
                      <a:gd name="connsiteY371" fmla="*/ 34918 h 54678"/>
                      <a:gd name="connsiteX372" fmla="*/ 98892 w 126871"/>
                      <a:gd name="connsiteY372" fmla="*/ 35075 h 54678"/>
                      <a:gd name="connsiteX373" fmla="*/ 99072 w 126871"/>
                      <a:gd name="connsiteY373" fmla="*/ 35254 h 54678"/>
                      <a:gd name="connsiteX374" fmla="*/ 99251 w 126871"/>
                      <a:gd name="connsiteY374" fmla="*/ 35412 h 54678"/>
                      <a:gd name="connsiteX375" fmla="*/ 99633 w 126871"/>
                      <a:gd name="connsiteY375" fmla="*/ 35748 h 54678"/>
                      <a:gd name="connsiteX376" fmla="*/ 100015 w 126871"/>
                      <a:gd name="connsiteY376" fmla="*/ 36108 h 54678"/>
                      <a:gd name="connsiteX377" fmla="*/ 100397 w 126871"/>
                      <a:gd name="connsiteY377" fmla="*/ 36489 h 54678"/>
                      <a:gd name="connsiteX378" fmla="*/ 100801 w 126871"/>
                      <a:gd name="connsiteY378" fmla="*/ 36849 h 54678"/>
                      <a:gd name="connsiteX379" fmla="*/ 101183 w 126871"/>
                      <a:gd name="connsiteY379" fmla="*/ 37231 h 54678"/>
                      <a:gd name="connsiteX380" fmla="*/ 101587 w 126871"/>
                      <a:gd name="connsiteY380" fmla="*/ 37635 h 54678"/>
                      <a:gd name="connsiteX381" fmla="*/ 101991 w 126871"/>
                      <a:gd name="connsiteY381" fmla="*/ 38039 h 54678"/>
                      <a:gd name="connsiteX382" fmla="*/ 102418 w 126871"/>
                      <a:gd name="connsiteY382" fmla="*/ 38443 h 54678"/>
                      <a:gd name="connsiteX383" fmla="*/ 102822 w 126871"/>
                      <a:gd name="connsiteY383" fmla="*/ 38847 h 54678"/>
                      <a:gd name="connsiteX384" fmla="*/ 103248 w 126871"/>
                      <a:gd name="connsiteY384" fmla="*/ 39274 h 54678"/>
                      <a:gd name="connsiteX385" fmla="*/ 104102 w 126871"/>
                      <a:gd name="connsiteY385" fmla="*/ 40127 h 54678"/>
                      <a:gd name="connsiteX386" fmla="*/ 104978 w 126871"/>
                      <a:gd name="connsiteY386" fmla="*/ 41003 h 54678"/>
                      <a:gd name="connsiteX387" fmla="*/ 105853 w 126871"/>
                      <a:gd name="connsiteY387" fmla="*/ 41901 h 54678"/>
                      <a:gd name="connsiteX388" fmla="*/ 106302 w 126871"/>
                      <a:gd name="connsiteY388" fmla="*/ 42328 h 54678"/>
                      <a:gd name="connsiteX389" fmla="*/ 106752 w 126871"/>
                      <a:gd name="connsiteY389" fmla="*/ 42777 h 54678"/>
                      <a:gd name="connsiteX390" fmla="*/ 107201 w 126871"/>
                      <a:gd name="connsiteY390" fmla="*/ 43226 h 54678"/>
                      <a:gd name="connsiteX391" fmla="*/ 107650 w 126871"/>
                      <a:gd name="connsiteY391" fmla="*/ 43675 h 54678"/>
                      <a:gd name="connsiteX392" fmla="*/ 108121 w 126871"/>
                      <a:gd name="connsiteY392" fmla="*/ 44124 h 54678"/>
                      <a:gd name="connsiteX393" fmla="*/ 108570 w 126871"/>
                      <a:gd name="connsiteY393" fmla="*/ 44573 h 54678"/>
                      <a:gd name="connsiteX394" fmla="*/ 109042 w 126871"/>
                      <a:gd name="connsiteY394" fmla="*/ 45000 h 54678"/>
                      <a:gd name="connsiteX395" fmla="*/ 109513 w 126871"/>
                      <a:gd name="connsiteY395" fmla="*/ 45449 h 54678"/>
                      <a:gd name="connsiteX396" fmla="*/ 109963 w 126871"/>
                      <a:gd name="connsiteY396" fmla="*/ 45876 h 54678"/>
                      <a:gd name="connsiteX397" fmla="*/ 110434 w 126871"/>
                      <a:gd name="connsiteY397" fmla="*/ 46325 h 54678"/>
                      <a:gd name="connsiteX398" fmla="*/ 110681 w 126871"/>
                      <a:gd name="connsiteY398" fmla="*/ 46527 h 54678"/>
                      <a:gd name="connsiteX399" fmla="*/ 110906 w 126871"/>
                      <a:gd name="connsiteY399" fmla="*/ 46751 h 54678"/>
                      <a:gd name="connsiteX400" fmla="*/ 111153 w 126871"/>
                      <a:gd name="connsiteY400" fmla="*/ 46954 h 54678"/>
                      <a:gd name="connsiteX401" fmla="*/ 111377 w 126871"/>
                      <a:gd name="connsiteY401" fmla="*/ 47178 h 54678"/>
                      <a:gd name="connsiteX402" fmla="*/ 111624 w 126871"/>
                      <a:gd name="connsiteY402" fmla="*/ 47380 h 54678"/>
                      <a:gd name="connsiteX403" fmla="*/ 111849 w 126871"/>
                      <a:gd name="connsiteY403" fmla="*/ 47582 h 54678"/>
                      <a:gd name="connsiteX404" fmla="*/ 112096 w 126871"/>
                      <a:gd name="connsiteY404" fmla="*/ 47807 h 54678"/>
                      <a:gd name="connsiteX405" fmla="*/ 112343 w 126871"/>
                      <a:gd name="connsiteY405" fmla="*/ 48009 h 54678"/>
                      <a:gd name="connsiteX406" fmla="*/ 112567 w 126871"/>
                      <a:gd name="connsiteY406" fmla="*/ 48211 h 54678"/>
                      <a:gd name="connsiteX407" fmla="*/ 112814 w 126871"/>
                      <a:gd name="connsiteY407" fmla="*/ 48413 h 54678"/>
                      <a:gd name="connsiteX408" fmla="*/ 113061 w 126871"/>
                      <a:gd name="connsiteY408" fmla="*/ 48615 h 54678"/>
                      <a:gd name="connsiteX409" fmla="*/ 113286 w 126871"/>
                      <a:gd name="connsiteY409" fmla="*/ 48817 h 54678"/>
                      <a:gd name="connsiteX410" fmla="*/ 113533 w 126871"/>
                      <a:gd name="connsiteY410" fmla="*/ 48997 h 54678"/>
                      <a:gd name="connsiteX411" fmla="*/ 113780 w 126871"/>
                      <a:gd name="connsiteY411" fmla="*/ 49199 h 54678"/>
                      <a:gd name="connsiteX412" fmla="*/ 114005 w 126871"/>
                      <a:gd name="connsiteY412" fmla="*/ 49401 h 54678"/>
                      <a:gd name="connsiteX413" fmla="*/ 114251 w 126871"/>
                      <a:gd name="connsiteY413" fmla="*/ 49581 h 54678"/>
                      <a:gd name="connsiteX414" fmla="*/ 114498 w 126871"/>
                      <a:gd name="connsiteY414" fmla="*/ 49783 h 54678"/>
                      <a:gd name="connsiteX415" fmla="*/ 114746 w 126871"/>
                      <a:gd name="connsiteY415" fmla="*/ 49963 h 54678"/>
                      <a:gd name="connsiteX416" fmla="*/ 114993 w 126871"/>
                      <a:gd name="connsiteY416" fmla="*/ 50142 h 54678"/>
                      <a:gd name="connsiteX417" fmla="*/ 115217 w 126871"/>
                      <a:gd name="connsiteY417" fmla="*/ 50322 h 54678"/>
                      <a:gd name="connsiteX418" fmla="*/ 115464 w 126871"/>
                      <a:gd name="connsiteY418" fmla="*/ 50501 h 54678"/>
                      <a:gd name="connsiteX419" fmla="*/ 115711 w 126871"/>
                      <a:gd name="connsiteY419" fmla="*/ 50681 h 54678"/>
                      <a:gd name="connsiteX420" fmla="*/ 115958 w 126871"/>
                      <a:gd name="connsiteY420" fmla="*/ 50861 h 54678"/>
                      <a:gd name="connsiteX421" fmla="*/ 116205 w 126871"/>
                      <a:gd name="connsiteY421" fmla="*/ 51018 h 54678"/>
                      <a:gd name="connsiteX422" fmla="*/ 116452 w 126871"/>
                      <a:gd name="connsiteY422" fmla="*/ 51198 h 54678"/>
                      <a:gd name="connsiteX423" fmla="*/ 116677 w 126871"/>
                      <a:gd name="connsiteY423" fmla="*/ 51355 h 54678"/>
                      <a:gd name="connsiteX424" fmla="*/ 116924 w 126871"/>
                      <a:gd name="connsiteY424" fmla="*/ 51534 h 54678"/>
                      <a:gd name="connsiteX425" fmla="*/ 117171 w 126871"/>
                      <a:gd name="connsiteY425" fmla="*/ 51692 h 54678"/>
                      <a:gd name="connsiteX426" fmla="*/ 117418 w 126871"/>
                      <a:gd name="connsiteY426" fmla="*/ 51849 h 54678"/>
                      <a:gd name="connsiteX427" fmla="*/ 117665 w 126871"/>
                      <a:gd name="connsiteY427" fmla="*/ 51984 h 54678"/>
                      <a:gd name="connsiteX428" fmla="*/ 117912 w 126871"/>
                      <a:gd name="connsiteY428" fmla="*/ 52141 h 54678"/>
                      <a:gd name="connsiteX429" fmla="*/ 118159 w 126871"/>
                      <a:gd name="connsiteY429" fmla="*/ 52298 h 54678"/>
                      <a:gd name="connsiteX430" fmla="*/ 118406 w 126871"/>
                      <a:gd name="connsiteY430" fmla="*/ 52433 h 54678"/>
                      <a:gd name="connsiteX431" fmla="*/ 118653 w 126871"/>
                      <a:gd name="connsiteY431" fmla="*/ 52567 h 54678"/>
                      <a:gd name="connsiteX432" fmla="*/ 118900 w 126871"/>
                      <a:gd name="connsiteY432" fmla="*/ 52702 h 54678"/>
                      <a:gd name="connsiteX433" fmla="*/ 119147 w 126871"/>
                      <a:gd name="connsiteY433" fmla="*/ 52837 h 54678"/>
                      <a:gd name="connsiteX434" fmla="*/ 119394 w 126871"/>
                      <a:gd name="connsiteY434" fmla="*/ 52972 h 54678"/>
                      <a:gd name="connsiteX435" fmla="*/ 119641 w 126871"/>
                      <a:gd name="connsiteY435" fmla="*/ 53106 h 54678"/>
                      <a:gd name="connsiteX436" fmla="*/ 119888 w 126871"/>
                      <a:gd name="connsiteY436" fmla="*/ 53219 h 54678"/>
                      <a:gd name="connsiteX437" fmla="*/ 120135 w 126871"/>
                      <a:gd name="connsiteY437" fmla="*/ 53331 h 54678"/>
                      <a:gd name="connsiteX438" fmla="*/ 120404 w 126871"/>
                      <a:gd name="connsiteY438" fmla="*/ 53443 h 54678"/>
                      <a:gd name="connsiteX439" fmla="*/ 120651 w 126871"/>
                      <a:gd name="connsiteY439" fmla="*/ 53555 h 54678"/>
                      <a:gd name="connsiteX440" fmla="*/ 120898 w 126871"/>
                      <a:gd name="connsiteY440" fmla="*/ 53668 h 54678"/>
                      <a:gd name="connsiteX441" fmla="*/ 121145 w 126871"/>
                      <a:gd name="connsiteY441" fmla="*/ 53757 h 54678"/>
                      <a:gd name="connsiteX442" fmla="*/ 121392 w 126871"/>
                      <a:gd name="connsiteY442" fmla="*/ 53847 h 54678"/>
                      <a:gd name="connsiteX443" fmla="*/ 121662 w 126871"/>
                      <a:gd name="connsiteY443" fmla="*/ 53960 h 54678"/>
                      <a:gd name="connsiteX444" fmla="*/ 121909 w 126871"/>
                      <a:gd name="connsiteY444" fmla="*/ 54027 h 54678"/>
                      <a:gd name="connsiteX445" fmla="*/ 122156 w 126871"/>
                      <a:gd name="connsiteY445" fmla="*/ 54117 h 54678"/>
                      <a:gd name="connsiteX446" fmla="*/ 122403 w 126871"/>
                      <a:gd name="connsiteY446" fmla="*/ 54184 h 54678"/>
                      <a:gd name="connsiteX447" fmla="*/ 122537 w 126871"/>
                      <a:gd name="connsiteY447" fmla="*/ 54229 h 54678"/>
                      <a:gd name="connsiteX448" fmla="*/ 122672 w 126871"/>
                      <a:gd name="connsiteY448" fmla="*/ 54274 h 54678"/>
                      <a:gd name="connsiteX449" fmla="*/ 122784 w 126871"/>
                      <a:gd name="connsiteY449" fmla="*/ 54296 h 54678"/>
                      <a:gd name="connsiteX450" fmla="*/ 122919 w 126871"/>
                      <a:gd name="connsiteY450" fmla="*/ 54319 h 54678"/>
                      <a:gd name="connsiteX451" fmla="*/ 123054 w 126871"/>
                      <a:gd name="connsiteY451" fmla="*/ 54364 h 54678"/>
                      <a:gd name="connsiteX452" fmla="*/ 123166 w 126871"/>
                      <a:gd name="connsiteY452" fmla="*/ 54386 h 54678"/>
                      <a:gd name="connsiteX453" fmla="*/ 123301 w 126871"/>
                      <a:gd name="connsiteY453" fmla="*/ 54431 h 54678"/>
                      <a:gd name="connsiteX454" fmla="*/ 123436 w 126871"/>
                      <a:gd name="connsiteY454" fmla="*/ 54454 h 54678"/>
                      <a:gd name="connsiteX455" fmla="*/ 123548 w 126871"/>
                      <a:gd name="connsiteY455" fmla="*/ 54476 h 54678"/>
                      <a:gd name="connsiteX456" fmla="*/ 123683 w 126871"/>
                      <a:gd name="connsiteY456" fmla="*/ 54498 h 54678"/>
                      <a:gd name="connsiteX457" fmla="*/ 123817 w 126871"/>
                      <a:gd name="connsiteY457" fmla="*/ 54521 h 54678"/>
                      <a:gd name="connsiteX458" fmla="*/ 123930 w 126871"/>
                      <a:gd name="connsiteY458" fmla="*/ 54543 h 54678"/>
                      <a:gd name="connsiteX459" fmla="*/ 124064 w 126871"/>
                      <a:gd name="connsiteY459" fmla="*/ 54566 h 54678"/>
                      <a:gd name="connsiteX460" fmla="*/ 124199 w 126871"/>
                      <a:gd name="connsiteY460" fmla="*/ 54588 h 54678"/>
                      <a:gd name="connsiteX461" fmla="*/ 124334 w 126871"/>
                      <a:gd name="connsiteY461" fmla="*/ 54588 h 54678"/>
                      <a:gd name="connsiteX462" fmla="*/ 124401 w 126871"/>
                      <a:gd name="connsiteY462" fmla="*/ 54611 h 54678"/>
                      <a:gd name="connsiteX463" fmla="*/ 124446 w 126871"/>
                      <a:gd name="connsiteY463" fmla="*/ 54611 h 54678"/>
                      <a:gd name="connsiteX464" fmla="*/ 124581 w 126871"/>
                      <a:gd name="connsiteY464" fmla="*/ 54633 h 54678"/>
                      <a:gd name="connsiteX465" fmla="*/ 124716 w 126871"/>
                      <a:gd name="connsiteY465" fmla="*/ 54633 h 54678"/>
                      <a:gd name="connsiteX466" fmla="*/ 124828 w 126871"/>
                      <a:gd name="connsiteY466" fmla="*/ 54656 h 54678"/>
                      <a:gd name="connsiteX467" fmla="*/ 124963 w 126871"/>
                      <a:gd name="connsiteY467" fmla="*/ 54656 h 54678"/>
                      <a:gd name="connsiteX468" fmla="*/ 125097 w 126871"/>
                      <a:gd name="connsiteY468" fmla="*/ 54656 h 54678"/>
                      <a:gd name="connsiteX469" fmla="*/ 125210 w 126871"/>
                      <a:gd name="connsiteY469" fmla="*/ 54678 h 54678"/>
                      <a:gd name="connsiteX470" fmla="*/ 126871 w 126871"/>
                      <a:gd name="connsiteY470" fmla="*/ 53151 h 54678"/>
                      <a:gd name="connsiteX471" fmla="*/ 125344 w 126871"/>
                      <a:gd name="connsiteY471" fmla="*/ 51512 h 54678"/>
                      <a:gd name="connsiteX472" fmla="*/ 125255 w 126871"/>
                      <a:gd name="connsiteY472" fmla="*/ 51512 h 54678"/>
                      <a:gd name="connsiteX473" fmla="*/ 125165 w 126871"/>
                      <a:gd name="connsiteY473" fmla="*/ 51490 h 54678"/>
                      <a:gd name="connsiteX474" fmla="*/ 125075 w 126871"/>
                      <a:gd name="connsiteY474" fmla="*/ 51490 h 54678"/>
                      <a:gd name="connsiteX475" fmla="*/ 124985 w 126871"/>
                      <a:gd name="connsiteY475" fmla="*/ 51490 h 54678"/>
                      <a:gd name="connsiteX476" fmla="*/ 124895 w 126871"/>
                      <a:gd name="connsiteY476" fmla="*/ 51467 h 54678"/>
                      <a:gd name="connsiteX477" fmla="*/ 124805 w 126871"/>
                      <a:gd name="connsiteY477" fmla="*/ 51467 h 54678"/>
                      <a:gd name="connsiteX478" fmla="*/ 124716 w 126871"/>
                      <a:gd name="connsiteY478" fmla="*/ 51467 h 54678"/>
                      <a:gd name="connsiteX479" fmla="*/ 124626 w 126871"/>
                      <a:gd name="connsiteY479" fmla="*/ 51445 h 54678"/>
                      <a:gd name="connsiteX480" fmla="*/ 124536 w 126871"/>
                      <a:gd name="connsiteY480" fmla="*/ 51422 h 54678"/>
                      <a:gd name="connsiteX481" fmla="*/ 124446 w 126871"/>
                      <a:gd name="connsiteY481" fmla="*/ 51422 h 54678"/>
                      <a:gd name="connsiteX482" fmla="*/ 124334 w 126871"/>
                      <a:gd name="connsiteY482" fmla="*/ 51400 h 54678"/>
                      <a:gd name="connsiteX483" fmla="*/ 124244 w 126871"/>
                      <a:gd name="connsiteY483" fmla="*/ 51377 h 54678"/>
                      <a:gd name="connsiteX484" fmla="*/ 124154 w 126871"/>
                      <a:gd name="connsiteY484" fmla="*/ 51377 h 54678"/>
                      <a:gd name="connsiteX485" fmla="*/ 124064 w 126871"/>
                      <a:gd name="connsiteY485" fmla="*/ 51355 h 54678"/>
                      <a:gd name="connsiteX486" fmla="*/ 123975 w 126871"/>
                      <a:gd name="connsiteY486" fmla="*/ 51332 h 54678"/>
                      <a:gd name="connsiteX487" fmla="*/ 123862 w 126871"/>
                      <a:gd name="connsiteY487" fmla="*/ 51310 h 54678"/>
                      <a:gd name="connsiteX488" fmla="*/ 123772 w 126871"/>
                      <a:gd name="connsiteY488" fmla="*/ 51287 h 54678"/>
                      <a:gd name="connsiteX489" fmla="*/ 123683 w 126871"/>
                      <a:gd name="connsiteY489" fmla="*/ 51265 h 54678"/>
                      <a:gd name="connsiteX490" fmla="*/ 123593 w 126871"/>
                      <a:gd name="connsiteY490" fmla="*/ 51242 h 54678"/>
                      <a:gd name="connsiteX491" fmla="*/ 123480 w 126871"/>
                      <a:gd name="connsiteY491" fmla="*/ 51220 h 54678"/>
                      <a:gd name="connsiteX492" fmla="*/ 123391 w 126871"/>
                      <a:gd name="connsiteY492" fmla="*/ 51198 h 54678"/>
                      <a:gd name="connsiteX493" fmla="*/ 123301 w 126871"/>
                      <a:gd name="connsiteY493" fmla="*/ 51153 h 54678"/>
                      <a:gd name="connsiteX494" fmla="*/ 123099 w 126871"/>
                      <a:gd name="connsiteY494" fmla="*/ 51108 h 54678"/>
                      <a:gd name="connsiteX495" fmla="*/ 122897 w 126871"/>
                      <a:gd name="connsiteY495" fmla="*/ 51040 h 54678"/>
                      <a:gd name="connsiteX496" fmla="*/ 122695 w 126871"/>
                      <a:gd name="connsiteY496" fmla="*/ 50973 h 54678"/>
                      <a:gd name="connsiteX497" fmla="*/ 122492 w 126871"/>
                      <a:gd name="connsiteY497" fmla="*/ 50906 h 54678"/>
                      <a:gd name="connsiteX498" fmla="*/ 122290 w 126871"/>
                      <a:gd name="connsiteY498" fmla="*/ 50816 h 54678"/>
                      <a:gd name="connsiteX499" fmla="*/ 122088 w 126871"/>
                      <a:gd name="connsiteY499" fmla="*/ 50748 h 54678"/>
                      <a:gd name="connsiteX500" fmla="*/ 121886 w 126871"/>
                      <a:gd name="connsiteY500" fmla="*/ 50659 h 54678"/>
                      <a:gd name="connsiteX501" fmla="*/ 121684 w 126871"/>
                      <a:gd name="connsiteY501" fmla="*/ 50569 h 54678"/>
                      <a:gd name="connsiteX502" fmla="*/ 121460 w 126871"/>
                      <a:gd name="connsiteY502" fmla="*/ 50479 h 54678"/>
                      <a:gd name="connsiteX503" fmla="*/ 121257 w 126871"/>
                      <a:gd name="connsiteY503" fmla="*/ 50367 h 54678"/>
                      <a:gd name="connsiteX504" fmla="*/ 121055 w 126871"/>
                      <a:gd name="connsiteY504" fmla="*/ 50277 h 54678"/>
                      <a:gd name="connsiteX505" fmla="*/ 120831 w 126871"/>
                      <a:gd name="connsiteY505" fmla="*/ 50165 h 54678"/>
                      <a:gd name="connsiteX506" fmla="*/ 120629 w 126871"/>
                      <a:gd name="connsiteY506" fmla="*/ 50052 h 54678"/>
                      <a:gd name="connsiteX507" fmla="*/ 120404 w 126871"/>
                      <a:gd name="connsiteY507" fmla="*/ 49940 h 54678"/>
                      <a:gd name="connsiteX508" fmla="*/ 120180 w 126871"/>
                      <a:gd name="connsiteY508" fmla="*/ 49828 h 54678"/>
                      <a:gd name="connsiteX509" fmla="*/ 119977 w 126871"/>
                      <a:gd name="connsiteY509" fmla="*/ 49693 h 54678"/>
                      <a:gd name="connsiteX510" fmla="*/ 119753 w 126871"/>
                      <a:gd name="connsiteY510" fmla="*/ 49581 h 54678"/>
                      <a:gd name="connsiteX511" fmla="*/ 119528 w 126871"/>
                      <a:gd name="connsiteY511" fmla="*/ 49446 h 54678"/>
                      <a:gd name="connsiteX512" fmla="*/ 119326 w 126871"/>
                      <a:gd name="connsiteY512" fmla="*/ 49311 h 54678"/>
                      <a:gd name="connsiteX513" fmla="*/ 119102 w 126871"/>
                      <a:gd name="connsiteY513" fmla="*/ 49177 h 54678"/>
                      <a:gd name="connsiteX514" fmla="*/ 118877 w 126871"/>
                      <a:gd name="connsiteY514" fmla="*/ 49042 h 54678"/>
                      <a:gd name="connsiteX515" fmla="*/ 118653 w 126871"/>
                      <a:gd name="connsiteY515" fmla="*/ 48885 h 54678"/>
                      <a:gd name="connsiteX516" fmla="*/ 118451 w 126871"/>
                      <a:gd name="connsiteY516" fmla="*/ 48750 h 54678"/>
                      <a:gd name="connsiteX517" fmla="*/ 118226 w 126871"/>
                      <a:gd name="connsiteY517" fmla="*/ 48593 h 54678"/>
                      <a:gd name="connsiteX518" fmla="*/ 118001 w 126871"/>
                      <a:gd name="connsiteY518" fmla="*/ 48436 h 54678"/>
                      <a:gd name="connsiteX519" fmla="*/ 117777 w 126871"/>
                      <a:gd name="connsiteY519" fmla="*/ 48278 h 54678"/>
                      <a:gd name="connsiteX520" fmla="*/ 117552 w 126871"/>
                      <a:gd name="connsiteY520" fmla="*/ 48121 h 54678"/>
                      <a:gd name="connsiteX521" fmla="*/ 117328 w 126871"/>
                      <a:gd name="connsiteY521" fmla="*/ 47964 h 54678"/>
                      <a:gd name="connsiteX522" fmla="*/ 117103 w 126871"/>
                      <a:gd name="connsiteY522" fmla="*/ 47807 h 54678"/>
                      <a:gd name="connsiteX523" fmla="*/ 116879 w 126871"/>
                      <a:gd name="connsiteY523" fmla="*/ 47627 h 54678"/>
                      <a:gd name="connsiteX524" fmla="*/ 116654 w 126871"/>
                      <a:gd name="connsiteY524" fmla="*/ 47470 h 54678"/>
                      <a:gd name="connsiteX525" fmla="*/ 116430 w 126871"/>
                      <a:gd name="connsiteY525" fmla="*/ 47290 h 54678"/>
                      <a:gd name="connsiteX526" fmla="*/ 116205 w 126871"/>
                      <a:gd name="connsiteY526" fmla="*/ 47111 h 54678"/>
                      <a:gd name="connsiteX527" fmla="*/ 115958 w 126871"/>
                      <a:gd name="connsiteY527" fmla="*/ 46931 h 54678"/>
                      <a:gd name="connsiteX528" fmla="*/ 115734 w 126871"/>
                      <a:gd name="connsiteY528" fmla="*/ 46751 h 54678"/>
                      <a:gd name="connsiteX529" fmla="*/ 115509 w 126871"/>
                      <a:gd name="connsiteY529" fmla="*/ 46572 h 54678"/>
                      <a:gd name="connsiteX530" fmla="*/ 115284 w 126871"/>
                      <a:gd name="connsiteY530" fmla="*/ 46392 h 54678"/>
                      <a:gd name="connsiteX531" fmla="*/ 115060 w 126871"/>
                      <a:gd name="connsiteY531" fmla="*/ 46190 h 54678"/>
                      <a:gd name="connsiteX532" fmla="*/ 114835 w 126871"/>
                      <a:gd name="connsiteY532" fmla="*/ 46010 h 54678"/>
                      <a:gd name="connsiteX533" fmla="*/ 114611 w 126871"/>
                      <a:gd name="connsiteY533" fmla="*/ 45808 h 54678"/>
                      <a:gd name="connsiteX534" fmla="*/ 114386 w 126871"/>
                      <a:gd name="connsiteY534" fmla="*/ 45629 h 54678"/>
                      <a:gd name="connsiteX535" fmla="*/ 114139 w 126871"/>
                      <a:gd name="connsiteY535" fmla="*/ 45427 h 54678"/>
                      <a:gd name="connsiteX536" fmla="*/ 113915 w 126871"/>
                      <a:gd name="connsiteY536" fmla="*/ 45225 h 54678"/>
                      <a:gd name="connsiteX537" fmla="*/ 113690 w 126871"/>
                      <a:gd name="connsiteY537" fmla="*/ 45022 h 54678"/>
                      <a:gd name="connsiteX538" fmla="*/ 113466 w 126871"/>
                      <a:gd name="connsiteY538" fmla="*/ 44820 h 54678"/>
                      <a:gd name="connsiteX539" fmla="*/ 113241 w 126871"/>
                      <a:gd name="connsiteY539" fmla="*/ 44618 h 54678"/>
                      <a:gd name="connsiteX540" fmla="*/ 113016 w 126871"/>
                      <a:gd name="connsiteY540" fmla="*/ 44416 h 54678"/>
                      <a:gd name="connsiteX541" fmla="*/ 112792 w 126871"/>
                      <a:gd name="connsiteY541" fmla="*/ 44214 h 54678"/>
                      <a:gd name="connsiteX542" fmla="*/ 112567 w 126871"/>
                      <a:gd name="connsiteY542" fmla="*/ 44012 h 54678"/>
                      <a:gd name="connsiteX543" fmla="*/ 112096 w 126871"/>
                      <a:gd name="connsiteY543" fmla="*/ 43585 h 54678"/>
                      <a:gd name="connsiteX544" fmla="*/ 111647 w 126871"/>
                      <a:gd name="connsiteY544" fmla="*/ 43159 h 54678"/>
                      <a:gd name="connsiteX545" fmla="*/ 111198 w 126871"/>
                      <a:gd name="connsiteY545" fmla="*/ 42732 h 54678"/>
                      <a:gd name="connsiteX546" fmla="*/ 110748 w 126871"/>
                      <a:gd name="connsiteY546" fmla="*/ 42305 h 54678"/>
                      <a:gd name="connsiteX547" fmla="*/ 110299 w 126871"/>
                      <a:gd name="connsiteY547" fmla="*/ 41879 h 54678"/>
                      <a:gd name="connsiteX548" fmla="*/ 109850 w 126871"/>
                      <a:gd name="connsiteY548" fmla="*/ 41430 h 54678"/>
                      <a:gd name="connsiteX549" fmla="*/ 109401 w 126871"/>
                      <a:gd name="connsiteY549" fmla="*/ 41003 h 54678"/>
                      <a:gd name="connsiteX550" fmla="*/ 108952 w 126871"/>
                      <a:gd name="connsiteY550" fmla="*/ 40554 h 54678"/>
                      <a:gd name="connsiteX551" fmla="*/ 108503 w 126871"/>
                      <a:gd name="connsiteY551" fmla="*/ 40127 h 54678"/>
                      <a:gd name="connsiteX552" fmla="*/ 108054 w 126871"/>
                      <a:gd name="connsiteY552" fmla="*/ 39678 h 54678"/>
                      <a:gd name="connsiteX553" fmla="*/ 107178 w 126871"/>
                      <a:gd name="connsiteY553" fmla="*/ 38802 h 54678"/>
                      <a:gd name="connsiteX554" fmla="*/ 106302 w 126871"/>
                      <a:gd name="connsiteY554" fmla="*/ 37927 h 54678"/>
                      <a:gd name="connsiteX555" fmla="*/ 105449 w 126871"/>
                      <a:gd name="connsiteY555" fmla="*/ 37073 h 54678"/>
                      <a:gd name="connsiteX556" fmla="*/ 105022 w 126871"/>
                      <a:gd name="connsiteY556" fmla="*/ 36647 h 54678"/>
                      <a:gd name="connsiteX557" fmla="*/ 104596 w 126871"/>
                      <a:gd name="connsiteY557" fmla="*/ 36242 h 54678"/>
                      <a:gd name="connsiteX558" fmla="*/ 104192 w 126871"/>
                      <a:gd name="connsiteY558" fmla="*/ 35816 h 54678"/>
                      <a:gd name="connsiteX559" fmla="*/ 103765 w 126871"/>
                      <a:gd name="connsiteY559" fmla="*/ 35412 h 54678"/>
                      <a:gd name="connsiteX560" fmla="*/ 103361 w 126871"/>
                      <a:gd name="connsiteY560" fmla="*/ 35007 h 54678"/>
                      <a:gd name="connsiteX561" fmla="*/ 102934 w 126871"/>
                      <a:gd name="connsiteY561" fmla="*/ 34626 h 54678"/>
                      <a:gd name="connsiteX562" fmla="*/ 102530 w 126871"/>
                      <a:gd name="connsiteY562" fmla="*/ 34222 h 54678"/>
                      <a:gd name="connsiteX563" fmla="*/ 102148 w 126871"/>
                      <a:gd name="connsiteY563" fmla="*/ 33862 h 54678"/>
                      <a:gd name="connsiteX564" fmla="*/ 101744 w 126871"/>
                      <a:gd name="connsiteY564" fmla="*/ 33481 h 54678"/>
                      <a:gd name="connsiteX565" fmla="*/ 101340 w 126871"/>
                      <a:gd name="connsiteY565" fmla="*/ 33121 h 54678"/>
                      <a:gd name="connsiteX566" fmla="*/ 101160 w 126871"/>
                      <a:gd name="connsiteY566" fmla="*/ 32942 h 54678"/>
                      <a:gd name="connsiteX567" fmla="*/ 100958 w 126871"/>
                      <a:gd name="connsiteY567" fmla="*/ 32762 h 54678"/>
                      <a:gd name="connsiteX568" fmla="*/ 100756 w 126871"/>
                      <a:gd name="connsiteY568" fmla="*/ 32605 h 54678"/>
                      <a:gd name="connsiteX569" fmla="*/ 100576 w 126871"/>
                      <a:gd name="connsiteY569" fmla="*/ 32425 h 54678"/>
                      <a:gd name="connsiteX570" fmla="*/ 100374 w 126871"/>
                      <a:gd name="connsiteY570" fmla="*/ 32268 h 54678"/>
                      <a:gd name="connsiteX571" fmla="*/ 100172 w 126871"/>
                      <a:gd name="connsiteY571" fmla="*/ 32088 h 54678"/>
                      <a:gd name="connsiteX572" fmla="*/ 99993 w 126871"/>
                      <a:gd name="connsiteY572" fmla="*/ 31931 h 54678"/>
                      <a:gd name="connsiteX573" fmla="*/ 99813 w 126871"/>
                      <a:gd name="connsiteY573" fmla="*/ 31774 h 54678"/>
                      <a:gd name="connsiteX574" fmla="*/ 99611 w 126871"/>
                      <a:gd name="connsiteY574" fmla="*/ 31617 h 54678"/>
                      <a:gd name="connsiteX575" fmla="*/ 99431 w 126871"/>
                      <a:gd name="connsiteY575" fmla="*/ 31460 h 54678"/>
                      <a:gd name="connsiteX576" fmla="*/ 99229 w 126871"/>
                      <a:gd name="connsiteY576" fmla="*/ 31325 h 54678"/>
                      <a:gd name="connsiteX577" fmla="*/ 99049 w 126871"/>
                      <a:gd name="connsiteY577" fmla="*/ 31168 h 54678"/>
                      <a:gd name="connsiteX578" fmla="*/ 98870 w 126871"/>
                      <a:gd name="connsiteY578" fmla="*/ 31033 h 54678"/>
                      <a:gd name="connsiteX579" fmla="*/ 98690 w 126871"/>
                      <a:gd name="connsiteY579" fmla="*/ 30898 h 54678"/>
                      <a:gd name="connsiteX580" fmla="*/ 98510 w 126871"/>
                      <a:gd name="connsiteY580" fmla="*/ 30741 h 54678"/>
                      <a:gd name="connsiteX581" fmla="*/ 98308 w 126871"/>
                      <a:gd name="connsiteY581" fmla="*/ 30629 h 54678"/>
                      <a:gd name="connsiteX582" fmla="*/ 97882 w 126871"/>
                      <a:gd name="connsiteY582" fmla="*/ 30292 h 54678"/>
                      <a:gd name="connsiteX583" fmla="*/ 97433 w 126871"/>
                      <a:gd name="connsiteY583" fmla="*/ 30000 h 54678"/>
                      <a:gd name="connsiteX584" fmla="*/ 97006 w 126871"/>
                      <a:gd name="connsiteY584" fmla="*/ 29686 h 54678"/>
                      <a:gd name="connsiteX585" fmla="*/ 96557 w 126871"/>
                      <a:gd name="connsiteY585" fmla="*/ 29371 h 54678"/>
                      <a:gd name="connsiteX586" fmla="*/ 96130 w 126871"/>
                      <a:gd name="connsiteY586" fmla="*/ 29057 h 54678"/>
                      <a:gd name="connsiteX587" fmla="*/ 95681 w 126871"/>
                      <a:gd name="connsiteY587" fmla="*/ 28743 h 54678"/>
                      <a:gd name="connsiteX588" fmla="*/ 95254 w 126871"/>
                      <a:gd name="connsiteY588" fmla="*/ 28451 h 54678"/>
                      <a:gd name="connsiteX589" fmla="*/ 94805 w 126871"/>
                      <a:gd name="connsiteY589" fmla="*/ 28136 h 54678"/>
                      <a:gd name="connsiteX590" fmla="*/ 94356 w 126871"/>
                      <a:gd name="connsiteY590" fmla="*/ 27822 h 54678"/>
                      <a:gd name="connsiteX591" fmla="*/ 93930 w 126871"/>
                      <a:gd name="connsiteY591" fmla="*/ 27530 h 54678"/>
                      <a:gd name="connsiteX592" fmla="*/ 93481 w 126871"/>
                      <a:gd name="connsiteY592" fmla="*/ 27216 h 54678"/>
                      <a:gd name="connsiteX593" fmla="*/ 93031 w 126871"/>
                      <a:gd name="connsiteY593" fmla="*/ 26924 h 54678"/>
                      <a:gd name="connsiteX594" fmla="*/ 92582 w 126871"/>
                      <a:gd name="connsiteY594" fmla="*/ 26632 h 54678"/>
                      <a:gd name="connsiteX595" fmla="*/ 92156 w 126871"/>
                      <a:gd name="connsiteY595" fmla="*/ 26317 h 54678"/>
                      <a:gd name="connsiteX596" fmla="*/ 91707 w 126871"/>
                      <a:gd name="connsiteY596" fmla="*/ 26025 h 54678"/>
                      <a:gd name="connsiteX597" fmla="*/ 91257 w 126871"/>
                      <a:gd name="connsiteY597" fmla="*/ 25734 h 54678"/>
                      <a:gd name="connsiteX598" fmla="*/ 90808 w 126871"/>
                      <a:gd name="connsiteY598" fmla="*/ 25442 h 54678"/>
                      <a:gd name="connsiteX599" fmla="*/ 90382 w 126871"/>
                      <a:gd name="connsiteY599" fmla="*/ 25150 h 54678"/>
                      <a:gd name="connsiteX600" fmla="*/ 89933 w 126871"/>
                      <a:gd name="connsiteY600" fmla="*/ 24858 h 54678"/>
                      <a:gd name="connsiteX601" fmla="*/ 89484 w 126871"/>
                      <a:gd name="connsiteY601" fmla="*/ 24566 h 54678"/>
                      <a:gd name="connsiteX602" fmla="*/ 89034 w 126871"/>
                      <a:gd name="connsiteY602" fmla="*/ 24274 h 54678"/>
                      <a:gd name="connsiteX603" fmla="*/ 88585 w 126871"/>
                      <a:gd name="connsiteY603" fmla="*/ 23982 h 54678"/>
                      <a:gd name="connsiteX604" fmla="*/ 88136 w 126871"/>
                      <a:gd name="connsiteY604" fmla="*/ 23690 h 54678"/>
                      <a:gd name="connsiteX605" fmla="*/ 87687 w 126871"/>
                      <a:gd name="connsiteY605" fmla="*/ 23421 h 54678"/>
                      <a:gd name="connsiteX606" fmla="*/ 87395 w 126871"/>
                      <a:gd name="connsiteY606" fmla="*/ 23219 h 54678"/>
                      <a:gd name="connsiteX607" fmla="*/ 87238 w 126871"/>
                      <a:gd name="connsiteY607" fmla="*/ 23129 h 54678"/>
                      <a:gd name="connsiteX608" fmla="*/ 86789 w 126871"/>
                      <a:gd name="connsiteY608" fmla="*/ 22837 h 54678"/>
                      <a:gd name="connsiteX609" fmla="*/ 86340 w 126871"/>
                      <a:gd name="connsiteY609" fmla="*/ 22567 h 54678"/>
                      <a:gd name="connsiteX610" fmla="*/ 85891 w 126871"/>
                      <a:gd name="connsiteY610" fmla="*/ 22275 h 54678"/>
                      <a:gd name="connsiteX611" fmla="*/ 85442 w 126871"/>
                      <a:gd name="connsiteY611" fmla="*/ 22006 h 54678"/>
                      <a:gd name="connsiteX612" fmla="*/ 84993 w 126871"/>
                      <a:gd name="connsiteY612" fmla="*/ 21714 h 54678"/>
                      <a:gd name="connsiteX613" fmla="*/ 84521 w 126871"/>
                      <a:gd name="connsiteY613" fmla="*/ 21445 h 54678"/>
                      <a:gd name="connsiteX614" fmla="*/ 84072 w 126871"/>
                      <a:gd name="connsiteY614" fmla="*/ 21175 h 54678"/>
                      <a:gd name="connsiteX615" fmla="*/ 83623 w 126871"/>
                      <a:gd name="connsiteY615" fmla="*/ 20906 h 54678"/>
                      <a:gd name="connsiteX616" fmla="*/ 83174 w 126871"/>
                      <a:gd name="connsiteY616" fmla="*/ 20636 h 54678"/>
                      <a:gd name="connsiteX617" fmla="*/ 82702 w 126871"/>
                      <a:gd name="connsiteY617" fmla="*/ 20367 h 54678"/>
                      <a:gd name="connsiteX618" fmla="*/ 82253 w 126871"/>
                      <a:gd name="connsiteY618" fmla="*/ 20097 h 54678"/>
                      <a:gd name="connsiteX619" fmla="*/ 81804 w 126871"/>
                      <a:gd name="connsiteY619" fmla="*/ 19828 h 54678"/>
                      <a:gd name="connsiteX620" fmla="*/ 81355 w 126871"/>
                      <a:gd name="connsiteY620" fmla="*/ 19558 h 54678"/>
                      <a:gd name="connsiteX621" fmla="*/ 80883 w 126871"/>
                      <a:gd name="connsiteY621" fmla="*/ 19289 h 54678"/>
                      <a:gd name="connsiteX622" fmla="*/ 80434 w 126871"/>
                      <a:gd name="connsiteY622" fmla="*/ 19019 h 54678"/>
                      <a:gd name="connsiteX623" fmla="*/ 79963 w 126871"/>
                      <a:gd name="connsiteY623" fmla="*/ 18750 h 54678"/>
                      <a:gd name="connsiteX624" fmla="*/ 79514 w 126871"/>
                      <a:gd name="connsiteY624" fmla="*/ 18503 h 54678"/>
                      <a:gd name="connsiteX625" fmla="*/ 79042 w 126871"/>
                      <a:gd name="connsiteY625" fmla="*/ 18234 h 54678"/>
                      <a:gd name="connsiteX626" fmla="*/ 78593 w 126871"/>
                      <a:gd name="connsiteY626" fmla="*/ 17987 h 54678"/>
                      <a:gd name="connsiteX627" fmla="*/ 78121 w 126871"/>
                      <a:gd name="connsiteY627" fmla="*/ 17717 h 54678"/>
                      <a:gd name="connsiteX628" fmla="*/ 77672 w 126871"/>
                      <a:gd name="connsiteY628" fmla="*/ 17470 h 54678"/>
                      <a:gd name="connsiteX629" fmla="*/ 77201 w 126871"/>
                      <a:gd name="connsiteY629" fmla="*/ 17223 h 54678"/>
                      <a:gd name="connsiteX630" fmla="*/ 76751 w 126871"/>
                      <a:gd name="connsiteY630" fmla="*/ 16954 h 54678"/>
                      <a:gd name="connsiteX631" fmla="*/ 76280 w 126871"/>
                      <a:gd name="connsiteY631" fmla="*/ 16707 h 54678"/>
                      <a:gd name="connsiteX632" fmla="*/ 75808 w 126871"/>
                      <a:gd name="connsiteY632" fmla="*/ 16460 h 54678"/>
                      <a:gd name="connsiteX633" fmla="*/ 75359 w 126871"/>
                      <a:gd name="connsiteY633" fmla="*/ 16213 h 54678"/>
                      <a:gd name="connsiteX634" fmla="*/ 74888 w 126871"/>
                      <a:gd name="connsiteY634" fmla="*/ 15966 h 54678"/>
                      <a:gd name="connsiteX635" fmla="*/ 74416 w 126871"/>
                      <a:gd name="connsiteY635" fmla="*/ 15719 h 54678"/>
                      <a:gd name="connsiteX636" fmla="*/ 73945 w 126871"/>
                      <a:gd name="connsiteY636" fmla="*/ 15472 h 54678"/>
                      <a:gd name="connsiteX637" fmla="*/ 73473 w 126871"/>
                      <a:gd name="connsiteY637" fmla="*/ 15225 h 54678"/>
                      <a:gd name="connsiteX638" fmla="*/ 73024 w 126871"/>
                      <a:gd name="connsiteY638" fmla="*/ 14978 h 54678"/>
                      <a:gd name="connsiteX639" fmla="*/ 72552 w 126871"/>
                      <a:gd name="connsiteY639" fmla="*/ 14753 h 54678"/>
                      <a:gd name="connsiteX640" fmla="*/ 72081 w 126871"/>
                      <a:gd name="connsiteY640" fmla="*/ 14506 h 54678"/>
                      <a:gd name="connsiteX641" fmla="*/ 71609 w 126871"/>
                      <a:gd name="connsiteY641" fmla="*/ 14281 h 54678"/>
                      <a:gd name="connsiteX642" fmla="*/ 71138 w 126871"/>
                      <a:gd name="connsiteY642" fmla="*/ 14034 h 54678"/>
                      <a:gd name="connsiteX643" fmla="*/ 70666 w 126871"/>
                      <a:gd name="connsiteY643" fmla="*/ 13810 h 54678"/>
                      <a:gd name="connsiteX644" fmla="*/ 70195 w 126871"/>
                      <a:gd name="connsiteY644" fmla="*/ 13563 h 54678"/>
                      <a:gd name="connsiteX645" fmla="*/ 69723 w 126871"/>
                      <a:gd name="connsiteY645" fmla="*/ 13338 h 54678"/>
                      <a:gd name="connsiteX646" fmla="*/ 69252 w 126871"/>
                      <a:gd name="connsiteY646" fmla="*/ 13114 h 54678"/>
                      <a:gd name="connsiteX647" fmla="*/ 68757 w 126871"/>
                      <a:gd name="connsiteY647" fmla="*/ 12889 h 54678"/>
                      <a:gd name="connsiteX648" fmla="*/ 68286 w 126871"/>
                      <a:gd name="connsiteY648" fmla="*/ 12642 h 54678"/>
                      <a:gd name="connsiteX649" fmla="*/ 67814 w 126871"/>
                      <a:gd name="connsiteY649" fmla="*/ 12418 h 54678"/>
                      <a:gd name="connsiteX650" fmla="*/ 67343 w 126871"/>
                      <a:gd name="connsiteY650" fmla="*/ 12193 h 54678"/>
                      <a:gd name="connsiteX651" fmla="*/ 66871 w 126871"/>
                      <a:gd name="connsiteY651" fmla="*/ 11991 h 54678"/>
                      <a:gd name="connsiteX652" fmla="*/ 66377 w 126871"/>
                      <a:gd name="connsiteY652" fmla="*/ 11766 h 54678"/>
                      <a:gd name="connsiteX653" fmla="*/ 65906 w 126871"/>
                      <a:gd name="connsiteY653" fmla="*/ 11542 h 54678"/>
                      <a:gd name="connsiteX654" fmla="*/ 65434 w 126871"/>
                      <a:gd name="connsiteY654" fmla="*/ 11317 h 54678"/>
                      <a:gd name="connsiteX655" fmla="*/ 64940 w 126871"/>
                      <a:gd name="connsiteY655" fmla="*/ 11115 h 54678"/>
                      <a:gd name="connsiteX656" fmla="*/ 64469 w 126871"/>
                      <a:gd name="connsiteY656" fmla="*/ 10891 h 54678"/>
                      <a:gd name="connsiteX657" fmla="*/ 63975 w 126871"/>
                      <a:gd name="connsiteY657" fmla="*/ 10666 h 54678"/>
                      <a:gd name="connsiteX658" fmla="*/ 63503 w 126871"/>
                      <a:gd name="connsiteY658" fmla="*/ 10464 h 54678"/>
                      <a:gd name="connsiteX659" fmla="*/ 63009 w 126871"/>
                      <a:gd name="connsiteY659" fmla="*/ 10262 h 54678"/>
                      <a:gd name="connsiteX660" fmla="*/ 62537 w 126871"/>
                      <a:gd name="connsiteY660" fmla="*/ 10037 h 54678"/>
                      <a:gd name="connsiteX661" fmla="*/ 62043 w 126871"/>
                      <a:gd name="connsiteY661" fmla="*/ 9835 h 54678"/>
                      <a:gd name="connsiteX662" fmla="*/ 61549 w 126871"/>
                      <a:gd name="connsiteY662" fmla="*/ 9633 h 54678"/>
                      <a:gd name="connsiteX663" fmla="*/ 61078 w 126871"/>
                      <a:gd name="connsiteY663" fmla="*/ 9431 h 54678"/>
                      <a:gd name="connsiteX664" fmla="*/ 60584 w 126871"/>
                      <a:gd name="connsiteY664" fmla="*/ 9229 h 54678"/>
                      <a:gd name="connsiteX665" fmla="*/ 60090 w 126871"/>
                      <a:gd name="connsiteY665" fmla="*/ 9027 h 54678"/>
                      <a:gd name="connsiteX666" fmla="*/ 59618 w 126871"/>
                      <a:gd name="connsiteY666" fmla="*/ 8825 h 54678"/>
                      <a:gd name="connsiteX667" fmla="*/ 59124 w 126871"/>
                      <a:gd name="connsiteY667" fmla="*/ 8623 h 54678"/>
                      <a:gd name="connsiteX668" fmla="*/ 58630 w 126871"/>
                      <a:gd name="connsiteY668" fmla="*/ 8443 h 54678"/>
                      <a:gd name="connsiteX669" fmla="*/ 58136 w 126871"/>
                      <a:gd name="connsiteY669" fmla="*/ 8241 h 54678"/>
                      <a:gd name="connsiteX670" fmla="*/ 57642 w 126871"/>
                      <a:gd name="connsiteY670" fmla="*/ 8039 h 54678"/>
                      <a:gd name="connsiteX671" fmla="*/ 57148 w 126871"/>
                      <a:gd name="connsiteY671" fmla="*/ 7859 h 54678"/>
                      <a:gd name="connsiteX672" fmla="*/ 56654 w 126871"/>
                      <a:gd name="connsiteY672" fmla="*/ 7657 h 54678"/>
                      <a:gd name="connsiteX673" fmla="*/ 56160 w 126871"/>
                      <a:gd name="connsiteY673" fmla="*/ 7478 h 54678"/>
                      <a:gd name="connsiteX674" fmla="*/ 55666 w 126871"/>
                      <a:gd name="connsiteY674" fmla="*/ 7298 h 54678"/>
                      <a:gd name="connsiteX675" fmla="*/ 55172 w 126871"/>
                      <a:gd name="connsiteY675" fmla="*/ 7096 h 54678"/>
                      <a:gd name="connsiteX676" fmla="*/ 54678 w 126871"/>
                      <a:gd name="connsiteY676" fmla="*/ 6916 h 54678"/>
                      <a:gd name="connsiteX677" fmla="*/ 54184 w 126871"/>
                      <a:gd name="connsiteY677" fmla="*/ 6737 h 54678"/>
                      <a:gd name="connsiteX678" fmla="*/ 53668 w 126871"/>
                      <a:gd name="connsiteY678" fmla="*/ 6557 h 54678"/>
                      <a:gd name="connsiteX679" fmla="*/ 53174 w 126871"/>
                      <a:gd name="connsiteY679" fmla="*/ 6377 h 54678"/>
                      <a:gd name="connsiteX680" fmla="*/ 52837 w 126871"/>
                      <a:gd name="connsiteY680" fmla="*/ 6265 h 54678"/>
                      <a:gd name="connsiteX681" fmla="*/ 52680 w 126871"/>
                      <a:gd name="connsiteY681" fmla="*/ 6198 h 54678"/>
                      <a:gd name="connsiteX682" fmla="*/ 52186 w 126871"/>
                      <a:gd name="connsiteY682" fmla="*/ 6018 h 54678"/>
                      <a:gd name="connsiteX683" fmla="*/ 51669 w 126871"/>
                      <a:gd name="connsiteY683" fmla="*/ 5861 h 54678"/>
                      <a:gd name="connsiteX684" fmla="*/ 51175 w 126871"/>
                      <a:gd name="connsiteY684" fmla="*/ 5681 h 54678"/>
                      <a:gd name="connsiteX685" fmla="*/ 50659 w 126871"/>
                      <a:gd name="connsiteY685" fmla="*/ 5524 h 54678"/>
                      <a:gd name="connsiteX686" fmla="*/ 50165 w 126871"/>
                      <a:gd name="connsiteY686" fmla="*/ 5344 h 54678"/>
                      <a:gd name="connsiteX687" fmla="*/ 49648 w 126871"/>
                      <a:gd name="connsiteY687" fmla="*/ 5187 h 54678"/>
                      <a:gd name="connsiteX688" fmla="*/ 49154 w 126871"/>
                      <a:gd name="connsiteY688" fmla="*/ 5007 h 54678"/>
                      <a:gd name="connsiteX689" fmla="*/ 48638 w 126871"/>
                      <a:gd name="connsiteY689" fmla="*/ 4850 h 54678"/>
                      <a:gd name="connsiteX690" fmla="*/ 48121 w 126871"/>
                      <a:gd name="connsiteY690" fmla="*/ 4693 h 54678"/>
                      <a:gd name="connsiteX691" fmla="*/ 47627 w 126871"/>
                      <a:gd name="connsiteY691" fmla="*/ 4536 h 54678"/>
                      <a:gd name="connsiteX692" fmla="*/ 47111 w 126871"/>
                      <a:gd name="connsiteY692" fmla="*/ 4379 h 54678"/>
                      <a:gd name="connsiteX693" fmla="*/ 46594 w 126871"/>
                      <a:gd name="connsiteY693" fmla="*/ 4222 h 54678"/>
                      <a:gd name="connsiteX694" fmla="*/ 46078 w 126871"/>
                      <a:gd name="connsiteY694" fmla="*/ 4064 h 54678"/>
                      <a:gd name="connsiteX695" fmla="*/ 45561 w 126871"/>
                      <a:gd name="connsiteY695" fmla="*/ 3907 h 54678"/>
                      <a:gd name="connsiteX696" fmla="*/ 45067 w 126871"/>
                      <a:gd name="connsiteY696" fmla="*/ 3750 h 54678"/>
                      <a:gd name="connsiteX697" fmla="*/ 44551 w 126871"/>
                      <a:gd name="connsiteY697" fmla="*/ 3615 h 54678"/>
                      <a:gd name="connsiteX698" fmla="*/ 44034 w 126871"/>
                      <a:gd name="connsiteY698" fmla="*/ 3458 h 54678"/>
                      <a:gd name="connsiteX699" fmla="*/ 43518 w 126871"/>
                      <a:gd name="connsiteY699" fmla="*/ 3323 h 54678"/>
                      <a:gd name="connsiteX700" fmla="*/ 43002 w 126871"/>
                      <a:gd name="connsiteY700" fmla="*/ 3166 h 54678"/>
                      <a:gd name="connsiteX701" fmla="*/ 42463 w 126871"/>
                      <a:gd name="connsiteY701" fmla="*/ 3031 h 54678"/>
                      <a:gd name="connsiteX702" fmla="*/ 41946 w 126871"/>
                      <a:gd name="connsiteY702" fmla="*/ 2897 h 54678"/>
                      <a:gd name="connsiteX703" fmla="*/ 41430 w 126871"/>
                      <a:gd name="connsiteY703" fmla="*/ 2740 h 54678"/>
                      <a:gd name="connsiteX704" fmla="*/ 40913 w 126871"/>
                      <a:gd name="connsiteY704" fmla="*/ 2605 h 54678"/>
                      <a:gd name="connsiteX705" fmla="*/ 40397 w 126871"/>
                      <a:gd name="connsiteY705" fmla="*/ 2470 h 54678"/>
                      <a:gd name="connsiteX706" fmla="*/ 39858 w 126871"/>
                      <a:gd name="connsiteY706" fmla="*/ 2335 h 54678"/>
                      <a:gd name="connsiteX707" fmla="*/ 39341 w 126871"/>
                      <a:gd name="connsiteY707" fmla="*/ 2201 h 54678"/>
                      <a:gd name="connsiteX708" fmla="*/ 38825 w 126871"/>
                      <a:gd name="connsiteY708" fmla="*/ 2066 h 54678"/>
                      <a:gd name="connsiteX709" fmla="*/ 38286 w 126871"/>
                      <a:gd name="connsiteY709" fmla="*/ 1954 h 54678"/>
                      <a:gd name="connsiteX710" fmla="*/ 37769 w 126871"/>
                      <a:gd name="connsiteY710" fmla="*/ 1819 h 54678"/>
                      <a:gd name="connsiteX711" fmla="*/ 37231 w 126871"/>
                      <a:gd name="connsiteY711" fmla="*/ 1684 h 54678"/>
                      <a:gd name="connsiteX712" fmla="*/ 37096 w 126871"/>
                      <a:gd name="connsiteY712" fmla="*/ 1662 h 54678"/>
                      <a:gd name="connsiteX713" fmla="*/ 36939 w 126871"/>
                      <a:gd name="connsiteY713" fmla="*/ 1639 h 54678"/>
                      <a:gd name="connsiteX714" fmla="*/ 36781 w 126871"/>
                      <a:gd name="connsiteY714" fmla="*/ 1594 h 54678"/>
                      <a:gd name="connsiteX715" fmla="*/ 36624 w 126871"/>
                      <a:gd name="connsiteY715" fmla="*/ 1572 h 54678"/>
                      <a:gd name="connsiteX716" fmla="*/ 36287 w 126871"/>
                      <a:gd name="connsiteY716" fmla="*/ 1504 h 54678"/>
                      <a:gd name="connsiteX717" fmla="*/ 35906 w 126871"/>
                      <a:gd name="connsiteY717" fmla="*/ 1437 h 54678"/>
                      <a:gd name="connsiteX718" fmla="*/ 35501 w 126871"/>
                      <a:gd name="connsiteY718" fmla="*/ 1370 h 54678"/>
                      <a:gd name="connsiteX719" fmla="*/ 35052 w 126871"/>
                      <a:gd name="connsiteY719" fmla="*/ 1302 h 54678"/>
                      <a:gd name="connsiteX720" fmla="*/ 34603 w 126871"/>
                      <a:gd name="connsiteY720" fmla="*/ 1235 h 54678"/>
                      <a:gd name="connsiteX721" fmla="*/ 34109 w 126871"/>
                      <a:gd name="connsiteY721" fmla="*/ 1145 h 54678"/>
                      <a:gd name="connsiteX722" fmla="*/ 33570 w 126871"/>
                      <a:gd name="connsiteY722" fmla="*/ 1078 h 54678"/>
                      <a:gd name="connsiteX723" fmla="*/ 33031 w 126871"/>
                      <a:gd name="connsiteY723" fmla="*/ 1010 h 54678"/>
                      <a:gd name="connsiteX724" fmla="*/ 32470 w 126871"/>
                      <a:gd name="connsiteY724" fmla="*/ 943 h 54678"/>
                      <a:gd name="connsiteX725" fmla="*/ 31886 w 126871"/>
                      <a:gd name="connsiteY725" fmla="*/ 876 h 54678"/>
                      <a:gd name="connsiteX726" fmla="*/ 31257 w 126871"/>
                      <a:gd name="connsiteY726" fmla="*/ 808 h 54678"/>
                      <a:gd name="connsiteX727" fmla="*/ 30629 w 126871"/>
                      <a:gd name="connsiteY727" fmla="*/ 719 h 54678"/>
                      <a:gd name="connsiteX728" fmla="*/ 29978 w 126871"/>
                      <a:gd name="connsiteY728" fmla="*/ 651 h 54678"/>
                      <a:gd name="connsiteX729" fmla="*/ 29304 w 126871"/>
                      <a:gd name="connsiteY729" fmla="*/ 584 h 54678"/>
                      <a:gd name="connsiteX730" fmla="*/ 28608 w 126871"/>
                      <a:gd name="connsiteY730" fmla="*/ 516 h 54678"/>
                      <a:gd name="connsiteX731" fmla="*/ 27912 w 126871"/>
                      <a:gd name="connsiteY731" fmla="*/ 449 h 54678"/>
                      <a:gd name="connsiteX732" fmla="*/ 27193 w 126871"/>
                      <a:gd name="connsiteY732" fmla="*/ 382 h 54678"/>
                      <a:gd name="connsiteX733" fmla="*/ 26452 w 126871"/>
                      <a:gd name="connsiteY733" fmla="*/ 337 h 54678"/>
                      <a:gd name="connsiteX734" fmla="*/ 25801 w 126871"/>
                      <a:gd name="connsiteY734" fmla="*/ 269 h 54678"/>
                      <a:gd name="connsiteX735" fmla="*/ 25711 w 126871"/>
                      <a:gd name="connsiteY735" fmla="*/ 269 h 54678"/>
                      <a:gd name="connsiteX736" fmla="*/ 24970 w 126871"/>
                      <a:gd name="connsiteY736" fmla="*/ 225 h 54678"/>
                      <a:gd name="connsiteX737" fmla="*/ 24184 w 126871"/>
                      <a:gd name="connsiteY737" fmla="*/ 180 h 54678"/>
                      <a:gd name="connsiteX738" fmla="*/ 23421 w 126871"/>
                      <a:gd name="connsiteY738" fmla="*/ 135 h 54678"/>
                      <a:gd name="connsiteX739" fmla="*/ 22635 w 126871"/>
                      <a:gd name="connsiteY739" fmla="*/ 112 h 54678"/>
                      <a:gd name="connsiteX740" fmla="*/ 21849 w 126871"/>
                      <a:gd name="connsiteY740" fmla="*/ 67 h 54678"/>
                      <a:gd name="connsiteX741" fmla="*/ 21063 w 126871"/>
                      <a:gd name="connsiteY741" fmla="*/ 45 h 54678"/>
                      <a:gd name="connsiteX742" fmla="*/ 20591 w 126871"/>
                      <a:gd name="connsiteY742" fmla="*/ 22 h 54678"/>
                      <a:gd name="connsiteX743" fmla="*/ 20277 w 126871"/>
                      <a:gd name="connsiteY743" fmla="*/ 22 h 54678"/>
                      <a:gd name="connsiteX744" fmla="*/ 19469 w 126871"/>
                      <a:gd name="connsiteY744" fmla="*/ 22 h 54678"/>
                      <a:gd name="connsiteX745" fmla="*/ 18660 w 126871"/>
                      <a:gd name="connsiteY745" fmla="*/ 0 h 54678"/>
                      <a:gd name="connsiteX746" fmla="*/ 18278 w 126871"/>
                      <a:gd name="connsiteY746" fmla="*/ 0 h 54678"/>
                      <a:gd name="connsiteX747" fmla="*/ 17874 w 126871"/>
                      <a:gd name="connsiteY747" fmla="*/ 0 h 54678"/>
                      <a:gd name="connsiteX748" fmla="*/ 17470 w 126871"/>
                      <a:gd name="connsiteY748" fmla="*/ 0 h 54678"/>
                      <a:gd name="connsiteX749" fmla="*/ 17470 w 126871"/>
                      <a:gd name="connsiteY749" fmla="*/ 0 h 54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</a:cxnLst>
                    <a:rect l="l" t="t" r="r" b="b"/>
                    <a:pathLst>
                      <a:path w="126871" h="54678">
                        <a:moveTo>
                          <a:pt x="17470" y="0"/>
                        </a:moveTo>
                        <a:lnTo>
                          <a:pt x="17066" y="0"/>
                        </a:lnTo>
                        <a:lnTo>
                          <a:pt x="16684" y="0"/>
                        </a:lnTo>
                        <a:lnTo>
                          <a:pt x="16280" y="22"/>
                        </a:lnTo>
                        <a:lnTo>
                          <a:pt x="15898" y="22"/>
                        </a:lnTo>
                        <a:lnTo>
                          <a:pt x="15494" y="22"/>
                        </a:lnTo>
                        <a:lnTo>
                          <a:pt x="15090" y="22"/>
                        </a:lnTo>
                        <a:lnTo>
                          <a:pt x="14708" y="45"/>
                        </a:lnTo>
                        <a:lnTo>
                          <a:pt x="14326" y="45"/>
                        </a:lnTo>
                        <a:lnTo>
                          <a:pt x="13922" y="67"/>
                        </a:lnTo>
                        <a:lnTo>
                          <a:pt x="13855" y="67"/>
                        </a:lnTo>
                        <a:lnTo>
                          <a:pt x="13540" y="90"/>
                        </a:lnTo>
                        <a:lnTo>
                          <a:pt x="13159" y="90"/>
                        </a:lnTo>
                        <a:lnTo>
                          <a:pt x="12777" y="112"/>
                        </a:lnTo>
                        <a:lnTo>
                          <a:pt x="12395" y="135"/>
                        </a:lnTo>
                        <a:lnTo>
                          <a:pt x="12036" y="157"/>
                        </a:lnTo>
                        <a:lnTo>
                          <a:pt x="11654" y="180"/>
                        </a:lnTo>
                        <a:lnTo>
                          <a:pt x="11272" y="202"/>
                        </a:lnTo>
                        <a:lnTo>
                          <a:pt x="10913" y="225"/>
                        </a:lnTo>
                        <a:lnTo>
                          <a:pt x="10554" y="247"/>
                        </a:lnTo>
                        <a:lnTo>
                          <a:pt x="10195" y="292"/>
                        </a:lnTo>
                        <a:lnTo>
                          <a:pt x="9835" y="314"/>
                        </a:lnTo>
                        <a:lnTo>
                          <a:pt x="9476" y="359"/>
                        </a:lnTo>
                        <a:lnTo>
                          <a:pt x="9117" y="382"/>
                        </a:lnTo>
                        <a:lnTo>
                          <a:pt x="8780" y="427"/>
                        </a:lnTo>
                        <a:lnTo>
                          <a:pt x="8443" y="449"/>
                        </a:lnTo>
                        <a:lnTo>
                          <a:pt x="8106" y="494"/>
                        </a:lnTo>
                        <a:lnTo>
                          <a:pt x="7770" y="539"/>
                        </a:lnTo>
                        <a:lnTo>
                          <a:pt x="7433" y="584"/>
                        </a:lnTo>
                        <a:lnTo>
                          <a:pt x="7118" y="629"/>
                        </a:lnTo>
                        <a:lnTo>
                          <a:pt x="6804" y="674"/>
                        </a:lnTo>
                        <a:lnTo>
                          <a:pt x="6490" y="719"/>
                        </a:lnTo>
                        <a:lnTo>
                          <a:pt x="6175" y="786"/>
                        </a:lnTo>
                        <a:lnTo>
                          <a:pt x="5861" y="831"/>
                        </a:lnTo>
                        <a:lnTo>
                          <a:pt x="5569" y="876"/>
                        </a:lnTo>
                        <a:lnTo>
                          <a:pt x="5277" y="943"/>
                        </a:lnTo>
                        <a:lnTo>
                          <a:pt x="4985" y="1010"/>
                        </a:lnTo>
                        <a:lnTo>
                          <a:pt x="4693" y="1055"/>
                        </a:lnTo>
                        <a:lnTo>
                          <a:pt x="4424" y="1123"/>
                        </a:lnTo>
                        <a:lnTo>
                          <a:pt x="4154" y="1190"/>
                        </a:lnTo>
                        <a:lnTo>
                          <a:pt x="4109" y="1213"/>
                        </a:lnTo>
                        <a:lnTo>
                          <a:pt x="3907" y="1280"/>
                        </a:lnTo>
                        <a:lnTo>
                          <a:pt x="3638" y="1370"/>
                        </a:lnTo>
                        <a:lnTo>
                          <a:pt x="3391" y="1460"/>
                        </a:lnTo>
                        <a:lnTo>
                          <a:pt x="3166" y="1572"/>
                        </a:lnTo>
                        <a:lnTo>
                          <a:pt x="3054" y="1617"/>
                        </a:lnTo>
                        <a:lnTo>
                          <a:pt x="2942" y="1662"/>
                        </a:lnTo>
                        <a:lnTo>
                          <a:pt x="2829" y="1707"/>
                        </a:lnTo>
                        <a:lnTo>
                          <a:pt x="2717" y="1751"/>
                        </a:lnTo>
                        <a:lnTo>
                          <a:pt x="2605" y="1819"/>
                        </a:lnTo>
                        <a:lnTo>
                          <a:pt x="2492" y="1864"/>
                        </a:lnTo>
                        <a:lnTo>
                          <a:pt x="2380" y="1909"/>
                        </a:lnTo>
                        <a:lnTo>
                          <a:pt x="2290" y="1954"/>
                        </a:lnTo>
                        <a:lnTo>
                          <a:pt x="2178" y="2021"/>
                        </a:lnTo>
                        <a:lnTo>
                          <a:pt x="2088" y="2066"/>
                        </a:lnTo>
                        <a:lnTo>
                          <a:pt x="1976" y="2133"/>
                        </a:lnTo>
                        <a:lnTo>
                          <a:pt x="1886" y="2178"/>
                        </a:lnTo>
                        <a:lnTo>
                          <a:pt x="1796" y="2223"/>
                        </a:lnTo>
                        <a:lnTo>
                          <a:pt x="1707" y="2290"/>
                        </a:lnTo>
                        <a:lnTo>
                          <a:pt x="1617" y="2335"/>
                        </a:lnTo>
                        <a:lnTo>
                          <a:pt x="1527" y="2403"/>
                        </a:lnTo>
                        <a:lnTo>
                          <a:pt x="1437" y="2448"/>
                        </a:lnTo>
                        <a:lnTo>
                          <a:pt x="1347" y="2515"/>
                        </a:lnTo>
                        <a:lnTo>
                          <a:pt x="1280" y="2560"/>
                        </a:lnTo>
                        <a:lnTo>
                          <a:pt x="1190" y="2627"/>
                        </a:lnTo>
                        <a:lnTo>
                          <a:pt x="1123" y="2672"/>
                        </a:lnTo>
                        <a:lnTo>
                          <a:pt x="1055" y="2740"/>
                        </a:lnTo>
                        <a:lnTo>
                          <a:pt x="966" y="2807"/>
                        </a:lnTo>
                        <a:lnTo>
                          <a:pt x="898" y="2852"/>
                        </a:lnTo>
                        <a:lnTo>
                          <a:pt x="831" y="2919"/>
                        </a:lnTo>
                        <a:lnTo>
                          <a:pt x="764" y="2987"/>
                        </a:lnTo>
                        <a:lnTo>
                          <a:pt x="696" y="3031"/>
                        </a:lnTo>
                        <a:lnTo>
                          <a:pt x="651" y="3099"/>
                        </a:lnTo>
                        <a:lnTo>
                          <a:pt x="584" y="3166"/>
                        </a:lnTo>
                        <a:lnTo>
                          <a:pt x="516" y="3234"/>
                        </a:lnTo>
                        <a:lnTo>
                          <a:pt x="472" y="3301"/>
                        </a:lnTo>
                        <a:lnTo>
                          <a:pt x="427" y="3368"/>
                        </a:lnTo>
                        <a:lnTo>
                          <a:pt x="359" y="3436"/>
                        </a:lnTo>
                        <a:lnTo>
                          <a:pt x="314" y="3503"/>
                        </a:lnTo>
                        <a:lnTo>
                          <a:pt x="269" y="3570"/>
                        </a:lnTo>
                        <a:lnTo>
                          <a:pt x="247" y="3638"/>
                        </a:lnTo>
                        <a:lnTo>
                          <a:pt x="202" y="3705"/>
                        </a:lnTo>
                        <a:lnTo>
                          <a:pt x="157" y="3772"/>
                        </a:lnTo>
                        <a:lnTo>
                          <a:pt x="135" y="3862"/>
                        </a:lnTo>
                        <a:lnTo>
                          <a:pt x="112" y="3930"/>
                        </a:lnTo>
                        <a:lnTo>
                          <a:pt x="67" y="3997"/>
                        </a:lnTo>
                        <a:lnTo>
                          <a:pt x="45" y="4064"/>
                        </a:lnTo>
                        <a:lnTo>
                          <a:pt x="22" y="4154"/>
                        </a:lnTo>
                        <a:lnTo>
                          <a:pt x="22" y="4222"/>
                        </a:lnTo>
                        <a:lnTo>
                          <a:pt x="0" y="4289"/>
                        </a:lnTo>
                        <a:lnTo>
                          <a:pt x="0" y="4379"/>
                        </a:lnTo>
                        <a:lnTo>
                          <a:pt x="157" y="4648"/>
                        </a:lnTo>
                        <a:lnTo>
                          <a:pt x="427" y="4469"/>
                        </a:lnTo>
                        <a:lnTo>
                          <a:pt x="449" y="4401"/>
                        </a:lnTo>
                        <a:lnTo>
                          <a:pt x="472" y="4334"/>
                        </a:lnTo>
                        <a:lnTo>
                          <a:pt x="472" y="4356"/>
                        </a:lnTo>
                        <a:lnTo>
                          <a:pt x="494" y="4289"/>
                        </a:lnTo>
                        <a:lnTo>
                          <a:pt x="516" y="4244"/>
                        </a:lnTo>
                        <a:lnTo>
                          <a:pt x="516" y="4244"/>
                        </a:lnTo>
                        <a:lnTo>
                          <a:pt x="539" y="4199"/>
                        </a:lnTo>
                        <a:lnTo>
                          <a:pt x="561" y="4132"/>
                        </a:lnTo>
                        <a:lnTo>
                          <a:pt x="561" y="4154"/>
                        </a:lnTo>
                        <a:lnTo>
                          <a:pt x="606" y="4087"/>
                        </a:lnTo>
                        <a:lnTo>
                          <a:pt x="629" y="4042"/>
                        </a:lnTo>
                        <a:lnTo>
                          <a:pt x="629" y="4042"/>
                        </a:lnTo>
                        <a:lnTo>
                          <a:pt x="674" y="3997"/>
                        </a:lnTo>
                        <a:lnTo>
                          <a:pt x="696" y="3930"/>
                        </a:lnTo>
                        <a:lnTo>
                          <a:pt x="696" y="3952"/>
                        </a:lnTo>
                        <a:lnTo>
                          <a:pt x="741" y="3907"/>
                        </a:lnTo>
                        <a:lnTo>
                          <a:pt x="786" y="3840"/>
                        </a:lnTo>
                        <a:lnTo>
                          <a:pt x="786" y="3862"/>
                        </a:lnTo>
                        <a:lnTo>
                          <a:pt x="831" y="3795"/>
                        </a:lnTo>
                        <a:lnTo>
                          <a:pt x="876" y="3750"/>
                        </a:lnTo>
                        <a:lnTo>
                          <a:pt x="876" y="3772"/>
                        </a:lnTo>
                        <a:lnTo>
                          <a:pt x="921" y="3705"/>
                        </a:lnTo>
                        <a:lnTo>
                          <a:pt x="966" y="3660"/>
                        </a:lnTo>
                        <a:lnTo>
                          <a:pt x="966" y="3683"/>
                        </a:lnTo>
                        <a:lnTo>
                          <a:pt x="1033" y="3638"/>
                        </a:lnTo>
                        <a:lnTo>
                          <a:pt x="1078" y="3593"/>
                        </a:lnTo>
                        <a:lnTo>
                          <a:pt x="1078" y="3593"/>
                        </a:lnTo>
                        <a:lnTo>
                          <a:pt x="1145" y="3548"/>
                        </a:lnTo>
                        <a:lnTo>
                          <a:pt x="1190" y="3503"/>
                        </a:lnTo>
                        <a:lnTo>
                          <a:pt x="1257" y="3458"/>
                        </a:lnTo>
                        <a:lnTo>
                          <a:pt x="1325" y="3413"/>
                        </a:lnTo>
                        <a:lnTo>
                          <a:pt x="1392" y="3391"/>
                        </a:lnTo>
                        <a:lnTo>
                          <a:pt x="1460" y="3346"/>
                        </a:lnTo>
                        <a:lnTo>
                          <a:pt x="1527" y="3301"/>
                        </a:lnTo>
                        <a:lnTo>
                          <a:pt x="1594" y="3278"/>
                        </a:lnTo>
                        <a:lnTo>
                          <a:pt x="1684" y="3234"/>
                        </a:lnTo>
                        <a:lnTo>
                          <a:pt x="1752" y="3211"/>
                        </a:lnTo>
                        <a:lnTo>
                          <a:pt x="1841" y="3166"/>
                        </a:lnTo>
                        <a:lnTo>
                          <a:pt x="1909" y="3144"/>
                        </a:lnTo>
                        <a:lnTo>
                          <a:pt x="1999" y="3099"/>
                        </a:lnTo>
                        <a:lnTo>
                          <a:pt x="2088" y="3076"/>
                        </a:lnTo>
                        <a:lnTo>
                          <a:pt x="2178" y="3031"/>
                        </a:lnTo>
                        <a:lnTo>
                          <a:pt x="2268" y="3009"/>
                        </a:lnTo>
                        <a:lnTo>
                          <a:pt x="2358" y="2987"/>
                        </a:lnTo>
                        <a:lnTo>
                          <a:pt x="2448" y="2942"/>
                        </a:lnTo>
                        <a:lnTo>
                          <a:pt x="2537" y="2919"/>
                        </a:lnTo>
                        <a:lnTo>
                          <a:pt x="2650" y="2897"/>
                        </a:lnTo>
                        <a:lnTo>
                          <a:pt x="2740" y="2874"/>
                        </a:lnTo>
                        <a:lnTo>
                          <a:pt x="2852" y="2852"/>
                        </a:lnTo>
                        <a:lnTo>
                          <a:pt x="2942" y="2829"/>
                        </a:lnTo>
                        <a:lnTo>
                          <a:pt x="3054" y="2807"/>
                        </a:lnTo>
                        <a:lnTo>
                          <a:pt x="3166" y="2784"/>
                        </a:lnTo>
                        <a:lnTo>
                          <a:pt x="3278" y="2762"/>
                        </a:lnTo>
                        <a:lnTo>
                          <a:pt x="3391" y="2740"/>
                        </a:lnTo>
                        <a:lnTo>
                          <a:pt x="3503" y="2717"/>
                        </a:lnTo>
                        <a:lnTo>
                          <a:pt x="3728" y="2695"/>
                        </a:lnTo>
                        <a:lnTo>
                          <a:pt x="3975" y="2650"/>
                        </a:lnTo>
                        <a:lnTo>
                          <a:pt x="4222" y="2627"/>
                        </a:lnTo>
                        <a:lnTo>
                          <a:pt x="4424" y="2605"/>
                        </a:lnTo>
                        <a:lnTo>
                          <a:pt x="4469" y="2582"/>
                        </a:lnTo>
                        <a:lnTo>
                          <a:pt x="4716" y="2537"/>
                        </a:lnTo>
                        <a:lnTo>
                          <a:pt x="4985" y="2493"/>
                        </a:lnTo>
                        <a:lnTo>
                          <a:pt x="5255" y="2470"/>
                        </a:lnTo>
                        <a:lnTo>
                          <a:pt x="5524" y="2425"/>
                        </a:lnTo>
                        <a:lnTo>
                          <a:pt x="5793" y="2380"/>
                        </a:lnTo>
                        <a:lnTo>
                          <a:pt x="6085" y="2358"/>
                        </a:lnTo>
                        <a:lnTo>
                          <a:pt x="6377" y="2313"/>
                        </a:lnTo>
                        <a:lnTo>
                          <a:pt x="6692" y="2290"/>
                        </a:lnTo>
                        <a:lnTo>
                          <a:pt x="6983" y="2268"/>
                        </a:lnTo>
                        <a:lnTo>
                          <a:pt x="7298" y="2246"/>
                        </a:lnTo>
                        <a:lnTo>
                          <a:pt x="7612" y="2223"/>
                        </a:lnTo>
                        <a:lnTo>
                          <a:pt x="7927" y="2201"/>
                        </a:lnTo>
                        <a:lnTo>
                          <a:pt x="8241" y="2178"/>
                        </a:lnTo>
                        <a:lnTo>
                          <a:pt x="8578" y="2156"/>
                        </a:lnTo>
                        <a:lnTo>
                          <a:pt x="8915" y="2156"/>
                        </a:lnTo>
                        <a:lnTo>
                          <a:pt x="9251" y="2133"/>
                        </a:lnTo>
                        <a:lnTo>
                          <a:pt x="9588" y="2133"/>
                        </a:lnTo>
                        <a:lnTo>
                          <a:pt x="9925" y="2111"/>
                        </a:lnTo>
                        <a:lnTo>
                          <a:pt x="10284" y="2111"/>
                        </a:lnTo>
                        <a:lnTo>
                          <a:pt x="10621" y="2111"/>
                        </a:lnTo>
                        <a:lnTo>
                          <a:pt x="10981" y="2111"/>
                        </a:lnTo>
                        <a:lnTo>
                          <a:pt x="11340" y="2111"/>
                        </a:lnTo>
                        <a:lnTo>
                          <a:pt x="11699" y="2111"/>
                        </a:lnTo>
                        <a:lnTo>
                          <a:pt x="12081" y="2111"/>
                        </a:lnTo>
                        <a:lnTo>
                          <a:pt x="12440" y="2111"/>
                        </a:lnTo>
                        <a:lnTo>
                          <a:pt x="12822" y="2133"/>
                        </a:lnTo>
                        <a:lnTo>
                          <a:pt x="13181" y="2133"/>
                        </a:lnTo>
                        <a:lnTo>
                          <a:pt x="13563" y="2156"/>
                        </a:lnTo>
                        <a:lnTo>
                          <a:pt x="13855" y="2156"/>
                        </a:lnTo>
                        <a:lnTo>
                          <a:pt x="13945" y="2156"/>
                        </a:lnTo>
                        <a:lnTo>
                          <a:pt x="14326" y="2178"/>
                        </a:lnTo>
                        <a:lnTo>
                          <a:pt x="14708" y="2178"/>
                        </a:lnTo>
                        <a:lnTo>
                          <a:pt x="15090" y="2201"/>
                        </a:lnTo>
                        <a:lnTo>
                          <a:pt x="15472" y="2223"/>
                        </a:lnTo>
                        <a:lnTo>
                          <a:pt x="15853" y="2223"/>
                        </a:lnTo>
                        <a:lnTo>
                          <a:pt x="16235" y="2246"/>
                        </a:lnTo>
                        <a:lnTo>
                          <a:pt x="16617" y="2268"/>
                        </a:lnTo>
                        <a:lnTo>
                          <a:pt x="17021" y="2290"/>
                        </a:lnTo>
                        <a:lnTo>
                          <a:pt x="17403" y="2313"/>
                        </a:lnTo>
                        <a:lnTo>
                          <a:pt x="17807" y="2335"/>
                        </a:lnTo>
                        <a:lnTo>
                          <a:pt x="18189" y="2358"/>
                        </a:lnTo>
                        <a:lnTo>
                          <a:pt x="18570" y="2403"/>
                        </a:lnTo>
                        <a:lnTo>
                          <a:pt x="19356" y="2448"/>
                        </a:lnTo>
                        <a:lnTo>
                          <a:pt x="20142" y="2515"/>
                        </a:lnTo>
                        <a:lnTo>
                          <a:pt x="20479" y="2537"/>
                        </a:lnTo>
                        <a:lnTo>
                          <a:pt x="20928" y="2582"/>
                        </a:lnTo>
                        <a:lnTo>
                          <a:pt x="21692" y="2627"/>
                        </a:lnTo>
                        <a:lnTo>
                          <a:pt x="22478" y="2695"/>
                        </a:lnTo>
                        <a:lnTo>
                          <a:pt x="23241" y="2762"/>
                        </a:lnTo>
                        <a:lnTo>
                          <a:pt x="24004" y="2829"/>
                        </a:lnTo>
                        <a:lnTo>
                          <a:pt x="24746" y="2919"/>
                        </a:lnTo>
                        <a:lnTo>
                          <a:pt x="25487" y="2987"/>
                        </a:lnTo>
                        <a:lnTo>
                          <a:pt x="25576" y="3009"/>
                        </a:lnTo>
                        <a:lnTo>
                          <a:pt x="26228" y="3054"/>
                        </a:lnTo>
                        <a:lnTo>
                          <a:pt x="26946" y="3121"/>
                        </a:lnTo>
                        <a:lnTo>
                          <a:pt x="27642" y="3189"/>
                        </a:lnTo>
                        <a:lnTo>
                          <a:pt x="28338" y="3256"/>
                        </a:lnTo>
                        <a:lnTo>
                          <a:pt x="29012" y="3323"/>
                        </a:lnTo>
                        <a:lnTo>
                          <a:pt x="29686" y="3413"/>
                        </a:lnTo>
                        <a:lnTo>
                          <a:pt x="30314" y="3481"/>
                        </a:lnTo>
                        <a:lnTo>
                          <a:pt x="30943" y="3548"/>
                        </a:lnTo>
                        <a:lnTo>
                          <a:pt x="31527" y="3638"/>
                        </a:lnTo>
                        <a:lnTo>
                          <a:pt x="32111" y="3705"/>
                        </a:lnTo>
                        <a:lnTo>
                          <a:pt x="32672" y="3772"/>
                        </a:lnTo>
                        <a:lnTo>
                          <a:pt x="33189" y="3840"/>
                        </a:lnTo>
                        <a:lnTo>
                          <a:pt x="33705" y="3930"/>
                        </a:lnTo>
                        <a:lnTo>
                          <a:pt x="34177" y="3997"/>
                        </a:lnTo>
                        <a:lnTo>
                          <a:pt x="34626" y="4064"/>
                        </a:lnTo>
                        <a:lnTo>
                          <a:pt x="35030" y="4132"/>
                        </a:lnTo>
                        <a:lnTo>
                          <a:pt x="35412" y="4199"/>
                        </a:lnTo>
                        <a:lnTo>
                          <a:pt x="35771" y="4266"/>
                        </a:lnTo>
                        <a:lnTo>
                          <a:pt x="36085" y="4334"/>
                        </a:lnTo>
                        <a:lnTo>
                          <a:pt x="36220" y="4356"/>
                        </a:lnTo>
                        <a:lnTo>
                          <a:pt x="36355" y="4379"/>
                        </a:lnTo>
                        <a:lnTo>
                          <a:pt x="36467" y="4401"/>
                        </a:lnTo>
                        <a:lnTo>
                          <a:pt x="36579" y="4446"/>
                        </a:lnTo>
                        <a:lnTo>
                          <a:pt x="37096" y="4558"/>
                        </a:lnTo>
                        <a:lnTo>
                          <a:pt x="37612" y="4693"/>
                        </a:lnTo>
                        <a:lnTo>
                          <a:pt x="38129" y="4828"/>
                        </a:lnTo>
                        <a:lnTo>
                          <a:pt x="38645" y="4963"/>
                        </a:lnTo>
                        <a:lnTo>
                          <a:pt x="39162" y="5097"/>
                        </a:lnTo>
                        <a:lnTo>
                          <a:pt x="39678" y="5232"/>
                        </a:lnTo>
                        <a:lnTo>
                          <a:pt x="40172" y="5367"/>
                        </a:lnTo>
                        <a:lnTo>
                          <a:pt x="40689" y="5501"/>
                        </a:lnTo>
                        <a:lnTo>
                          <a:pt x="41205" y="5636"/>
                        </a:lnTo>
                        <a:lnTo>
                          <a:pt x="41699" y="5771"/>
                        </a:lnTo>
                        <a:lnTo>
                          <a:pt x="42216" y="5928"/>
                        </a:lnTo>
                        <a:lnTo>
                          <a:pt x="42732" y="6063"/>
                        </a:lnTo>
                        <a:lnTo>
                          <a:pt x="43226" y="6220"/>
                        </a:lnTo>
                        <a:lnTo>
                          <a:pt x="43742" y="6377"/>
                        </a:lnTo>
                        <a:lnTo>
                          <a:pt x="44237" y="6512"/>
                        </a:lnTo>
                        <a:lnTo>
                          <a:pt x="44753" y="6669"/>
                        </a:lnTo>
                        <a:lnTo>
                          <a:pt x="45247" y="6826"/>
                        </a:lnTo>
                        <a:lnTo>
                          <a:pt x="45741" y="6984"/>
                        </a:lnTo>
                        <a:lnTo>
                          <a:pt x="46258" y="7141"/>
                        </a:lnTo>
                        <a:lnTo>
                          <a:pt x="46752" y="7298"/>
                        </a:lnTo>
                        <a:lnTo>
                          <a:pt x="47246" y="7455"/>
                        </a:lnTo>
                        <a:lnTo>
                          <a:pt x="47740" y="7612"/>
                        </a:lnTo>
                        <a:lnTo>
                          <a:pt x="48233" y="7769"/>
                        </a:lnTo>
                        <a:lnTo>
                          <a:pt x="48750" y="7949"/>
                        </a:lnTo>
                        <a:lnTo>
                          <a:pt x="49244" y="8106"/>
                        </a:lnTo>
                        <a:lnTo>
                          <a:pt x="49738" y="8286"/>
                        </a:lnTo>
                        <a:lnTo>
                          <a:pt x="50232" y="8443"/>
                        </a:lnTo>
                        <a:lnTo>
                          <a:pt x="50726" y="8623"/>
                        </a:lnTo>
                        <a:lnTo>
                          <a:pt x="51198" y="8802"/>
                        </a:lnTo>
                        <a:lnTo>
                          <a:pt x="51692" y="8982"/>
                        </a:lnTo>
                        <a:lnTo>
                          <a:pt x="51849" y="9027"/>
                        </a:lnTo>
                        <a:lnTo>
                          <a:pt x="52186" y="9139"/>
                        </a:lnTo>
                        <a:lnTo>
                          <a:pt x="52680" y="9319"/>
                        </a:lnTo>
                        <a:lnTo>
                          <a:pt x="53174" y="9498"/>
                        </a:lnTo>
                        <a:lnTo>
                          <a:pt x="53645" y="9678"/>
                        </a:lnTo>
                        <a:lnTo>
                          <a:pt x="54139" y="9858"/>
                        </a:lnTo>
                        <a:lnTo>
                          <a:pt x="54633" y="10037"/>
                        </a:lnTo>
                        <a:lnTo>
                          <a:pt x="55105" y="10240"/>
                        </a:lnTo>
                        <a:lnTo>
                          <a:pt x="55599" y="10419"/>
                        </a:lnTo>
                        <a:lnTo>
                          <a:pt x="56070" y="10599"/>
                        </a:lnTo>
                        <a:lnTo>
                          <a:pt x="56564" y="10801"/>
                        </a:lnTo>
                        <a:lnTo>
                          <a:pt x="57036" y="10981"/>
                        </a:lnTo>
                        <a:lnTo>
                          <a:pt x="57530" y="11183"/>
                        </a:lnTo>
                        <a:lnTo>
                          <a:pt x="58002" y="11385"/>
                        </a:lnTo>
                        <a:lnTo>
                          <a:pt x="58495" y="11564"/>
                        </a:lnTo>
                        <a:lnTo>
                          <a:pt x="58967" y="11766"/>
                        </a:lnTo>
                        <a:lnTo>
                          <a:pt x="59439" y="11969"/>
                        </a:lnTo>
                        <a:lnTo>
                          <a:pt x="59933" y="12171"/>
                        </a:lnTo>
                        <a:lnTo>
                          <a:pt x="60404" y="12373"/>
                        </a:lnTo>
                        <a:lnTo>
                          <a:pt x="60876" y="12575"/>
                        </a:lnTo>
                        <a:lnTo>
                          <a:pt x="61347" y="12777"/>
                        </a:lnTo>
                        <a:lnTo>
                          <a:pt x="61819" y="12979"/>
                        </a:lnTo>
                        <a:lnTo>
                          <a:pt x="62313" y="13204"/>
                        </a:lnTo>
                        <a:lnTo>
                          <a:pt x="62784" y="13406"/>
                        </a:lnTo>
                        <a:lnTo>
                          <a:pt x="63256" y="13608"/>
                        </a:lnTo>
                        <a:lnTo>
                          <a:pt x="63728" y="13832"/>
                        </a:lnTo>
                        <a:lnTo>
                          <a:pt x="64199" y="14034"/>
                        </a:lnTo>
                        <a:lnTo>
                          <a:pt x="64671" y="14259"/>
                        </a:lnTo>
                        <a:lnTo>
                          <a:pt x="65120" y="14484"/>
                        </a:lnTo>
                        <a:lnTo>
                          <a:pt x="65591" y="14686"/>
                        </a:lnTo>
                        <a:lnTo>
                          <a:pt x="66063" y="14910"/>
                        </a:lnTo>
                        <a:lnTo>
                          <a:pt x="66534" y="15135"/>
                        </a:lnTo>
                        <a:lnTo>
                          <a:pt x="67006" y="15359"/>
                        </a:lnTo>
                        <a:lnTo>
                          <a:pt x="67478" y="15584"/>
                        </a:lnTo>
                        <a:lnTo>
                          <a:pt x="67927" y="15808"/>
                        </a:lnTo>
                        <a:lnTo>
                          <a:pt x="68398" y="16033"/>
                        </a:lnTo>
                        <a:lnTo>
                          <a:pt x="68870" y="16257"/>
                        </a:lnTo>
                        <a:lnTo>
                          <a:pt x="69319" y="16482"/>
                        </a:lnTo>
                        <a:lnTo>
                          <a:pt x="69790" y="16729"/>
                        </a:lnTo>
                        <a:lnTo>
                          <a:pt x="70240" y="16954"/>
                        </a:lnTo>
                        <a:lnTo>
                          <a:pt x="70711" y="17201"/>
                        </a:lnTo>
                        <a:lnTo>
                          <a:pt x="71160" y="17425"/>
                        </a:lnTo>
                        <a:lnTo>
                          <a:pt x="71632" y="17672"/>
                        </a:lnTo>
                        <a:lnTo>
                          <a:pt x="72081" y="17897"/>
                        </a:lnTo>
                        <a:lnTo>
                          <a:pt x="72552" y="18144"/>
                        </a:lnTo>
                        <a:lnTo>
                          <a:pt x="73002" y="18391"/>
                        </a:lnTo>
                        <a:lnTo>
                          <a:pt x="73473" y="18638"/>
                        </a:lnTo>
                        <a:lnTo>
                          <a:pt x="73922" y="18885"/>
                        </a:lnTo>
                        <a:lnTo>
                          <a:pt x="74371" y="19132"/>
                        </a:lnTo>
                        <a:lnTo>
                          <a:pt x="74843" y="19379"/>
                        </a:lnTo>
                        <a:lnTo>
                          <a:pt x="75292" y="19626"/>
                        </a:lnTo>
                        <a:lnTo>
                          <a:pt x="75741" y="19873"/>
                        </a:lnTo>
                        <a:lnTo>
                          <a:pt x="76190" y="20120"/>
                        </a:lnTo>
                        <a:lnTo>
                          <a:pt x="76662" y="20367"/>
                        </a:lnTo>
                        <a:lnTo>
                          <a:pt x="77111" y="20636"/>
                        </a:lnTo>
                        <a:lnTo>
                          <a:pt x="77560" y="20883"/>
                        </a:lnTo>
                        <a:lnTo>
                          <a:pt x="78009" y="21130"/>
                        </a:lnTo>
                        <a:lnTo>
                          <a:pt x="78458" y="21400"/>
                        </a:lnTo>
                        <a:lnTo>
                          <a:pt x="78907" y="21669"/>
                        </a:lnTo>
                        <a:lnTo>
                          <a:pt x="79356" y="21916"/>
                        </a:lnTo>
                        <a:lnTo>
                          <a:pt x="79805" y="22186"/>
                        </a:lnTo>
                        <a:lnTo>
                          <a:pt x="80254" y="22455"/>
                        </a:lnTo>
                        <a:lnTo>
                          <a:pt x="80704" y="22702"/>
                        </a:lnTo>
                        <a:lnTo>
                          <a:pt x="81153" y="22972"/>
                        </a:lnTo>
                        <a:lnTo>
                          <a:pt x="81602" y="23241"/>
                        </a:lnTo>
                        <a:lnTo>
                          <a:pt x="82051" y="23510"/>
                        </a:lnTo>
                        <a:lnTo>
                          <a:pt x="82500" y="23780"/>
                        </a:lnTo>
                        <a:lnTo>
                          <a:pt x="82927" y="24049"/>
                        </a:lnTo>
                        <a:lnTo>
                          <a:pt x="83376" y="24341"/>
                        </a:lnTo>
                        <a:lnTo>
                          <a:pt x="83825" y="24611"/>
                        </a:lnTo>
                        <a:lnTo>
                          <a:pt x="84274" y="24880"/>
                        </a:lnTo>
                        <a:lnTo>
                          <a:pt x="84701" y="25150"/>
                        </a:lnTo>
                        <a:lnTo>
                          <a:pt x="85150" y="25442"/>
                        </a:lnTo>
                        <a:lnTo>
                          <a:pt x="85599" y="25711"/>
                        </a:lnTo>
                        <a:lnTo>
                          <a:pt x="85756" y="25823"/>
                        </a:lnTo>
                        <a:lnTo>
                          <a:pt x="86048" y="26003"/>
                        </a:lnTo>
                        <a:lnTo>
                          <a:pt x="86475" y="26272"/>
                        </a:lnTo>
                        <a:lnTo>
                          <a:pt x="86924" y="26564"/>
                        </a:lnTo>
                        <a:lnTo>
                          <a:pt x="87350" y="26856"/>
                        </a:lnTo>
                        <a:lnTo>
                          <a:pt x="87799" y="27148"/>
                        </a:lnTo>
                        <a:lnTo>
                          <a:pt x="88248" y="27418"/>
                        </a:lnTo>
                        <a:lnTo>
                          <a:pt x="88675" y="27710"/>
                        </a:lnTo>
                        <a:lnTo>
                          <a:pt x="89124" y="28001"/>
                        </a:lnTo>
                        <a:lnTo>
                          <a:pt x="89551" y="28293"/>
                        </a:lnTo>
                        <a:lnTo>
                          <a:pt x="90000" y="28585"/>
                        </a:lnTo>
                        <a:lnTo>
                          <a:pt x="90427" y="28877"/>
                        </a:lnTo>
                        <a:lnTo>
                          <a:pt x="90876" y="29169"/>
                        </a:lnTo>
                        <a:lnTo>
                          <a:pt x="91302" y="29484"/>
                        </a:lnTo>
                        <a:lnTo>
                          <a:pt x="91729" y="29775"/>
                        </a:lnTo>
                        <a:lnTo>
                          <a:pt x="92178" y="30067"/>
                        </a:lnTo>
                        <a:lnTo>
                          <a:pt x="92605" y="30359"/>
                        </a:lnTo>
                        <a:lnTo>
                          <a:pt x="93031" y="30674"/>
                        </a:lnTo>
                        <a:lnTo>
                          <a:pt x="93481" y="30966"/>
                        </a:lnTo>
                        <a:lnTo>
                          <a:pt x="93907" y="31280"/>
                        </a:lnTo>
                        <a:lnTo>
                          <a:pt x="94334" y="31594"/>
                        </a:lnTo>
                        <a:lnTo>
                          <a:pt x="94783" y="31886"/>
                        </a:lnTo>
                        <a:lnTo>
                          <a:pt x="95210" y="32201"/>
                        </a:lnTo>
                        <a:lnTo>
                          <a:pt x="95636" y="32515"/>
                        </a:lnTo>
                        <a:lnTo>
                          <a:pt x="96063" y="32807"/>
                        </a:lnTo>
                        <a:lnTo>
                          <a:pt x="96512" y="33121"/>
                        </a:lnTo>
                        <a:lnTo>
                          <a:pt x="96669" y="33234"/>
                        </a:lnTo>
                        <a:lnTo>
                          <a:pt x="96826" y="33368"/>
                        </a:lnTo>
                        <a:lnTo>
                          <a:pt x="96984" y="33481"/>
                        </a:lnTo>
                        <a:lnTo>
                          <a:pt x="97141" y="33615"/>
                        </a:lnTo>
                        <a:lnTo>
                          <a:pt x="97320" y="33750"/>
                        </a:lnTo>
                        <a:lnTo>
                          <a:pt x="97478" y="33885"/>
                        </a:lnTo>
                        <a:lnTo>
                          <a:pt x="97657" y="34019"/>
                        </a:lnTo>
                        <a:lnTo>
                          <a:pt x="97814" y="34154"/>
                        </a:lnTo>
                        <a:lnTo>
                          <a:pt x="97994" y="34311"/>
                        </a:lnTo>
                        <a:lnTo>
                          <a:pt x="98174" y="34446"/>
                        </a:lnTo>
                        <a:lnTo>
                          <a:pt x="98353" y="34603"/>
                        </a:lnTo>
                        <a:lnTo>
                          <a:pt x="98533" y="34760"/>
                        </a:lnTo>
                        <a:lnTo>
                          <a:pt x="98713" y="34918"/>
                        </a:lnTo>
                        <a:lnTo>
                          <a:pt x="98892" y="35075"/>
                        </a:lnTo>
                        <a:lnTo>
                          <a:pt x="99072" y="35254"/>
                        </a:lnTo>
                        <a:lnTo>
                          <a:pt x="99251" y="35412"/>
                        </a:lnTo>
                        <a:lnTo>
                          <a:pt x="99633" y="35748"/>
                        </a:lnTo>
                        <a:lnTo>
                          <a:pt x="100015" y="36108"/>
                        </a:lnTo>
                        <a:lnTo>
                          <a:pt x="100397" y="36489"/>
                        </a:lnTo>
                        <a:lnTo>
                          <a:pt x="100801" y="36849"/>
                        </a:lnTo>
                        <a:lnTo>
                          <a:pt x="101183" y="37231"/>
                        </a:lnTo>
                        <a:lnTo>
                          <a:pt x="101587" y="37635"/>
                        </a:lnTo>
                        <a:lnTo>
                          <a:pt x="101991" y="38039"/>
                        </a:lnTo>
                        <a:lnTo>
                          <a:pt x="102418" y="38443"/>
                        </a:lnTo>
                        <a:lnTo>
                          <a:pt x="102822" y="38847"/>
                        </a:lnTo>
                        <a:lnTo>
                          <a:pt x="103248" y="39274"/>
                        </a:lnTo>
                        <a:lnTo>
                          <a:pt x="104102" y="40127"/>
                        </a:lnTo>
                        <a:lnTo>
                          <a:pt x="104978" y="41003"/>
                        </a:lnTo>
                        <a:lnTo>
                          <a:pt x="105853" y="41901"/>
                        </a:lnTo>
                        <a:lnTo>
                          <a:pt x="106302" y="42328"/>
                        </a:lnTo>
                        <a:lnTo>
                          <a:pt x="106752" y="42777"/>
                        </a:lnTo>
                        <a:lnTo>
                          <a:pt x="107201" y="43226"/>
                        </a:lnTo>
                        <a:lnTo>
                          <a:pt x="107650" y="43675"/>
                        </a:lnTo>
                        <a:lnTo>
                          <a:pt x="108121" y="44124"/>
                        </a:lnTo>
                        <a:lnTo>
                          <a:pt x="108570" y="44573"/>
                        </a:lnTo>
                        <a:lnTo>
                          <a:pt x="109042" y="45000"/>
                        </a:lnTo>
                        <a:lnTo>
                          <a:pt x="109513" y="45449"/>
                        </a:lnTo>
                        <a:lnTo>
                          <a:pt x="109963" y="45876"/>
                        </a:lnTo>
                        <a:lnTo>
                          <a:pt x="110434" y="46325"/>
                        </a:lnTo>
                        <a:lnTo>
                          <a:pt x="110681" y="46527"/>
                        </a:lnTo>
                        <a:lnTo>
                          <a:pt x="110906" y="46751"/>
                        </a:lnTo>
                        <a:lnTo>
                          <a:pt x="111153" y="46954"/>
                        </a:lnTo>
                        <a:lnTo>
                          <a:pt x="111377" y="47178"/>
                        </a:lnTo>
                        <a:lnTo>
                          <a:pt x="111624" y="47380"/>
                        </a:lnTo>
                        <a:lnTo>
                          <a:pt x="111849" y="47582"/>
                        </a:lnTo>
                        <a:lnTo>
                          <a:pt x="112096" y="47807"/>
                        </a:lnTo>
                        <a:lnTo>
                          <a:pt x="112343" y="48009"/>
                        </a:lnTo>
                        <a:lnTo>
                          <a:pt x="112567" y="48211"/>
                        </a:lnTo>
                        <a:lnTo>
                          <a:pt x="112814" y="48413"/>
                        </a:lnTo>
                        <a:lnTo>
                          <a:pt x="113061" y="48615"/>
                        </a:lnTo>
                        <a:lnTo>
                          <a:pt x="113286" y="48817"/>
                        </a:lnTo>
                        <a:lnTo>
                          <a:pt x="113533" y="48997"/>
                        </a:lnTo>
                        <a:lnTo>
                          <a:pt x="113780" y="49199"/>
                        </a:lnTo>
                        <a:lnTo>
                          <a:pt x="114005" y="49401"/>
                        </a:lnTo>
                        <a:lnTo>
                          <a:pt x="114251" y="49581"/>
                        </a:lnTo>
                        <a:lnTo>
                          <a:pt x="114498" y="49783"/>
                        </a:lnTo>
                        <a:lnTo>
                          <a:pt x="114746" y="49963"/>
                        </a:lnTo>
                        <a:lnTo>
                          <a:pt x="114993" y="50142"/>
                        </a:lnTo>
                        <a:lnTo>
                          <a:pt x="115217" y="50322"/>
                        </a:lnTo>
                        <a:lnTo>
                          <a:pt x="115464" y="50501"/>
                        </a:lnTo>
                        <a:lnTo>
                          <a:pt x="115711" y="50681"/>
                        </a:lnTo>
                        <a:lnTo>
                          <a:pt x="115958" y="50861"/>
                        </a:lnTo>
                        <a:lnTo>
                          <a:pt x="116205" y="51018"/>
                        </a:lnTo>
                        <a:lnTo>
                          <a:pt x="116452" y="51198"/>
                        </a:lnTo>
                        <a:lnTo>
                          <a:pt x="116677" y="51355"/>
                        </a:lnTo>
                        <a:lnTo>
                          <a:pt x="116924" y="51534"/>
                        </a:lnTo>
                        <a:lnTo>
                          <a:pt x="117171" y="51692"/>
                        </a:lnTo>
                        <a:lnTo>
                          <a:pt x="117418" y="51849"/>
                        </a:lnTo>
                        <a:lnTo>
                          <a:pt x="117665" y="51984"/>
                        </a:lnTo>
                        <a:lnTo>
                          <a:pt x="117912" y="52141"/>
                        </a:lnTo>
                        <a:lnTo>
                          <a:pt x="118159" y="52298"/>
                        </a:lnTo>
                        <a:lnTo>
                          <a:pt x="118406" y="52433"/>
                        </a:lnTo>
                        <a:lnTo>
                          <a:pt x="118653" y="52567"/>
                        </a:lnTo>
                        <a:lnTo>
                          <a:pt x="118900" y="52702"/>
                        </a:lnTo>
                        <a:lnTo>
                          <a:pt x="119147" y="52837"/>
                        </a:lnTo>
                        <a:lnTo>
                          <a:pt x="119394" y="52972"/>
                        </a:lnTo>
                        <a:lnTo>
                          <a:pt x="119641" y="53106"/>
                        </a:lnTo>
                        <a:lnTo>
                          <a:pt x="119888" y="53219"/>
                        </a:lnTo>
                        <a:lnTo>
                          <a:pt x="120135" y="53331"/>
                        </a:lnTo>
                        <a:lnTo>
                          <a:pt x="120404" y="53443"/>
                        </a:lnTo>
                        <a:lnTo>
                          <a:pt x="120651" y="53555"/>
                        </a:lnTo>
                        <a:lnTo>
                          <a:pt x="120898" y="53668"/>
                        </a:lnTo>
                        <a:lnTo>
                          <a:pt x="121145" y="53757"/>
                        </a:lnTo>
                        <a:lnTo>
                          <a:pt x="121392" y="53847"/>
                        </a:lnTo>
                        <a:lnTo>
                          <a:pt x="121662" y="53960"/>
                        </a:lnTo>
                        <a:lnTo>
                          <a:pt x="121909" y="54027"/>
                        </a:lnTo>
                        <a:lnTo>
                          <a:pt x="122156" y="54117"/>
                        </a:lnTo>
                        <a:lnTo>
                          <a:pt x="122403" y="54184"/>
                        </a:lnTo>
                        <a:lnTo>
                          <a:pt x="122537" y="54229"/>
                        </a:lnTo>
                        <a:lnTo>
                          <a:pt x="122672" y="54274"/>
                        </a:lnTo>
                        <a:lnTo>
                          <a:pt x="122784" y="54296"/>
                        </a:lnTo>
                        <a:lnTo>
                          <a:pt x="122919" y="54319"/>
                        </a:lnTo>
                        <a:lnTo>
                          <a:pt x="123054" y="54364"/>
                        </a:lnTo>
                        <a:lnTo>
                          <a:pt x="123166" y="54386"/>
                        </a:lnTo>
                        <a:lnTo>
                          <a:pt x="123301" y="54431"/>
                        </a:lnTo>
                        <a:lnTo>
                          <a:pt x="123436" y="54454"/>
                        </a:lnTo>
                        <a:lnTo>
                          <a:pt x="123548" y="54476"/>
                        </a:lnTo>
                        <a:lnTo>
                          <a:pt x="123683" y="54498"/>
                        </a:lnTo>
                        <a:lnTo>
                          <a:pt x="123817" y="54521"/>
                        </a:lnTo>
                        <a:lnTo>
                          <a:pt x="123930" y="54543"/>
                        </a:lnTo>
                        <a:lnTo>
                          <a:pt x="124064" y="54566"/>
                        </a:lnTo>
                        <a:lnTo>
                          <a:pt x="124199" y="54588"/>
                        </a:lnTo>
                        <a:lnTo>
                          <a:pt x="124334" y="54588"/>
                        </a:lnTo>
                        <a:lnTo>
                          <a:pt x="124401" y="54611"/>
                        </a:lnTo>
                        <a:lnTo>
                          <a:pt x="124446" y="54611"/>
                        </a:lnTo>
                        <a:lnTo>
                          <a:pt x="124581" y="54633"/>
                        </a:lnTo>
                        <a:lnTo>
                          <a:pt x="124716" y="54633"/>
                        </a:lnTo>
                        <a:lnTo>
                          <a:pt x="124828" y="54656"/>
                        </a:lnTo>
                        <a:lnTo>
                          <a:pt x="124963" y="54656"/>
                        </a:lnTo>
                        <a:lnTo>
                          <a:pt x="125097" y="54656"/>
                        </a:lnTo>
                        <a:lnTo>
                          <a:pt x="125210" y="54678"/>
                        </a:lnTo>
                        <a:lnTo>
                          <a:pt x="126871" y="53151"/>
                        </a:lnTo>
                        <a:lnTo>
                          <a:pt x="125344" y="51512"/>
                        </a:lnTo>
                        <a:lnTo>
                          <a:pt x="125255" y="51512"/>
                        </a:lnTo>
                        <a:lnTo>
                          <a:pt x="125165" y="51490"/>
                        </a:lnTo>
                        <a:lnTo>
                          <a:pt x="125075" y="51490"/>
                        </a:lnTo>
                        <a:lnTo>
                          <a:pt x="124985" y="51490"/>
                        </a:lnTo>
                        <a:lnTo>
                          <a:pt x="124895" y="51467"/>
                        </a:lnTo>
                        <a:lnTo>
                          <a:pt x="124805" y="51467"/>
                        </a:lnTo>
                        <a:lnTo>
                          <a:pt x="124716" y="51467"/>
                        </a:lnTo>
                        <a:lnTo>
                          <a:pt x="124626" y="51445"/>
                        </a:lnTo>
                        <a:lnTo>
                          <a:pt x="124536" y="51422"/>
                        </a:lnTo>
                        <a:lnTo>
                          <a:pt x="124446" y="51422"/>
                        </a:lnTo>
                        <a:lnTo>
                          <a:pt x="124334" y="51400"/>
                        </a:lnTo>
                        <a:lnTo>
                          <a:pt x="124244" y="51377"/>
                        </a:lnTo>
                        <a:lnTo>
                          <a:pt x="124154" y="51377"/>
                        </a:lnTo>
                        <a:lnTo>
                          <a:pt x="124064" y="51355"/>
                        </a:lnTo>
                        <a:lnTo>
                          <a:pt x="123975" y="51332"/>
                        </a:lnTo>
                        <a:lnTo>
                          <a:pt x="123862" y="51310"/>
                        </a:lnTo>
                        <a:lnTo>
                          <a:pt x="123772" y="51287"/>
                        </a:lnTo>
                        <a:lnTo>
                          <a:pt x="123683" y="51265"/>
                        </a:lnTo>
                        <a:lnTo>
                          <a:pt x="123593" y="51242"/>
                        </a:lnTo>
                        <a:lnTo>
                          <a:pt x="123480" y="51220"/>
                        </a:lnTo>
                        <a:lnTo>
                          <a:pt x="123391" y="51198"/>
                        </a:lnTo>
                        <a:lnTo>
                          <a:pt x="123301" y="51153"/>
                        </a:lnTo>
                        <a:lnTo>
                          <a:pt x="123099" y="51108"/>
                        </a:lnTo>
                        <a:lnTo>
                          <a:pt x="122897" y="51040"/>
                        </a:lnTo>
                        <a:lnTo>
                          <a:pt x="122695" y="50973"/>
                        </a:lnTo>
                        <a:lnTo>
                          <a:pt x="122492" y="50906"/>
                        </a:lnTo>
                        <a:lnTo>
                          <a:pt x="122290" y="50816"/>
                        </a:lnTo>
                        <a:lnTo>
                          <a:pt x="122088" y="50748"/>
                        </a:lnTo>
                        <a:lnTo>
                          <a:pt x="121886" y="50659"/>
                        </a:lnTo>
                        <a:lnTo>
                          <a:pt x="121684" y="50569"/>
                        </a:lnTo>
                        <a:lnTo>
                          <a:pt x="121460" y="50479"/>
                        </a:lnTo>
                        <a:lnTo>
                          <a:pt x="121257" y="50367"/>
                        </a:lnTo>
                        <a:lnTo>
                          <a:pt x="121055" y="50277"/>
                        </a:lnTo>
                        <a:lnTo>
                          <a:pt x="120831" y="50165"/>
                        </a:lnTo>
                        <a:lnTo>
                          <a:pt x="120629" y="50052"/>
                        </a:lnTo>
                        <a:lnTo>
                          <a:pt x="120404" y="49940"/>
                        </a:lnTo>
                        <a:lnTo>
                          <a:pt x="120180" y="49828"/>
                        </a:lnTo>
                        <a:lnTo>
                          <a:pt x="119977" y="49693"/>
                        </a:lnTo>
                        <a:lnTo>
                          <a:pt x="119753" y="49581"/>
                        </a:lnTo>
                        <a:lnTo>
                          <a:pt x="119528" y="49446"/>
                        </a:lnTo>
                        <a:lnTo>
                          <a:pt x="119326" y="49311"/>
                        </a:lnTo>
                        <a:lnTo>
                          <a:pt x="119102" y="49177"/>
                        </a:lnTo>
                        <a:lnTo>
                          <a:pt x="118877" y="49042"/>
                        </a:lnTo>
                        <a:lnTo>
                          <a:pt x="118653" y="48885"/>
                        </a:lnTo>
                        <a:lnTo>
                          <a:pt x="118451" y="48750"/>
                        </a:lnTo>
                        <a:lnTo>
                          <a:pt x="118226" y="48593"/>
                        </a:lnTo>
                        <a:lnTo>
                          <a:pt x="118001" y="48436"/>
                        </a:lnTo>
                        <a:lnTo>
                          <a:pt x="117777" y="48278"/>
                        </a:lnTo>
                        <a:lnTo>
                          <a:pt x="117552" y="48121"/>
                        </a:lnTo>
                        <a:lnTo>
                          <a:pt x="117328" y="47964"/>
                        </a:lnTo>
                        <a:lnTo>
                          <a:pt x="117103" y="47807"/>
                        </a:lnTo>
                        <a:lnTo>
                          <a:pt x="116879" y="47627"/>
                        </a:lnTo>
                        <a:lnTo>
                          <a:pt x="116654" y="47470"/>
                        </a:lnTo>
                        <a:lnTo>
                          <a:pt x="116430" y="47290"/>
                        </a:lnTo>
                        <a:lnTo>
                          <a:pt x="116205" y="47111"/>
                        </a:lnTo>
                        <a:lnTo>
                          <a:pt x="115958" y="46931"/>
                        </a:lnTo>
                        <a:lnTo>
                          <a:pt x="115734" y="46751"/>
                        </a:lnTo>
                        <a:lnTo>
                          <a:pt x="115509" y="46572"/>
                        </a:lnTo>
                        <a:lnTo>
                          <a:pt x="115284" y="46392"/>
                        </a:lnTo>
                        <a:lnTo>
                          <a:pt x="115060" y="46190"/>
                        </a:lnTo>
                        <a:lnTo>
                          <a:pt x="114835" y="46010"/>
                        </a:lnTo>
                        <a:lnTo>
                          <a:pt x="114611" y="45808"/>
                        </a:lnTo>
                        <a:lnTo>
                          <a:pt x="114386" y="45629"/>
                        </a:lnTo>
                        <a:lnTo>
                          <a:pt x="114139" y="45427"/>
                        </a:lnTo>
                        <a:lnTo>
                          <a:pt x="113915" y="45225"/>
                        </a:lnTo>
                        <a:lnTo>
                          <a:pt x="113690" y="45022"/>
                        </a:lnTo>
                        <a:lnTo>
                          <a:pt x="113466" y="44820"/>
                        </a:lnTo>
                        <a:lnTo>
                          <a:pt x="113241" y="44618"/>
                        </a:lnTo>
                        <a:lnTo>
                          <a:pt x="113016" y="44416"/>
                        </a:lnTo>
                        <a:lnTo>
                          <a:pt x="112792" y="44214"/>
                        </a:lnTo>
                        <a:lnTo>
                          <a:pt x="112567" y="44012"/>
                        </a:lnTo>
                        <a:lnTo>
                          <a:pt x="112096" y="43585"/>
                        </a:lnTo>
                        <a:lnTo>
                          <a:pt x="111647" y="43159"/>
                        </a:lnTo>
                        <a:lnTo>
                          <a:pt x="111198" y="42732"/>
                        </a:lnTo>
                        <a:lnTo>
                          <a:pt x="110748" y="42305"/>
                        </a:lnTo>
                        <a:lnTo>
                          <a:pt x="110299" y="41879"/>
                        </a:lnTo>
                        <a:lnTo>
                          <a:pt x="109850" y="41430"/>
                        </a:lnTo>
                        <a:lnTo>
                          <a:pt x="109401" y="41003"/>
                        </a:lnTo>
                        <a:lnTo>
                          <a:pt x="108952" y="40554"/>
                        </a:lnTo>
                        <a:lnTo>
                          <a:pt x="108503" y="40127"/>
                        </a:lnTo>
                        <a:lnTo>
                          <a:pt x="108054" y="39678"/>
                        </a:lnTo>
                        <a:lnTo>
                          <a:pt x="107178" y="38802"/>
                        </a:lnTo>
                        <a:lnTo>
                          <a:pt x="106302" y="37927"/>
                        </a:lnTo>
                        <a:lnTo>
                          <a:pt x="105449" y="37073"/>
                        </a:lnTo>
                        <a:lnTo>
                          <a:pt x="105022" y="36647"/>
                        </a:lnTo>
                        <a:lnTo>
                          <a:pt x="104596" y="36242"/>
                        </a:lnTo>
                        <a:lnTo>
                          <a:pt x="104192" y="35816"/>
                        </a:lnTo>
                        <a:lnTo>
                          <a:pt x="103765" y="35412"/>
                        </a:lnTo>
                        <a:lnTo>
                          <a:pt x="103361" y="35007"/>
                        </a:lnTo>
                        <a:lnTo>
                          <a:pt x="102934" y="34626"/>
                        </a:lnTo>
                        <a:lnTo>
                          <a:pt x="102530" y="34222"/>
                        </a:lnTo>
                        <a:lnTo>
                          <a:pt x="102148" y="33862"/>
                        </a:lnTo>
                        <a:lnTo>
                          <a:pt x="101744" y="33481"/>
                        </a:lnTo>
                        <a:lnTo>
                          <a:pt x="101340" y="33121"/>
                        </a:lnTo>
                        <a:lnTo>
                          <a:pt x="101160" y="32942"/>
                        </a:lnTo>
                        <a:lnTo>
                          <a:pt x="100958" y="32762"/>
                        </a:lnTo>
                        <a:lnTo>
                          <a:pt x="100756" y="32605"/>
                        </a:lnTo>
                        <a:lnTo>
                          <a:pt x="100576" y="32425"/>
                        </a:lnTo>
                        <a:lnTo>
                          <a:pt x="100374" y="32268"/>
                        </a:lnTo>
                        <a:lnTo>
                          <a:pt x="100172" y="32088"/>
                        </a:lnTo>
                        <a:lnTo>
                          <a:pt x="99993" y="31931"/>
                        </a:lnTo>
                        <a:lnTo>
                          <a:pt x="99813" y="31774"/>
                        </a:lnTo>
                        <a:lnTo>
                          <a:pt x="99611" y="31617"/>
                        </a:lnTo>
                        <a:lnTo>
                          <a:pt x="99431" y="31460"/>
                        </a:lnTo>
                        <a:lnTo>
                          <a:pt x="99229" y="31325"/>
                        </a:lnTo>
                        <a:lnTo>
                          <a:pt x="99049" y="31168"/>
                        </a:lnTo>
                        <a:lnTo>
                          <a:pt x="98870" y="31033"/>
                        </a:lnTo>
                        <a:lnTo>
                          <a:pt x="98690" y="30898"/>
                        </a:lnTo>
                        <a:lnTo>
                          <a:pt x="98510" y="30741"/>
                        </a:lnTo>
                        <a:lnTo>
                          <a:pt x="98308" y="30629"/>
                        </a:lnTo>
                        <a:lnTo>
                          <a:pt x="97882" y="30292"/>
                        </a:lnTo>
                        <a:lnTo>
                          <a:pt x="97433" y="30000"/>
                        </a:lnTo>
                        <a:lnTo>
                          <a:pt x="97006" y="29686"/>
                        </a:lnTo>
                        <a:lnTo>
                          <a:pt x="96557" y="29371"/>
                        </a:lnTo>
                        <a:lnTo>
                          <a:pt x="96130" y="29057"/>
                        </a:lnTo>
                        <a:lnTo>
                          <a:pt x="95681" y="28743"/>
                        </a:lnTo>
                        <a:lnTo>
                          <a:pt x="95254" y="28451"/>
                        </a:lnTo>
                        <a:lnTo>
                          <a:pt x="94805" y="28136"/>
                        </a:lnTo>
                        <a:lnTo>
                          <a:pt x="94356" y="27822"/>
                        </a:lnTo>
                        <a:lnTo>
                          <a:pt x="93930" y="27530"/>
                        </a:lnTo>
                        <a:lnTo>
                          <a:pt x="93481" y="27216"/>
                        </a:lnTo>
                        <a:lnTo>
                          <a:pt x="93031" y="26924"/>
                        </a:lnTo>
                        <a:lnTo>
                          <a:pt x="92582" y="26632"/>
                        </a:lnTo>
                        <a:lnTo>
                          <a:pt x="92156" y="26317"/>
                        </a:lnTo>
                        <a:lnTo>
                          <a:pt x="91707" y="26025"/>
                        </a:lnTo>
                        <a:lnTo>
                          <a:pt x="91257" y="25734"/>
                        </a:lnTo>
                        <a:lnTo>
                          <a:pt x="90808" y="25442"/>
                        </a:lnTo>
                        <a:lnTo>
                          <a:pt x="90382" y="25150"/>
                        </a:lnTo>
                        <a:lnTo>
                          <a:pt x="89933" y="24858"/>
                        </a:lnTo>
                        <a:lnTo>
                          <a:pt x="89484" y="24566"/>
                        </a:lnTo>
                        <a:lnTo>
                          <a:pt x="89034" y="24274"/>
                        </a:lnTo>
                        <a:lnTo>
                          <a:pt x="88585" y="23982"/>
                        </a:lnTo>
                        <a:lnTo>
                          <a:pt x="88136" y="23690"/>
                        </a:lnTo>
                        <a:lnTo>
                          <a:pt x="87687" y="23421"/>
                        </a:lnTo>
                        <a:lnTo>
                          <a:pt x="87395" y="23219"/>
                        </a:lnTo>
                        <a:lnTo>
                          <a:pt x="87238" y="23129"/>
                        </a:lnTo>
                        <a:lnTo>
                          <a:pt x="86789" y="22837"/>
                        </a:lnTo>
                        <a:lnTo>
                          <a:pt x="86340" y="22567"/>
                        </a:lnTo>
                        <a:lnTo>
                          <a:pt x="85891" y="22275"/>
                        </a:lnTo>
                        <a:lnTo>
                          <a:pt x="85442" y="22006"/>
                        </a:lnTo>
                        <a:lnTo>
                          <a:pt x="84993" y="21714"/>
                        </a:lnTo>
                        <a:lnTo>
                          <a:pt x="84521" y="21445"/>
                        </a:lnTo>
                        <a:lnTo>
                          <a:pt x="84072" y="21175"/>
                        </a:lnTo>
                        <a:lnTo>
                          <a:pt x="83623" y="20906"/>
                        </a:lnTo>
                        <a:lnTo>
                          <a:pt x="83174" y="20636"/>
                        </a:lnTo>
                        <a:lnTo>
                          <a:pt x="82702" y="20367"/>
                        </a:lnTo>
                        <a:lnTo>
                          <a:pt x="82253" y="20097"/>
                        </a:lnTo>
                        <a:lnTo>
                          <a:pt x="81804" y="19828"/>
                        </a:lnTo>
                        <a:lnTo>
                          <a:pt x="81355" y="19558"/>
                        </a:lnTo>
                        <a:lnTo>
                          <a:pt x="80883" y="19289"/>
                        </a:lnTo>
                        <a:lnTo>
                          <a:pt x="80434" y="19019"/>
                        </a:lnTo>
                        <a:lnTo>
                          <a:pt x="79963" y="18750"/>
                        </a:lnTo>
                        <a:lnTo>
                          <a:pt x="79514" y="18503"/>
                        </a:lnTo>
                        <a:lnTo>
                          <a:pt x="79042" y="18234"/>
                        </a:lnTo>
                        <a:lnTo>
                          <a:pt x="78593" y="17987"/>
                        </a:lnTo>
                        <a:lnTo>
                          <a:pt x="78121" y="17717"/>
                        </a:lnTo>
                        <a:lnTo>
                          <a:pt x="77672" y="17470"/>
                        </a:lnTo>
                        <a:lnTo>
                          <a:pt x="77201" y="17223"/>
                        </a:lnTo>
                        <a:lnTo>
                          <a:pt x="76751" y="16954"/>
                        </a:lnTo>
                        <a:lnTo>
                          <a:pt x="76280" y="16707"/>
                        </a:lnTo>
                        <a:lnTo>
                          <a:pt x="75808" y="16460"/>
                        </a:lnTo>
                        <a:lnTo>
                          <a:pt x="75359" y="16213"/>
                        </a:lnTo>
                        <a:lnTo>
                          <a:pt x="74888" y="15966"/>
                        </a:lnTo>
                        <a:lnTo>
                          <a:pt x="74416" y="15719"/>
                        </a:lnTo>
                        <a:lnTo>
                          <a:pt x="73945" y="15472"/>
                        </a:lnTo>
                        <a:lnTo>
                          <a:pt x="73473" y="15225"/>
                        </a:lnTo>
                        <a:lnTo>
                          <a:pt x="73024" y="14978"/>
                        </a:lnTo>
                        <a:lnTo>
                          <a:pt x="72552" y="14753"/>
                        </a:lnTo>
                        <a:lnTo>
                          <a:pt x="72081" y="14506"/>
                        </a:lnTo>
                        <a:lnTo>
                          <a:pt x="71609" y="14281"/>
                        </a:lnTo>
                        <a:lnTo>
                          <a:pt x="71138" y="14034"/>
                        </a:lnTo>
                        <a:lnTo>
                          <a:pt x="70666" y="13810"/>
                        </a:lnTo>
                        <a:lnTo>
                          <a:pt x="70195" y="13563"/>
                        </a:lnTo>
                        <a:lnTo>
                          <a:pt x="69723" y="13338"/>
                        </a:lnTo>
                        <a:lnTo>
                          <a:pt x="69252" y="13114"/>
                        </a:lnTo>
                        <a:lnTo>
                          <a:pt x="68757" y="12889"/>
                        </a:lnTo>
                        <a:lnTo>
                          <a:pt x="68286" y="12642"/>
                        </a:lnTo>
                        <a:lnTo>
                          <a:pt x="67814" y="12418"/>
                        </a:lnTo>
                        <a:lnTo>
                          <a:pt x="67343" y="12193"/>
                        </a:lnTo>
                        <a:lnTo>
                          <a:pt x="66871" y="11991"/>
                        </a:lnTo>
                        <a:lnTo>
                          <a:pt x="66377" y="11766"/>
                        </a:lnTo>
                        <a:lnTo>
                          <a:pt x="65906" y="11542"/>
                        </a:lnTo>
                        <a:lnTo>
                          <a:pt x="65434" y="11317"/>
                        </a:lnTo>
                        <a:lnTo>
                          <a:pt x="64940" y="11115"/>
                        </a:lnTo>
                        <a:lnTo>
                          <a:pt x="64469" y="10891"/>
                        </a:lnTo>
                        <a:lnTo>
                          <a:pt x="63975" y="10666"/>
                        </a:lnTo>
                        <a:lnTo>
                          <a:pt x="63503" y="10464"/>
                        </a:lnTo>
                        <a:lnTo>
                          <a:pt x="63009" y="10262"/>
                        </a:lnTo>
                        <a:lnTo>
                          <a:pt x="62537" y="10037"/>
                        </a:lnTo>
                        <a:lnTo>
                          <a:pt x="62043" y="9835"/>
                        </a:lnTo>
                        <a:lnTo>
                          <a:pt x="61549" y="9633"/>
                        </a:lnTo>
                        <a:lnTo>
                          <a:pt x="61078" y="9431"/>
                        </a:lnTo>
                        <a:lnTo>
                          <a:pt x="60584" y="9229"/>
                        </a:lnTo>
                        <a:lnTo>
                          <a:pt x="60090" y="9027"/>
                        </a:lnTo>
                        <a:lnTo>
                          <a:pt x="59618" y="8825"/>
                        </a:lnTo>
                        <a:lnTo>
                          <a:pt x="59124" y="8623"/>
                        </a:lnTo>
                        <a:lnTo>
                          <a:pt x="58630" y="8443"/>
                        </a:lnTo>
                        <a:lnTo>
                          <a:pt x="58136" y="8241"/>
                        </a:lnTo>
                        <a:lnTo>
                          <a:pt x="57642" y="8039"/>
                        </a:lnTo>
                        <a:lnTo>
                          <a:pt x="57148" y="7859"/>
                        </a:lnTo>
                        <a:lnTo>
                          <a:pt x="56654" y="7657"/>
                        </a:lnTo>
                        <a:lnTo>
                          <a:pt x="56160" y="7478"/>
                        </a:lnTo>
                        <a:lnTo>
                          <a:pt x="55666" y="7298"/>
                        </a:lnTo>
                        <a:lnTo>
                          <a:pt x="55172" y="7096"/>
                        </a:lnTo>
                        <a:lnTo>
                          <a:pt x="54678" y="6916"/>
                        </a:lnTo>
                        <a:lnTo>
                          <a:pt x="54184" y="6737"/>
                        </a:lnTo>
                        <a:lnTo>
                          <a:pt x="53668" y="6557"/>
                        </a:lnTo>
                        <a:lnTo>
                          <a:pt x="53174" y="6377"/>
                        </a:lnTo>
                        <a:lnTo>
                          <a:pt x="52837" y="6265"/>
                        </a:lnTo>
                        <a:lnTo>
                          <a:pt x="52680" y="6198"/>
                        </a:lnTo>
                        <a:lnTo>
                          <a:pt x="52186" y="6018"/>
                        </a:lnTo>
                        <a:lnTo>
                          <a:pt x="51669" y="5861"/>
                        </a:lnTo>
                        <a:lnTo>
                          <a:pt x="51175" y="5681"/>
                        </a:lnTo>
                        <a:lnTo>
                          <a:pt x="50659" y="5524"/>
                        </a:lnTo>
                        <a:lnTo>
                          <a:pt x="50165" y="5344"/>
                        </a:lnTo>
                        <a:lnTo>
                          <a:pt x="49648" y="5187"/>
                        </a:lnTo>
                        <a:lnTo>
                          <a:pt x="49154" y="5007"/>
                        </a:lnTo>
                        <a:lnTo>
                          <a:pt x="48638" y="4850"/>
                        </a:lnTo>
                        <a:lnTo>
                          <a:pt x="48121" y="4693"/>
                        </a:lnTo>
                        <a:lnTo>
                          <a:pt x="47627" y="4536"/>
                        </a:lnTo>
                        <a:lnTo>
                          <a:pt x="47111" y="4379"/>
                        </a:lnTo>
                        <a:lnTo>
                          <a:pt x="46594" y="4222"/>
                        </a:lnTo>
                        <a:lnTo>
                          <a:pt x="46078" y="4064"/>
                        </a:lnTo>
                        <a:lnTo>
                          <a:pt x="45561" y="3907"/>
                        </a:lnTo>
                        <a:lnTo>
                          <a:pt x="45067" y="3750"/>
                        </a:lnTo>
                        <a:lnTo>
                          <a:pt x="44551" y="3615"/>
                        </a:lnTo>
                        <a:lnTo>
                          <a:pt x="44034" y="3458"/>
                        </a:lnTo>
                        <a:lnTo>
                          <a:pt x="43518" y="3323"/>
                        </a:lnTo>
                        <a:lnTo>
                          <a:pt x="43002" y="3166"/>
                        </a:lnTo>
                        <a:lnTo>
                          <a:pt x="42463" y="3031"/>
                        </a:lnTo>
                        <a:lnTo>
                          <a:pt x="41946" y="2897"/>
                        </a:lnTo>
                        <a:lnTo>
                          <a:pt x="41430" y="2740"/>
                        </a:lnTo>
                        <a:lnTo>
                          <a:pt x="40913" y="2605"/>
                        </a:lnTo>
                        <a:lnTo>
                          <a:pt x="40397" y="2470"/>
                        </a:lnTo>
                        <a:lnTo>
                          <a:pt x="39858" y="2335"/>
                        </a:lnTo>
                        <a:lnTo>
                          <a:pt x="39341" y="2201"/>
                        </a:lnTo>
                        <a:lnTo>
                          <a:pt x="38825" y="2066"/>
                        </a:lnTo>
                        <a:lnTo>
                          <a:pt x="38286" y="1954"/>
                        </a:lnTo>
                        <a:lnTo>
                          <a:pt x="37769" y="1819"/>
                        </a:lnTo>
                        <a:lnTo>
                          <a:pt x="37231" y="1684"/>
                        </a:lnTo>
                        <a:lnTo>
                          <a:pt x="37096" y="1662"/>
                        </a:lnTo>
                        <a:lnTo>
                          <a:pt x="36939" y="1639"/>
                        </a:lnTo>
                        <a:lnTo>
                          <a:pt x="36781" y="1594"/>
                        </a:lnTo>
                        <a:lnTo>
                          <a:pt x="36624" y="1572"/>
                        </a:lnTo>
                        <a:lnTo>
                          <a:pt x="36287" y="1504"/>
                        </a:lnTo>
                        <a:lnTo>
                          <a:pt x="35906" y="1437"/>
                        </a:lnTo>
                        <a:lnTo>
                          <a:pt x="35501" y="1370"/>
                        </a:lnTo>
                        <a:lnTo>
                          <a:pt x="35052" y="1302"/>
                        </a:lnTo>
                        <a:lnTo>
                          <a:pt x="34603" y="1235"/>
                        </a:lnTo>
                        <a:lnTo>
                          <a:pt x="34109" y="1145"/>
                        </a:lnTo>
                        <a:lnTo>
                          <a:pt x="33570" y="1078"/>
                        </a:lnTo>
                        <a:lnTo>
                          <a:pt x="33031" y="1010"/>
                        </a:lnTo>
                        <a:lnTo>
                          <a:pt x="32470" y="943"/>
                        </a:lnTo>
                        <a:lnTo>
                          <a:pt x="31886" y="876"/>
                        </a:lnTo>
                        <a:lnTo>
                          <a:pt x="31257" y="808"/>
                        </a:lnTo>
                        <a:lnTo>
                          <a:pt x="30629" y="719"/>
                        </a:lnTo>
                        <a:lnTo>
                          <a:pt x="29978" y="651"/>
                        </a:lnTo>
                        <a:lnTo>
                          <a:pt x="29304" y="584"/>
                        </a:lnTo>
                        <a:lnTo>
                          <a:pt x="28608" y="516"/>
                        </a:lnTo>
                        <a:lnTo>
                          <a:pt x="27912" y="449"/>
                        </a:lnTo>
                        <a:lnTo>
                          <a:pt x="27193" y="382"/>
                        </a:lnTo>
                        <a:lnTo>
                          <a:pt x="26452" y="337"/>
                        </a:lnTo>
                        <a:lnTo>
                          <a:pt x="25801" y="269"/>
                        </a:lnTo>
                        <a:lnTo>
                          <a:pt x="25711" y="269"/>
                        </a:lnTo>
                        <a:lnTo>
                          <a:pt x="24970" y="225"/>
                        </a:lnTo>
                        <a:lnTo>
                          <a:pt x="24184" y="180"/>
                        </a:lnTo>
                        <a:lnTo>
                          <a:pt x="23421" y="135"/>
                        </a:lnTo>
                        <a:lnTo>
                          <a:pt x="22635" y="112"/>
                        </a:lnTo>
                        <a:lnTo>
                          <a:pt x="21849" y="67"/>
                        </a:lnTo>
                        <a:lnTo>
                          <a:pt x="21063" y="45"/>
                        </a:lnTo>
                        <a:lnTo>
                          <a:pt x="20591" y="22"/>
                        </a:lnTo>
                        <a:lnTo>
                          <a:pt x="20277" y="22"/>
                        </a:lnTo>
                        <a:lnTo>
                          <a:pt x="19469" y="22"/>
                        </a:lnTo>
                        <a:lnTo>
                          <a:pt x="18660" y="0"/>
                        </a:lnTo>
                        <a:lnTo>
                          <a:pt x="18278" y="0"/>
                        </a:lnTo>
                        <a:lnTo>
                          <a:pt x="17874" y="0"/>
                        </a:lnTo>
                        <a:lnTo>
                          <a:pt x="17470" y="0"/>
                        </a:lnTo>
                        <a:lnTo>
                          <a:pt x="17470" y="0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任意多边形: 形状 55">
                    <a:extLst>
                      <a:ext uri="{FF2B5EF4-FFF2-40B4-BE49-F238E27FC236}">
                        <a16:creationId xmlns:a16="http://schemas.microsoft.com/office/drawing/2014/main" id="{76BDF220-9DB2-17D6-1653-2978D45E1065}"/>
                      </a:ext>
                    </a:extLst>
                  </p:cNvPr>
                  <p:cNvSpPr/>
                  <p:nvPr/>
                </p:nvSpPr>
                <p:spPr>
                  <a:xfrm>
                    <a:off x="9881234" y="4157780"/>
                    <a:ext cx="147597" cy="23128"/>
                  </a:xfrm>
                  <a:custGeom>
                    <a:avLst/>
                    <a:gdLst>
                      <a:gd name="connsiteX0" fmla="*/ 0 w 147597"/>
                      <a:gd name="connsiteY0" fmla="*/ 269 h 23128"/>
                      <a:gd name="connsiteX1" fmla="*/ 22 w 147597"/>
                      <a:gd name="connsiteY1" fmla="*/ 314 h 23128"/>
                      <a:gd name="connsiteX2" fmla="*/ 45 w 147597"/>
                      <a:gd name="connsiteY2" fmla="*/ 359 h 23128"/>
                      <a:gd name="connsiteX3" fmla="*/ 90 w 147597"/>
                      <a:gd name="connsiteY3" fmla="*/ 427 h 23128"/>
                      <a:gd name="connsiteX4" fmla="*/ 157 w 147597"/>
                      <a:gd name="connsiteY4" fmla="*/ 516 h 23128"/>
                      <a:gd name="connsiteX5" fmla="*/ 225 w 147597"/>
                      <a:gd name="connsiteY5" fmla="*/ 606 h 23128"/>
                      <a:gd name="connsiteX6" fmla="*/ 269 w 147597"/>
                      <a:gd name="connsiteY6" fmla="*/ 696 h 23128"/>
                      <a:gd name="connsiteX7" fmla="*/ 359 w 147597"/>
                      <a:gd name="connsiteY7" fmla="*/ 786 h 23128"/>
                      <a:gd name="connsiteX8" fmla="*/ 427 w 147597"/>
                      <a:gd name="connsiteY8" fmla="*/ 876 h 23128"/>
                      <a:gd name="connsiteX9" fmla="*/ 494 w 147597"/>
                      <a:gd name="connsiteY9" fmla="*/ 966 h 23128"/>
                      <a:gd name="connsiteX10" fmla="*/ 584 w 147597"/>
                      <a:gd name="connsiteY10" fmla="*/ 1055 h 23128"/>
                      <a:gd name="connsiteX11" fmla="*/ 674 w 147597"/>
                      <a:gd name="connsiteY11" fmla="*/ 1168 h 23128"/>
                      <a:gd name="connsiteX12" fmla="*/ 764 w 147597"/>
                      <a:gd name="connsiteY12" fmla="*/ 1257 h 23128"/>
                      <a:gd name="connsiteX13" fmla="*/ 853 w 147597"/>
                      <a:gd name="connsiteY13" fmla="*/ 1347 h 23128"/>
                      <a:gd name="connsiteX14" fmla="*/ 966 w 147597"/>
                      <a:gd name="connsiteY14" fmla="*/ 1437 h 23128"/>
                      <a:gd name="connsiteX15" fmla="*/ 1055 w 147597"/>
                      <a:gd name="connsiteY15" fmla="*/ 1549 h 23128"/>
                      <a:gd name="connsiteX16" fmla="*/ 1168 w 147597"/>
                      <a:gd name="connsiteY16" fmla="*/ 1639 h 23128"/>
                      <a:gd name="connsiteX17" fmla="*/ 1280 w 147597"/>
                      <a:gd name="connsiteY17" fmla="*/ 1751 h 23128"/>
                      <a:gd name="connsiteX18" fmla="*/ 1370 w 147597"/>
                      <a:gd name="connsiteY18" fmla="*/ 1819 h 23128"/>
                      <a:gd name="connsiteX19" fmla="*/ 1392 w 147597"/>
                      <a:gd name="connsiteY19" fmla="*/ 1841 h 23128"/>
                      <a:gd name="connsiteX20" fmla="*/ 1527 w 147597"/>
                      <a:gd name="connsiteY20" fmla="*/ 1909 h 23128"/>
                      <a:gd name="connsiteX21" fmla="*/ 1662 w 147597"/>
                      <a:gd name="connsiteY21" fmla="*/ 1954 h 23128"/>
                      <a:gd name="connsiteX22" fmla="*/ 1819 w 147597"/>
                      <a:gd name="connsiteY22" fmla="*/ 2021 h 23128"/>
                      <a:gd name="connsiteX23" fmla="*/ 1954 w 147597"/>
                      <a:gd name="connsiteY23" fmla="*/ 2066 h 23128"/>
                      <a:gd name="connsiteX24" fmla="*/ 2088 w 147597"/>
                      <a:gd name="connsiteY24" fmla="*/ 2133 h 23128"/>
                      <a:gd name="connsiteX25" fmla="*/ 2246 w 147597"/>
                      <a:gd name="connsiteY25" fmla="*/ 2178 h 23128"/>
                      <a:gd name="connsiteX26" fmla="*/ 2403 w 147597"/>
                      <a:gd name="connsiteY26" fmla="*/ 2223 h 23128"/>
                      <a:gd name="connsiteX27" fmla="*/ 2537 w 147597"/>
                      <a:gd name="connsiteY27" fmla="*/ 2290 h 23128"/>
                      <a:gd name="connsiteX28" fmla="*/ 2695 w 147597"/>
                      <a:gd name="connsiteY28" fmla="*/ 2335 h 23128"/>
                      <a:gd name="connsiteX29" fmla="*/ 2852 w 147597"/>
                      <a:gd name="connsiteY29" fmla="*/ 2380 h 23128"/>
                      <a:gd name="connsiteX30" fmla="*/ 3009 w 147597"/>
                      <a:gd name="connsiteY30" fmla="*/ 2425 h 23128"/>
                      <a:gd name="connsiteX31" fmla="*/ 3189 w 147597"/>
                      <a:gd name="connsiteY31" fmla="*/ 2493 h 23128"/>
                      <a:gd name="connsiteX32" fmla="*/ 3346 w 147597"/>
                      <a:gd name="connsiteY32" fmla="*/ 2537 h 23128"/>
                      <a:gd name="connsiteX33" fmla="*/ 3503 w 147597"/>
                      <a:gd name="connsiteY33" fmla="*/ 2582 h 23128"/>
                      <a:gd name="connsiteX34" fmla="*/ 3683 w 147597"/>
                      <a:gd name="connsiteY34" fmla="*/ 2627 h 23128"/>
                      <a:gd name="connsiteX35" fmla="*/ 3862 w 147597"/>
                      <a:gd name="connsiteY35" fmla="*/ 2672 h 23128"/>
                      <a:gd name="connsiteX36" fmla="*/ 4020 w 147597"/>
                      <a:gd name="connsiteY36" fmla="*/ 2717 h 23128"/>
                      <a:gd name="connsiteX37" fmla="*/ 4199 w 147597"/>
                      <a:gd name="connsiteY37" fmla="*/ 2762 h 23128"/>
                      <a:gd name="connsiteX38" fmla="*/ 4379 w 147597"/>
                      <a:gd name="connsiteY38" fmla="*/ 2807 h 23128"/>
                      <a:gd name="connsiteX39" fmla="*/ 4738 w 147597"/>
                      <a:gd name="connsiteY39" fmla="*/ 2897 h 23128"/>
                      <a:gd name="connsiteX40" fmla="*/ 5120 w 147597"/>
                      <a:gd name="connsiteY40" fmla="*/ 2987 h 23128"/>
                      <a:gd name="connsiteX41" fmla="*/ 5165 w 147597"/>
                      <a:gd name="connsiteY41" fmla="*/ 3009 h 23128"/>
                      <a:gd name="connsiteX42" fmla="*/ 5502 w 147597"/>
                      <a:gd name="connsiteY42" fmla="*/ 3054 h 23128"/>
                      <a:gd name="connsiteX43" fmla="*/ 5883 w 147597"/>
                      <a:gd name="connsiteY43" fmla="*/ 3076 h 23128"/>
                      <a:gd name="connsiteX44" fmla="*/ 6265 w 147597"/>
                      <a:gd name="connsiteY44" fmla="*/ 3121 h 23128"/>
                      <a:gd name="connsiteX45" fmla="*/ 6669 w 147597"/>
                      <a:gd name="connsiteY45" fmla="*/ 3166 h 23128"/>
                      <a:gd name="connsiteX46" fmla="*/ 7073 w 147597"/>
                      <a:gd name="connsiteY46" fmla="*/ 3189 h 23128"/>
                      <a:gd name="connsiteX47" fmla="*/ 7478 w 147597"/>
                      <a:gd name="connsiteY47" fmla="*/ 3234 h 23128"/>
                      <a:gd name="connsiteX48" fmla="*/ 7882 w 147597"/>
                      <a:gd name="connsiteY48" fmla="*/ 3256 h 23128"/>
                      <a:gd name="connsiteX49" fmla="*/ 8286 w 147597"/>
                      <a:gd name="connsiteY49" fmla="*/ 3301 h 23128"/>
                      <a:gd name="connsiteX50" fmla="*/ 8713 w 147597"/>
                      <a:gd name="connsiteY50" fmla="*/ 3323 h 23128"/>
                      <a:gd name="connsiteX51" fmla="*/ 9139 w 147597"/>
                      <a:gd name="connsiteY51" fmla="*/ 3346 h 23128"/>
                      <a:gd name="connsiteX52" fmla="*/ 9970 w 147597"/>
                      <a:gd name="connsiteY52" fmla="*/ 3413 h 23128"/>
                      <a:gd name="connsiteX53" fmla="*/ 10801 w 147597"/>
                      <a:gd name="connsiteY53" fmla="*/ 3458 h 23128"/>
                      <a:gd name="connsiteX54" fmla="*/ 11632 w 147597"/>
                      <a:gd name="connsiteY54" fmla="*/ 3503 h 23128"/>
                      <a:gd name="connsiteX55" fmla="*/ 12463 w 147597"/>
                      <a:gd name="connsiteY55" fmla="*/ 3570 h 23128"/>
                      <a:gd name="connsiteX56" fmla="*/ 13294 w 147597"/>
                      <a:gd name="connsiteY56" fmla="*/ 3615 h 23128"/>
                      <a:gd name="connsiteX57" fmla="*/ 13698 w 147597"/>
                      <a:gd name="connsiteY57" fmla="*/ 3660 h 23128"/>
                      <a:gd name="connsiteX58" fmla="*/ 13945 w 147597"/>
                      <a:gd name="connsiteY58" fmla="*/ 3660 h 23128"/>
                      <a:gd name="connsiteX59" fmla="*/ 14102 w 147597"/>
                      <a:gd name="connsiteY59" fmla="*/ 3683 h 23128"/>
                      <a:gd name="connsiteX60" fmla="*/ 14484 w 147597"/>
                      <a:gd name="connsiteY60" fmla="*/ 3705 h 23128"/>
                      <a:gd name="connsiteX61" fmla="*/ 14865 w 147597"/>
                      <a:gd name="connsiteY61" fmla="*/ 3750 h 23128"/>
                      <a:gd name="connsiteX62" fmla="*/ 15247 w 147597"/>
                      <a:gd name="connsiteY62" fmla="*/ 3772 h 23128"/>
                      <a:gd name="connsiteX63" fmla="*/ 15629 w 147597"/>
                      <a:gd name="connsiteY63" fmla="*/ 3817 h 23128"/>
                      <a:gd name="connsiteX64" fmla="*/ 15988 w 147597"/>
                      <a:gd name="connsiteY64" fmla="*/ 3840 h 23128"/>
                      <a:gd name="connsiteX65" fmla="*/ 16347 w 147597"/>
                      <a:gd name="connsiteY65" fmla="*/ 3885 h 23128"/>
                      <a:gd name="connsiteX66" fmla="*/ 16707 w 147597"/>
                      <a:gd name="connsiteY66" fmla="*/ 3930 h 23128"/>
                      <a:gd name="connsiteX67" fmla="*/ 17043 w 147597"/>
                      <a:gd name="connsiteY67" fmla="*/ 3975 h 23128"/>
                      <a:gd name="connsiteX68" fmla="*/ 17380 w 147597"/>
                      <a:gd name="connsiteY68" fmla="*/ 4019 h 23128"/>
                      <a:gd name="connsiteX69" fmla="*/ 17695 w 147597"/>
                      <a:gd name="connsiteY69" fmla="*/ 4064 h 23128"/>
                      <a:gd name="connsiteX70" fmla="*/ 17852 w 147597"/>
                      <a:gd name="connsiteY70" fmla="*/ 4087 h 23128"/>
                      <a:gd name="connsiteX71" fmla="*/ 17987 w 147597"/>
                      <a:gd name="connsiteY71" fmla="*/ 4109 h 23128"/>
                      <a:gd name="connsiteX72" fmla="*/ 18144 w 147597"/>
                      <a:gd name="connsiteY72" fmla="*/ 4154 h 23128"/>
                      <a:gd name="connsiteX73" fmla="*/ 18278 w 147597"/>
                      <a:gd name="connsiteY73" fmla="*/ 4177 h 23128"/>
                      <a:gd name="connsiteX74" fmla="*/ 18413 w 147597"/>
                      <a:gd name="connsiteY74" fmla="*/ 4199 h 23128"/>
                      <a:gd name="connsiteX75" fmla="*/ 18548 w 147597"/>
                      <a:gd name="connsiteY75" fmla="*/ 4222 h 23128"/>
                      <a:gd name="connsiteX76" fmla="*/ 18683 w 147597"/>
                      <a:gd name="connsiteY76" fmla="*/ 4266 h 23128"/>
                      <a:gd name="connsiteX77" fmla="*/ 18817 w 147597"/>
                      <a:gd name="connsiteY77" fmla="*/ 4289 h 23128"/>
                      <a:gd name="connsiteX78" fmla="*/ 18952 w 147597"/>
                      <a:gd name="connsiteY78" fmla="*/ 4311 h 23128"/>
                      <a:gd name="connsiteX79" fmla="*/ 19064 w 147597"/>
                      <a:gd name="connsiteY79" fmla="*/ 4356 h 23128"/>
                      <a:gd name="connsiteX80" fmla="*/ 19177 w 147597"/>
                      <a:gd name="connsiteY80" fmla="*/ 4379 h 23128"/>
                      <a:gd name="connsiteX81" fmla="*/ 19289 w 147597"/>
                      <a:gd name="connsiteY81" fmla="*/ 4401 h 23128"/>
                      <a:gd name="connsiteX82" fmla="*/ 19401 w 147597"/>
                      <a:gd name="connsiteY82" fmla="*/ 4446 h 23128"/>
                      <a:gd name="connsiteX83" fmla="*/ 19491 w 147597"/>
                      <a:gd name="connsiteY83" fmla="*/ 4469 h 23128"/>
                      <a:gd name="connsiteX84" fmla="*/ 19491 w 147597"/>
                      <a:gd name="connsiteY84" fmla="*/ 4469 h 23128"/>
                      <a:gd name="connsiteX85" fmla="*/ 19603 w 147597"/>
                      <a:gd name="connsiteY85" fmla="*/ 4513 h 23128"/>
                      <a:gd name="connsiteX86" fmla="*/ 19693 w 147597"/>
                      <a:gd name="connsiteY86" fmla="*/ 4536 h 23128"/>
                      <a:gd name="connsiteX87" fmla="*/ 19783 w 147597"/>
                      <a:gd name="connsiteY87" fmla="*/ 4558 h 23128"/>
                      <a:gd name="connsiteX88" fmla="*/ 19850 w 147597"/>
                      <a:gd name="connsiteY88" fmla="*/ 4603 h 23128"/>
                      <a:gd name="connsiteX89" fmla="*/ 19918 w 147597"/>
                      <a:gd name="connsiteY89" fmla="*/ 4626 h 23128"/>
                      <a:gd name="connsiteX90" fmla="*/ 19985 w 147597"/>
                      <a:gd name="connsiteY90" fmla="*/ 4648 h 23128"/>
                      <a:gd name="connsiteX91" fmla="*/ 20052 w 147597"/>
                      <a:gd name="connsiteY91" fmla="*/ 4693 h 23128"/>
                      <a:gd name="connsiteX92" fmla="*/ 20120 w 147597"/>
                      <a:gd name="connsiteY92" fmla="*/ 4716 h 23128"/>
                      <a:gd name="connsiteX93" fmla="*/ 20165 w 147597"/>
                      <a:gd name="connsiteY93" fmla="*/ 4738 h 23128"/>
                      <a:gd name="connsiteX94" fmla="*/ 20210 w 147597"/>
                      <a:gd name="connsiteY94" fmla="*/ 4783 h 23128"/>
                      <a:gd name="connsiteX95" fmla="*/ 20861 w 147597"/>
                      <a:gd name="connsiteY95" fmla="*/ 5120 h 23128"/>
                      <a:gd name="connsiteX96" fmla="*/ 21534 w 147597"/>
                      <a:gd name="connsiteY96" fmla="*/ 5479 h 23128"/>
                      <a:gd name="connsiteX97" fmla="*/ 22186 w 147597"/>
                      <a:gd name="connsiteY97" fmla="*/ 5838 h 23128"/>
                      <a:gd name="connsiteX98" fmla="*/ 22859 w 147597"/>
                      <a:gd name="connsiteY98" fmla="*/ 6175 h 23128"/>
                      <a:gd name="connsiteX99" fmla="*/ 22949 w 147597"/>
                      <a:gd name="connsiteY99" fmla="*/ 6243 h 23128"/>
                      <a:gd name="connsiteX100" fmla="*/ 23511 w 147597"/>
                      <a:gd name="connsiteY100" fmla="*/ 6512 h 23128"/>
                      <a:gd name="connsiteX101" fmla="*/ 24184 w 147597"/>
                      <a:gd name="connsiteY101" fmla="*/ 6849 h 23128"/>
                      <a:gd name="connsiteX102" fmla="*/ 24858 w 147597"/>
                      <a:gd name="connsiteY102" fmla="*/ 7186 h 23128"/>
                      <a:gd name="connsiteX103" fmla="*/ 25531 w 147597"/>
                      <a:gd name="connsiteY103" fmla="*/ 7500 h 23128"/>
                      <a:gd name="connsiteX104" fmla="*/ 26205 w 147597"/>
                      <a:gd name="connsiteY104" fmla="*/ 7814 h 23128"/>
                      <a:gd name="connsiteX105" fmla="*/ 26879 w 147597"/>
                      <a:gd name="connsiteY105" fmla="*/ 8129 h 23128"/>
                      <a:gd name="connsiteX106" fmla="*/ 27552 w 147597"/>
                      <a:gd name="connsiteY106" fmla="*/ 8443 h 23128"/>
                      <a:gd name="connsiteX107" fmla="*/ 28226 w 147597"/>
                      <a:gd name="connsiteY107" fmla="*/ 8757 h 23128"/>
                      <a:gd name="connsiteX108" fmla="*/ 28877 w 147597"/>
                      <a:gd name="connsiteY108" fmla="*/ 9072 h 23128"/>
                      <a:gd name="connsiteX109" fmla="*/ 29551 w 147597"/>
                      <a:gd name="connsiteY109" fmla="*/ 9364 h 23128"/>
                      <a:gd name="connsiteX110" fmla="*/ 30225 w 147597"/>
                      <a:gd name="connsiteY110" fmla="*/ 9678 h 23128"/>
                      <a:gd name="connsiteX111" fmla="*/ 30898 w 147597"/>
                      <a:gd name="connsiteY111" fmla="*/ 9970 h 23128"/>
                      <a:gd name="connsiteX112" fmla="*/ 31572 w 147597"/>
                      <a:gd name="connsiteY112" fmla="*/ 10262 h 23128"/>
                      <a:gd name="connsiteX113" fmla="*/ 32246 w 147597"/>
                      <a:gd name="connsiteY113" fmla="*/ 10554 h 23128"/>
                      <a:gd name="connsiteX114" fmla="*/ 32919 w 147597"/>
                      <a:gd name="connsiteY114" fmla="*/ 10846 h 23128"/>
                      <a:gd name="connsiteX115" fmla="*/ 33593 w 147597"/>
                      <a:gd name="connsiteY115" fmla="*/ 11138 h 23128"/>
                      <a:gd name="connsiteX116" fmla="*/ 34266 w 147597"/>
                      <a:gd name="connsiteY116" fmla="*/ 11430 h 23128"/>
                      <a:gd name="connsiteX117" fmla="*/ 34940 w 147597"/>
                      <a:gd name="connsiteY117" fmla="*/ 11699 h 23128"/>
                      <a:gd name="connsiteX118" fmla="*/ 35614 w 147597"/>
                      <a:gd name="connsiteY118" fmla="*/ 11969 h 23128"/>
                      <a:gd name="connsiteX119" fmla="*/ 36287 w 147597"/>
                      <a:gd name="connsiteY119" fmla="*/ 12260 h 23128"/>
                      <a:gd name="connsiteX120" fmla="*/ 36961 w 147597"/>
                      <a:gd name="connsiteY120" fmla="*/ 12530 h 23128"/>
                      <a:gd name="connsiteX121" fmla="*/ 37635 w 147597"/>
                      <a:gd name="connsiteY121" fmla="*/ 12799 h 23128"/>
                      <a:gd name="connsiteX122" fmla="*/ 38331 w 147597"/>
                      <a:gd name="connsiteY122" fmla="*/ 13046 h 23128"/>
                      <a:gd name="connsiteX123" fmla="*/ 39004 w 147597"/>
                      <a:gd name="connsiteY123" fmla="*/ 13316 h 23128"/>
                      <a:gd name="connsiteX124" fmla="*/ 39678 w 147597"/>
                      <a:gd name="connsiteY124" fmla="*/ 13585 h 23128"/>
                      <a:gd name="connsiteX125" fmla="*/ 40352 w 147597"/>
                      <a:gd name="connsiteY125" fmla="*/ 13832 h 23128"/>
                      <a:gd name="connsiteX126" fmla="*/ 41025 w 147597"/>
                      <a:gd name="connsiteY126" fmla="*/ 14079 h 23128"/>
                      <a:gd name="connsiteX127" fmla="*/ 41699 w 147597"/>
                      <a:gd name="connsiteY127" fmla="*/ 14326 h 23128"/>
                      <a:gd name="connsiteX128" fmla="*/ 42283 w 147597"/>
                      <a:gd name="connsiteY128" fmla="*/ 14528 h 23128"/>
                      <a:gd name="connsiteX129" fmla="*/ 42395 w 147597"/>
                      <a:gd name="connsiteY129" fmla="*/ 14573 h 23128"/>
                      <a:gd name="connsiteX130" fmla="*/ 43069 w 147597"/>
                      <a:gd name="connsiteY130" fmla="*/ 14820 h 23128"/>
                      <a:gd name="connsiteX131" fmla="*/ 43743 w 147597"/>
                      <a:gd name="connsiteY131" fmla="*/ 15045 h 23128"/>
                      <a:gd name="connsiteX132" fmla="*/ 44416 w 147597"/>
                      <a:gd name="connsiteY132" fmla="*/ 15292 h 23128"/>
                      <a:gd name="connsiteX133" fmla="*/ 45112 w 147597"/>
                      <a:gd name="connsiteY133" fmla="*/ 15516 h 23128"/>
                      <a:gd name="connsiteX134" fmla="*/ 45786 w 147597"/>
                      <a:gd name="connsiteY134" fmla="*/ 15741 h 23128"/>
                      <a:gd name="connsiteX135" fmla="*/ 46460 w 147597"/>
                      <a:gd name="connsiteY135" fmla="*/ 15966 h 23128"/>
                      <a:gd name="connsiteX136" fmla="*/ 47156 w 147597"/>
                      <a:gd name="connsiteY136" fmla="*/ 16190 h 23128"/>
                      <a:gd name="connsiteX137" fmla="*/ 47829 w 147597"/>
                      <a:gd name="connsiteY137" fmla="*/ 16415 h 23128"/>
                      <a:gd name="connsiteX138" fmla="*/ 48526 w 147597"/>
                      <a:gd name="connsiteY138" fmla="*/ 16617 h 23128"/>
                      <a:gd name="connsiteX139" fmla="*/ 49199 w 147597"/>
                      <a:gd name="connsiteY139" fmla="*/ 16841 h 23128"/>
                      <a:gd name="connsiteX140" fmla="*/ 49873 w 147597"/>
                      <a:gd name="connsiteY140" fmla="*/ 17043 h 23128"/>
                      <a:gd name="connsiteX141" fmla="*/ 50569 w 147597"/>
                      <a:gd name="connsiteY141" fmla="*/ 17246 h 23128"/>
                      <a:gd name="connsiteX142" fmla="*/ 51243 w 147597"/>
                      <a:gd name="connsiteY142" fmla="*/ 17448 h 23128"/>
                      <a:gd name="connsiteX143" fmla="*/ 51939 w 147597"/>
                      <a:gd name="connsiteY143" fmla="*/ 17650 h 23128"/>
                      <a:gd name="connsiteX144" fmla="*/ 52635 w 147597"/>
                      <a:gd name="connsiteY144" fmla="*/ 17829 h 23128"/>
                      <a:gd name="connsiteX145" fmla="*/ 53308 w 147597"/>
                      <a:gd name="connsiteY145" fmla="*/ 18031 h 23128"/>
                      <a:gd name="connsiteX146" fmla="*/ 54004 w 147597"/>
                      <a:gd name="connsiteY146" fmla="*/ 18211 h 23128"/>
                      <a:gd name="connsiteX147" fmla="*/ 54678 w 147597"/>
                      <a:gd name="connsiteY147" fmla="*/ 18391 h 23128"/>
                      <a:gd name="connsiteX148" fmla="*/ 55374 w 147597"/>
                      <a:gd name="connsiteY148" fmla="*/ 18593 h 23128"/>
                      <a:gd name="connsiteX149" fmla="*/ 56070 w 147597"/>
                      <a:gd name="connsiteY149" fmla="*/ 18750 h 23128"/>
                      <a:gd name="connsiteX150" fmla="*/ 56744 w 147597"/>
                      <a:gd name="connsiteY150" fmla="*/ 18930 h 23128"/>
                      <a:gd name="connsiteX151" fmla="*/ 57440 w 147597"/>
                      <a:gd name="connsiteY151" fmla="*/ 19109 h 23128"/>
                      <a:gd name="connsiteX152" fmla="*/ 58136 w 147597"/>
                      <a:gd name="connsiteY152" fmla="*/ 19266 h 23128"/>
                      <a:gd name="connsiteX153" fmla="*/ 58832 w 147597"/>
                      <a:gd name="connsiteY153" fmla="*/ 19446 h 23128"/>
                      <a:gd name="connsiteX154" fmla="*/ 59506 w 147597"/>
                      <a:gd name="connsiteY154" fmla="*/ 19603 h 23128"/>
                      <a:gd name="connsiteX155" fmla="*/ 60202 w 147597"/>
                      <a:gd name="connsiteY155" fmla="*/ 19760 h 23128"/>
                      <a:gd name="connsiteX156" fmla="*/ 60898 w 147597"/>
                      <a:gd name="connsiteY156" fmla="*/ 19918 h 23128"/>
                      <a:gd name="connsiteX157" fmla="*/ 61594 w 147597"/>
                      <a:gd name="connsiteY157" fmla="*/ 20052 h 23128"/>
                      <a:gd name="connsiteX158" fmla="*/ 62290 w 147597"/>
                      <a:gd name="connsiteY158" fmla="*/ 20210 h 23128"/>
                      <a:gd name="connsiteX159" fmla="*/ 62986 w 147597"/>
                      <a:gd name="connsiteY159" fmla="*/ 20344 h 23128"/>
                      <a:gd name="connsiteX160" fmla="*/ 63683 w 147597"/>
                      <a:gd name="connsiteY160" fmla="*/ 20479 h 23128"/>
                      <a:gd name="connsiteX161" fmla="*/ 64379 w 147597"/>
                      <a:gd name="connsiteY161" fmla="*/ 20636 h 23128"/>
                      <a:gd name="connsiteX162" fmla="*/ 65075 w 147597"/>
                      <a:gd name="connsiteY162" fmla="*/ 20749 h 23128"/>
                      <a:gd name="connsiteX163" fmla="*/ 65771 w 147597"/>
                      <a:gd name="connsiteY163" fmla="*/ 20883 h 23128"/>
                      <a:gd name="connsiteX164" fmla="*/ 66467 w 147597"/>
                      <a:gd name="connsiteY164" fmla="*/ 21018 h 23128"/>
                      <a:gd name="connsiteX165" fmla="*/ 67163 w 147597"/>
                      <a:gd name="connsiteY165" fmla="*/ 21130 h 23128"/>
                      <a:gd name="connsiteX166" fmla="*/ 67859 w 147597"/>
                      <a:gd name="connsiteY166" fmla="*/ 21265 h 23128"/>
                      <a:gd name="connsiteX167" fmla="*/ 68578 w 147597"/>
                      <a:gd name="connsiteY167" fmla="*/ 21377 h 23128"/>
                      <a:gd name="connsiteX168" fmla="*/ 69274 w 147597"/>
                      <a:gd name="connsiteY168" fmla="*/ 21490 h 23128"/>
                      <a:gd name="connsiteX169" fmla="*/ 69970 w 147597"/>
                      <a:gd name="connsiteY169" fmla="*/ 21602 h 23128"/>
                      <a:gd name="connsiteX170" fmla="*/ 69993 w 147597"/>
                      <a:gd name="connsiteY170" fmla="*/ 21602 h 23128"/>
                      <a:gd name="connsiteX171" fmla="*/ 70666 w 147597"/>
                      <a:gd name="connsiteY171" fmla="*/ 21692 h 23128"/>
                      <a:gd name="connsiteX172" fmla="*/ 71385 w 147597"/>
                      <a:gd name="connsiteY172" fmla="*/ 21804 h 23128"/>
                      <a:gd name="connsiteX173" fmla="*/ 72081 w 147597"/>
                      <a:gd name="connsiteY173" fmla="*/ 21894 h 23128"/>
                      <a:gd name="connsiteX174" fmla="*/ 72777 w 147597"/>
                      <a:gd name="connsiteY174" fmla="*/ 21984 h 23128"/>
                      <a:gd name="connsiteX175" fmla="*/ 73496 w 147597"/>
                      <a:gd name="connsiteY175" fmla="*/ 22073 h 23128"/>
                      <a:gd name="connsiteX176" fmla="*/ 74192 w 147597"/>
                      <a:gd name="connsiteY176" fmla="*/ 22163 h 23128"/>
                      <a:gd name="connsiteX177" fmla="*/ 74910 w 147597"/>
                      <a:gd name="connsiteY177" fmla="*/ 22253 h 23128"/>
                      <a:gd name="connsiteX178" fmla="*/ 75606 w 147597"/>
                      <a:gd name="connsiteY178" fmla="*/ 22320 h 23128"/>
                      <a:gd name="connsiteX179" fmla="*/ 76325 w 147597"/>
                      <a:gd name="connsiteY179" fmla="*/ 22388 h 23128"/>
                      <a:gd name="connsiteX180" fmla="*/ 77043 w 147597"/>
                      <a:gd name="connsiteY180" fmla="*/ 22478 h 23128"/>
                      <a:gd name="connsiteX181" fmla="*/ 77739 w 147597"/>
                      <a:gd name="connsiteY181" fmla="*/ 22545 h 23128"/>
                      <a:gd name="connsiteX182" fmla="*/ 78458 w 147597"/>
                      <a:gd name="connsiteY182" fmla="*/ 22612 h 23128"/>
                      <a:gd name="connsiteX183" fmla="*/ 79177 w 147597"/>
                      <a:gd name="connsiteY183" fmla="*/ 22657 h 23128"/>
                      <a:gd name="connsiteX184" fmla="*/ 79873 w 147597"/>
                      <a:gd name="connsiteY184" fmla="*/ 22725 h 23128"/>
                      <a:gd name="connsiteX185" fmla="*/ 80591 w 147597"/>
                      <a:gd name="connsiteY185" fmla="*/ 22769 h 23128"/>
                      <a:gd name="connsiteX186" fmla="*/ 81310 w 147597"/>
                      <a:gd name="connsiteY186" fmla="*/ 22814 h 23128"/>
                      <a:gd name="connsiteX187" fmla="*/ 82028 w 147597"/>
                      <a:gd name="connsiteY187" fmla="*/ 22859 h 23128"/>
                      <a:gd name="connsiteX188" fmla="*/ 82747 w 147597"/>
                      <a:gd name="connsiteY188" fmla="*/ 22904 h 23128"/>
                      <a:gd name="connsiteX189" fmla="*/ 83466 w 147597"/>
                      <a:gd name="connsiteY189" fmla="*/ 22949 h 23128"/>
                      <a:gd name="connsiteX190" fmla="*/ 84184 w 147597"/>
                      <a:gd name="connsiteY190" fmla="*/ 22972 h 23128"/>
                      <a:gd name="connsiteX191" fmla="*/ 84903 w 147597"/>
                      <a:gd name="connsiteY191" fmla="*/ 23016 h 23128"/>
                      <a:gd name="connsiteX192" fmla="*/ 85621 w 147597"/>
                      <a:gd name="connsiteY192" fmla="*/ 23039 h 23128"/>
                      <a:gd name="connsiteX193" fmla="*/ 86340 w 147597"/>
                      <a:gd name="connsiteY193" fmla="*/ 23061 h 23128"/>
                      <a:gd name="connsiteX194" fmla="*/ 87058 w 147597"/>
                      <a:gd name="connsiteY194" fmla="*/ 23084 h 23128"/>
                      <a:gd name="connsiteX195" fmla="*/ 87777 w 147597"/>
                      <a:gd name="connsiteY195" fmla="*/ 23106 h 23128"/>
                      <a:gd name="connsiteX196" fmla="*/ 88496 w 147597"/>
                      <a:gd name="connsiteY196" fmla="*/ 23106 h 23128"/>
                      <a:gd name="connsiteX197" fmla="*/ 89214 w 147597"/>
                      <a:gd name="connsiteY197" fmla="*/ 23129 h 23128"/>
                      <a:gd name="connsiteX198" fmla="*/ 89955 w 147597"/>
                      <a:gd name="connsiteY198" fmla="*/ 23129 h 23128"/>
                      <a:gd name="connsiteX199" fmla="*/ 90674 w 147597"/>
                      <a:gd name="connsiteY199" fmla="*/ 23129 h 23128"/>
                      <a:gd name="connsiteX200" fmla="*/ 91392 w 147597"/>
                      <a:gd name="connsiteY200" fmla="*/ 23129 h 23128"/>
                      <a:gd name="connsiteX201" fmla="*/ 92133 w 147597"/>
                      <a:gd name="connsiteY201" fmla="*/ 23129 h 23128"/>
                      <a:gd name="connsiteX202" fmla="*/ 92852 w 147597"/>
                      <a:gd name="connsiteY202" fmla="*/ 23106 h 23128"/>
                      <a:gd name="connsiteX203" fmla="*/ 93593 w 147597"/>
                      <a:gd name="connsiteY203" fmla="*/ 23106 h 23128"/>
                      <a:gd name="connsiteX204" fmla="*/ 94311 w 147597"/>
                      <a:gd name="connsiteY204" fmla="*/ 23084 h 23128"/>
                      <a:gd name="connsiteX205" fmla="*/ 95052 w 147597"/>
                      <a:gd name="connsiteY205" fmla="*/ 23061 h 23128"/>
                      <a:gd name="connsiteX206" fmla="*/ 95793 w 147597"/>
                      <a:gd name="connsiteY206" fmla="*/ 23039 h 23128"/>
                      <a:gd name="connsiteX207" fmla="*/ 96512 w 147597"/>
                      <a:gd name="connsiteY207" fmla="*/ 22994 h 23128"/>
                      <a:gd name="connsiteX208" fmla="*/ 97253 w 147597"/>
                      <a:gd name="connsiteY208" fmla="*/ 22972 h 23128"/>
                      <a:gd name="connsiteX209" fmla="*/ 97994 w 147597"/>
                      <a:gd name="connsiteY209" fmla="*/ 22927 h 23128"/>
                      <a:gd name="connsiteX210" fmla="*/ 98735 w 147597"/>
                      <a:gd name="connsiteY210" fmla="*/ 22904 h 23128"/>
                      <a:gd name="connsiteX211" fmla="*/ 99454 w 147597"/>
                      <a:gd name="connsiteY211" fmla="*/ 22859 h 23128"/>
                      <a:gd name="connsiteX212" fmla="*/ 100195 w 147597"/>
                      <a:gd name="connsiteY212" fmla="*/ 22792 h 23128"/>
                      <a:gd name="connsiteX213" fmla="*/ 100936 w 147597"/>
                      <a:gd name="connsiteY213" fmla="*/ 22747 h 23128"/>
                      <a:gd name="connsiteX214" fmla="*/ 101677 w 147597"/>
                      <a:gd name="connsiteY214" fmla="*/ 22702 h 23128"/>
                      <a:gd name="connsiteX215" fmla="*/ 102418 w 147597"/>
                      <a:gd name="connsiteY215" fmla="*/ 22635 h 23128"/>
                      <a:gd name="connsiteX216" fmla="*/ 103159 w 147597"/>
                      <a:gd name="connsiteY216" fmla="*/ 22567 h 23128"/>
                      <a:gd name="connsiteX217" fmla="*/ 103922 w 147597"/>
                      <a:gd name="connsiteY217" fmla="*/ 22500 h 23128"/>
                      <a:gd name="connsiteX218" fmla="*/ 104663 w 147597"/>
                      <a:gd name="connsiteY218" fmla="*/ 22433 h 23128"/>
                      <a:gd name="connsiteX219" fmla="*/ 105404 w 147597"/>
                      <a:gd name="connsiteY219" fmla="*/ 22365 h 23128"/>
                      <a:gd name="connsiteX220" fmla="*/ 106145 w 147597"/>
                      <a:gd name="connsiteY220" fmla="*/ 22275 h 23128"/>
                      <a:gd name="connsiteX221" fmla="*/ 106886 w 147597"/>
                      <a:gd name="connsiteY221" fmla="*/ 22186 h 23128"/>
                      <a:gd name="connsiteX222" fmla="*/ 107650 w 147597"/>
                      <a:gd name="connsiteY222" fmla="*/ 22096 h 23128"/>
                      <a:gd name="connsiteX223" fmla="*/ 108391 w 147597"/>
                      <a:gd name="connsiteY223" fmla="*/ 22006 h 23128"/>
                      <a:gd name="connsiteX224" fmla="*/ 109154 w 147597"/>
                      <a:gd name="connsiteY224" fmla="*/ 21916 h 23128"/>
                      <a:gd name="connsiteX225" fmla="*/ 109918 w 147597"/>
                      <a:gd name="connsiteY225" fmla="*/ 21826 h 23128"/>
                      <a:gd name="connsiteX226" fmla="*/ 110187 w 147597"/>
                      <a:gd name="connsiteY226" fmla="*/ 21781 h 23128"/>
                      <a:gd name="connsiteX227" fmla="*/ 110479 w 147597"/>
                      <a:gd name="connsiteY227" fmla="*/ 21737 h 23128"/>
                      <a:gd name="connsiteX228" fmla="*/ 110771 w 147597"/>
                      <a:gd name="connsiteY228" fmla="*/ 21692 h 23128"/>
                      <a:gd name="connsiteX229" fmla="*/ 111063 w 147597"/>
                      <a:gd name="connsiteY229" fmla="*/ 21624 h 23128"/>
                      <a:gd name="connsiteX230" fmla="*/ 111355 w 147597"/>
                      <a:gd name="connsiteY230" fmla="*/ 21579 h 23128"/>
                      <a:gd name="connsiteX231" fmla="*/ 111647 w 147597"/>
                      <a:gd name="connsiteY231" fmla="*/ 21512 h 23128"/>
                      <a:gd name="connsiteX232" fmla="*/ 111939 w 147597"/>
                      <a:gd name="connsiteY232" fmla="*/ 21467 h 23128"/>
                      <a:gd name="connsiteX233" fmla="*/ 112231 w 147597"/>
                      <a:gd name="connsiteY233" fmla="*/ 21400 h 23128"/>
                      <a:gd name="connsiteX234" fmla="*/ 112523 w 147597"/>
                      <a:gd name="connsiteY234" fmla="*/ 21310 h 23128"/>
                      <a:gd name="connsiteX235" fmla="*/ 112814 w 147597"/>
                      <a:gd name="connsiteY235" fmla="*/ 21243 h 23128"/>
                      <a:gd name="connsiteX236" fmla="*/ 113106 w 147597"/>
                      <a:gd name="connsiteY236" fmla="*/ 21175 h 23128"/>
                      <a:gd name="connsiteX237" fmla="*/ 113421 w 147597"/>
                      <a:gd name="connsiteY237" fmla="*/ 21085 h 23128"/>
                      <a:gd name="connsiteX238" fmla="*/ 113713 w 147597"/>
                      <a:gd name="connsiteY238" fmla="*/ 21018 h 23128"/>
                      <a:gd name="connsiteX239" fmla="*/ 114005 w 147597"/>
                      <a:gd name="connsiteY239" fmla="*/ 20928 h 23128"/>
                      <a:gd name="connsiteX240" fmla="*/ 114319 w 147597"/>
                      <a:gd name="connsiteY240" fmla="*/ 20838 h 23128"/>
                      <a:gd name="connsiteX241" fmla="*/ 114611 w 147597"/>
                      <a:gd name="connsiteY241" fmla="*/ 20749 h 23128"/>
                      <a:gd name="connsiteX242" fmla="*/ 114925 w 147597"/>
                      <a:gd name="connsiteY242" fmla="*/ 20659 h 23128"/>
                      <a:gd name="connsiteX243" fmla="*/ 115217 w 147597"/>
                      <a:gd name="connsiteY243" fmla="*/ 20569 h 23128"/>
                      <a:gd name="connsiteX244" fmla="*/ 115531 w 147597"/>
                      <a:gd name="connsiteY244" fmla="*/ 20457 h 23128"/>
                      <a:gd name="connsiteX245" fmla="*/ 115823 w 147597"/>
                      <a:gd name="connsiteY245" fmla="*/ 20367 h 23128"/>
                      <a:gd name="connsiteX246" fmla="*/ 116138 w 147597"/>
                      <a:gd name="connsiteY246" fmla="*/ 20254 h 23128"/>
                      <a:gd name="connsiteX247" fmla="*/ 116452 w 147597"/>
                      <a:gd name="connsiteY247" fmla="*/ 20165 h 23128"/>
                      <a:gd name="connsiteX248" fmla="*/ 116744 w 147597"/>
                      <a:gd name="connsiteY248" fmla="*/ 20052 h 23128"/>
                      <a:gd name="connsiteX249" fmla="*/ 117058 w 147597"/>
                      <a:gd name="connsiteY249" fmla="*/ 19940 h 23128"/>
                      <a:gd name="connsiteX250" fmla="*/ 117373 w 147597"/>
                      <a:gd name="connsiteY250" fmla="*/ 19828 h 23128"/>
                      <a:gd name="connsiteX251" fmla="*/ 117687 w 147597"/>
                      <a:gd name="connsiteY251" fmla="*/ 19716 h 23128"/>
                      <a:gd name="connsiteX252" fmla="*/ 118001 w 147597"/>
                      <a:gd name="connsiteY252" fmla="*/ 19603 h 23128"/>
                      <a:gd name="connsiteX253" fmla="*/ 118316 w 147597"/>
                      <a:gd name="connsiteY253" fmla="*/ 19491 h 23128"/>
                      <a:gd name="connsiteX254" fmla="*/ 118630 w 147597"/>
                      <a:gd name="connsiteY254" fmla="*/ 19356 h 23128"/>
                      <a:gd name="connsiteX255" fmla="*/ 118945 w 147597"/>
                      <a:gd name="connsiteY255" fmla="*/ 19244 h 23128"/>
                      <a:gd name="connsiteX256" fmla="*/ 119259 w 147597"/>
                      <a:gd name="connsiteY256" fmla="*/ 19132 h 23128"/>
                      <a:gd name="connsiteX257" fmla="*/ 119573 w 147597"/>
                      <a:gd name="connsiteY257" fmla="*/ 18997 h 23128"/>
                      <a:gd name="connsiteX258" fmla="*/ 119888 w 147597"/>
                      <a:gd name="connsiteY258" fmla="*/ 18885 h 23128"/>
                      <a:gd name="connsiteX259" fmla="*/ 120202 w 147597"/>
                      <a:gd name="connsiteY259" fmla="*/ 18750 h 23128"/>
                      <a:gd name="connsiteX260" fmla="*/ 120539 w 147597"/>
                      <a:gd name="connsiteY260" fmla="*/ 18615 h 23128"/>
                      <a:gd name="connsiteX261" fmla="*/ 120831 w 147597"/>
                      <a:gd name="connsiteY261" fmla="*/ 18481 h 23128"/>
                      <a:gd name="connsiteX262" fmla="*/ 121460 w 147597"/>
                      <a:gd name="connsiteY262" fmla="*/ 18211 h 23128"/>
                      <a:gd name="connsiteX263" fmla="*/ 122088 w 147597"/>
                      <a:gd name="connsiteY263" fmla="*/ 17942 h 23128"/>
                      <a:gd name="connsiteX264" fmla="*/ 122717 w 147597"/>
                      <a:gd name="connsiteY264" fmla="*/ 17650 h 23128"/>
                      <a:gd name="connsiteX265" fmla="*/ 123368 w 147597"/>
                      <a:gd name="connsiteY265" fmla="*/ 17380 h 23128"/>
                      <a:gd name="connsiteX266" fmla="*/ 123997 w 147597"/>
                      <a:gd name="connsiteY266" fmla="*/ 17088 h 23128"/>
                      <a:gd name="connsiteX267" fmla="*/ 124626 w 147597"/>
                      <a:gd name="connsiteY267" fmla="*/ 16796 h 23128"/>
                      <a:gd name="connsiteX268" fmla="*/ 125277 w 147597"/>
                      <a:gd name="connsiteY268" fmla="*/ 16504 h 23128"/>
                      <a:gd name="connsiteX269" fmla="*/ 125906 w 147597"/>
                      <a:gd name="connsiteY269" fmla="*/ 16213 h 23128"/>
                      <a:gd name="connsiteX270" fmla="*/ 126534 w 147597"/>
                      <a:gd name="connsiteY270" fmla="*/ 15921 h 23128"/>
                      <a:gd name="connsiteX271" fmla="*/ 127163 w 147597"/>
                      <a:gd name="connsiteY271" fmla="*/ 15629 h 23128"/>
                      <a:gd name="connsiteX272" fmla="*/ 128421 w 147597"/>
                      <a:gd name="connsiteY272" fmla="*/ 15022 h 23128"/>
                      <a:gd name="connsiteX273" fmla="*/ 129678 w 147597"/>
                      <a:gd name="connsiteY273" fmla="*/ 14439 h 23128"/>
                      <a:gd name="connsiteX274" fmla="*/ 130913 w 147597"/>
                      <a:gd name="connsiteY274" fmla="*/ 13855 h 23128"/>
                      <a:gd name="connsiteX275" fmla="*/ 131519 w 147597"/>
                      <a:gd name="connsiteY275" fmla="*/ 13585 h 23128"/>
                      <a:gd name="connsiteX276" fmla="*/ 132126 w 147597"/>
                      <a:gd name="connsiteY276" fmla="*/ 13293 h 23128"/>
                      <a:gd name="connsiteX277" fmla="*/ 132238 w 147597"/>
                      <a:gd name="connsiteY277" fmla="*/ 13248 h 23128"/>
                      <a:gd name="connsiteX278" fmla="*/ 132732 w 147597"/>
                      <a:gd name="connsiteY278" fmla="*/ 13001 h 23128"/>
                      <a:gd name="connsiteX279" fmla="*/ 133316 w 147597"/>
                      <a:gd name="connsiteY279" fmla="*/ 12732 h 23128"/>
                      <a:gd name="connsiteX280" fmla="*/ 133900 w 147597"/>
                      <a:gd name="connsiteY280" fmla="*/ 12463 h 23128"/>
                      <a:gd name="connsiteX281" fmla="*/ 134484 w 147597"/>
                      <a:gd name="connsiteY281" fmla="*/ 12193 h 23128"/>
                      <a:gd name="connsiteX282" fmla="*/ 135067 w 147597"/>
                      <a:gd name="connsiteY282" fmla="*/ 11946 h 23128"/>
                      <a:gd name="connsiteX283" fmla="*/ 135629 w 147597"/>
                      <a:gd name="connsiteY283" fmla="*/ 11677 h 23128"/>
                      <a:gd name="connsiteX284" fmla="*/ 136190 w 147597"/>
                      <a:gd name="connsiteY284" fmla="*/ 11452 h 23128"/>
                      <a:gd name="connsiteX285" fmla="*/ 136729 w 147597"/>
                      <a:gd name="connsiteY285" fmla="*/ 11205 h 23128"/>
                      <a:gd name="connsiteX286" fmla="*/ 137290 w 147597"/>
                      <a:gd name="connsiteY286" fmla="*/ 10981 h 23128"/>
                      <a:gd name="connsiteX287" fmla="*/ 137560 w 147597"/>
                      <a:gd name="connsiteY287" fmla="*/ 10868 h 23128"/>
                      <a:gd name="connsiteX288" fmla="*/ 137807 w 147597"/>
                      <a:gd name="connsiteY288" fmla="*/ 10756 h 23128"/>
                      <a:gd name="connsiteX289" fmla="*/ 138076 w 147597"/>
                      <a:gd name="connsiteY289" fmla="*/ 10644 h 23128"/>
                      <a:gd name="connsiteX290" fmla="*/ 138346 w 147597"/>
                      <a:gd name="connsiteY290" fmla="*/ 10531 h 23128"/>
                      <a:gd name="connsiteX291" fmla="*/ 138593 w 147597"/>
                      <a:gd name="connsiteY291" fmla="*/ 10442 h 23128"/>
                      <a:gd name="connsiteX292" fmla="*/ 138840 w 147597"/>
                      <a:gd name="connsiteY292" fmla="*/ 10329 h 23128"/>
                      <a:gd name="connsiteX293" fmla="*/ 139109 w 147597"/>
                      <a:gd name="connsiteY293" fmla="*/ 10240 h 23128"/>
                      <a:gd name="connsiteX294" fmla="*/ 139356 w 147597"/>
                      <a:gd name="connsiteY294" fmla="*/ 10150 h 23128"/>
                      <a:gd name="connsiteX295" fmla="*/ 139603 w 147597"/>
                      <a:gd name="connsiteY295" fmla="*/ 10060 h 23128"/>
                      <a:gd name="connsiteX296" fmla="*/ 139828 w 147597"/>
                      <a:gd name="connsiteY296" fmla="*/ 9970 h 23128"/>
                      <a:gd name="connsiteX297" fmla="*/ 140075 w 147597"/>
                      <a:gd name="connsiteY297" fmla="*/ 9880 h 23128"/>
                      <a:gd name="connsiteX298" fmla="*/ 140322 w 147597"/>
                      <a:gd name="connsiteY298" fmla="*/ 9790 h 23128"/>
                      <a:gd name="connsiteX299" fmla="*/ 140546 w 147597"/>
                      <a:gd name="connsiteY299" fmla="*/ 9723 h 23128"/>
                      <a:gd name="connsiteX300" fmla="*/ 140771 w 147597"/>
                      <a:gd name="connsiteY300" fmla="*/ 9633 h 23128"/>
                      <a:gd name="connsiteX301" fmla="*/ 140996 w 147597"/>
                      <a:gd name="connsiteY301" fmla="*/ 9566 h 23128"/>
                      <a:gd name="connsiteX302" fmla="*/ 141220 w 147597"/>
                      <a:gd name="connsiteY302" fmla="*/ 9498 h 23128"/>
                      <a:gd name="connsiteX303" fmla="*/ 141445 w 147597"/>
                      <a:gd name="connsiteY303" fmla="*/ 9431 h 23128"/>
                      <a:gd name="connsiteX304" fmla="*/ 141647 w 147597"/>
                      <a:gd name="connsiteY304" fmla="*/ 9364 h 23128"/>
                      <a:gd name="connsiteX305" fmla="*/ 141871 w 147597"/>
                      <a:gd name="connsiteY305" fmla="*/ 9296 h 23128"/>
                      <a:gd name="connsiteX306" fmla="*/ 142073 w 147597"/>
                      <a:gd name="connsiteY306" fmla="*/ 9251 h 23128"/>
                      <a:gd name="connsiteX307" fmla="*/ 142276 w 147597"/>
                      <a:gd name="connsiteY307" fmla="*/ 9184 h 23128"/>
                      <a:gd name="connsiteX308" fmla="*/ 142320 w 147597"/>
                      <a:gd name="connsiteY308" fmla="*/ 9184 h 23128"/>
                      <a:gd name="connsiteX309" fmla="*/ 142455 w 147597"/>
                      <a:gd name="connsiteY309" fmla="*/ 9117 h 23128"/>
                      <a:gd name="connsiteX310" fmla="*/ 142657 w 147597"/>
                      <a:gd name="connsiteY310" fmla="*/ 9072 h 23128"/>
                      <a:gd name="connsiteX311" fmla="*/ 142837 w 147597"/>
                      <a:gd name="connsiteY311" fmla="*/ 9004 h 23128"/>
                      <a:gd name="connsiteX312" fmla="*/ 143016 w 147597"/>
                      <a:gd name="connsiteY312" fmla="*/ 8960 h 23128"/>
                      <a:gd name="connsiteX313" fmla="*/ 143196 w 147597"/>
                      <a:gd name="connsiteY313" fmla="*/ 8915 h 23128"/>
                      <a:gd name="connsiteX314" fmla="*/ 143376 w 147597"/>
                      <a:gd name="connsiteY314" fmla="*/ 8870 h 23128"/>
                      <a:gd name="connsiteX315" fmla="*/ 143533 w 147597"/>
                      <a:gd name="connsiteY315" fmla="*/ 8825 h 23128"/>
                      <a:gd name="connsiteX316" fmla="*/ 143690 w 147597"/>
                      <a:gd name="connsiteY316" fmla="*/ 8780 h 23128"/>
                      <a:gd name="connsiteX317" fmla="*/ 143847 w 147597"/>
                      <a:gd name="connsiteY317" fmla="*/ 8757 h 23128"/>
                      <a:gd name="connsiteX318" fmla="*/ 144004 w 147597"/>
                      <a:gd name="connsiteY318" fmla="*/ 8735 h 23128"/>
                      <a:gd name="connsiteX319" fmla="*/ 144139 w 147597"/>
                      <a:gd name="connsiteY319" fmla="*/ 8690 h 23128"/>
                      <a:gd name="connsiteX320" fmla="*/ 144184 w 147597"/>
                      <a:gd name="connsiteY320" fmla="*/ 8690 h 23128"/>
                      <a:gd name="connsiteX321" fmla="*/ 144274 w 147597"/>
                      <a:gd name="connsiteY321" fmla="*/ 8623 h 23128"/>
                      <a:gd name="connsiteX322" fmla="*/ 144409 w 147597"/>
                      <a:gd name="connsiteY322" fmla="*/ 8533 h 23128"/>
                      <a:gd name="connsiteX323" fmla="*/ 144521 w 147597"/>
                      <a:gd name="connsiteY323" fmla="*/ 8443 h 23128"/>
                      <a:gd name="connsiteX324" fmla="*/ 144656 w 147597"/>
                      <a:gd name="connsiteY324" fmla="*/ 8353 h 23128"/>
                      <a:gd name="connsiteX325" fmla="*/ 144768 w 147597"/>
                      <a:gd name="connsiteY325" fmla="*/ 8286 h 23128"/>
                      <a:gd name="connsiteX326" fmla="*/ 144903 w 147597"/>
                      <a:gd name="connsiteY326" fmla="*/ 8219 h 23128"/>
                      <a:gd name="connsiteX327" fmla="*/ 147597 w 147597"/>
                      <a:gd name="connsiteY327" fmla="*/ 5726 h 23128"/>
                      <a:gd name="connsiteX328" fmla="*/ 145037 w 147597"/>
                      <a:gd name="connsiteY328" fmla="*/ 3121 h 23128"/>
                      <a:gd name="connsiteX329" fmla="*/ 144835 w 147597"/>
                      <a:gd name="connsiteY329" fmla="*/ 3054 h 23128"/>
                      <a:gd name="connsiteX330" fmla="*/ 144588 w 147597"/>
                      <a:gd name="connsiteY330" fmla="*/ 2964 h 23128"/>
                      <a:gd name="connsiteX331" fmla="*/ 144341 w 147597"/>
                      <a:gd name="connsiteY331" fmla="*/ 2897 h 23128"/>
                      <a:gd name="connsiteX332" fmla="*/ 144072 w 147597"/>
                      <a:gd name="connsiteY332" fmla="*/ 2829 h 23128"/>
                      <a:gd name="connsiteX333" fmla="*/ 143825 w 147597"/>
                      <a:gd name="connsiteY333" fmla="*/ 2762 h 23128"/>
                      <a:gd name="connsiteX334" fmla="*/ 143645 w 147597"/>
                      <a:gd name="connsiteY334" fmla="*/ 2717 h 23128"/>
                      <a:gd name="connsiteX335" fmla="*/ 143578 w 147597"/>
                      <a:gd name="connsiteY335" fmla="*/ 2717 h 23128"/>
                      <a:gd name="connsiteX336" fmla="*/ 143308 w 147597"/>
                      <a:gd name="connsiteY336" fmla="*/ 2740 h 23128"/>
                      <a:gd name="connsiteX337" fmla="*/ 143061 w 147597"/>
                      <a:gd name="connsiteY337" fmla="*/ 2740 h 23128"/>
                      <a:gd name="connsiteX338" fmla="*/ 142792 w 147597"/>
                      <a:gd name="connsiteY338" fmla="*/ 2784 h 23128"/>
                      <a:gd name="connsiteX339" fmla="*/ 142545 w 147597"/>
                      <a:gd name="connsiteY339" fmla="*/ 2807 h 23128"/>
                      <a:gd name="connsiteX340" fmla="*/ 142298 w 147597"/>
                      <a:gd name="connsiteY340" fmla="*/ 2829 h 23128"/>
                      <a:gd name="connsiteX341" fmla="*/ 142028 w 147597"/>
                      <a:gd name="connsiteY341" fmla="*/ 2874 h 23128"/>
                      <a:gd name="connsiteX342" fmla="*/ 141759 w 147597"/>
                      <a:gd name="connsiteY342" fmla="*/ 2897 h 23128"/>
                      <a:gd name="connsiteX343" fmla="*/ 141512 w 147597"/>
                      <a:gd name="connsiteY343" fmla="*/ 2942 h 23128"/>
                      <a:gd name="connsiteX344" fmla="*/ 141243 w 147597"/>
                      <a:gd name="connsiteY344" fmla="*/ 2987 h 23128"/>
                      <a:gd name="connsiteX345" fmla="*/ 140973 w 147597"/>
                      <a:gd name="connsiteY345" fmla="*/ 3054 h 23128"/>
                      <a:gd name="connsiteX346" fmla="*/ 140771 w 147597"/>
                      <a:gd name="connsiteY346" fmla="*/ 3099 h 23128"/>
                      <a:gd name="connsiteX347" fmla="*/ 140704 w 147597"/>
                      <a:gd name="connsiteY347" fmla="*/ 3099 h 23128"/>
                      <a:gd name="connsiteX348" fmla="*/ 140457 w 147597"/>
                      <a:gd name="connsiteY348" fmla="*/ 3166 h 23128"/>
                      <a:gd name="connsiteX349" fmla="*/ 140187 w 147597"/>
                      <a:gd name="connsiteY349" fmla="*/ 3234 h 23128"/>
                      <a:gd name="connsiteX350" fmla="*/ 139918 w 147597"/>
                      <a:gd name="connsiteY350" fmla="*/ 3323 h 23128"/>
                      <a:gd name="connsiteX351" fmla="*/ 139648 w 147597"/>
                      <a:gd name="connsiteY351" fmla="*/ 3391 h 23128"/>
                      <a:gd name="connsiteX352" fmla="*/ 139379 w 147597"/>
                      <a:gd name="connsiteY352" fmla="*/ 3458 h 23128"/>
                      <a:gd name="connsiteX353" fmla="*/ 139109 w 147597"/>
                      <a:gd name="connsiteY353" fmla="*/ 3548 h 23128"/>
                      <a:gd name="connsiteX354" fmla="*/ 138840 w 147597"/>
                      <a:gd name="connsiteY354" fmla="*/ 3638 h 23128"/>
                      <a:gd name="connsiteX355" fmla="*/ 138548 w 147597"/>
                      <a:gd name="connsiteY355" fmla="*/ 3728 h 23128"/>
                      <a:gd name="connsiteX356" fmla="*/ 138278 w 147597"/>
                      <a:gd name="connsiteY356" fmla="*/ 3817 h 23128"/>
                      <a:gd name="connsiteX357" fmla="*/ 138009 w 147597"/>
                      <a:gd name="connsiteY357" fmla="*/ 3907 h 23128"/>
                      <a:gd name="connsiteX358" fmla="*/ 137717 w 147597"/>
                      <a:gd name="connsiteY358" fmla="*/ 3997 h 23128"/>
                      <a:gd name="connsiteX359" fmla="*/ 137448 w 147597"/>
                      <a:gd name="connsiteY359" fmla="*/ 4109 h 23128"/>
                      <a:gd name="connsiteX360" fmla="*/ 137156 w 147597"/>
                      <a:gd name="connsiteY360" fmla="*/ 4199 h 23128"/>
                      <a:gd name="connsiteX361" fmla="*/ 136886 w 147597"/>
                      <a:gd name="connsiteY361" fmla="*/ 4311 h 23128"/>
                      <a:gd name="connsiteX362" fmla="*/ 136594 w 147597"/>
                      <a:gd name="connsiteY362" fmla="*/ 4401 h 23128"/>
                      <a:gd name="connsiteX363" fmla="*/ 136302 w 147597"/>
                      <a:gd name="connsiteY363" fmla="*/ 4513 h 23128"/>
                      <a:gd name="connsiteX364" fmla="*/ 136033 w 147597"/>
                      <a:gd name="connsiteY364" fmla="*/ 4626 h 23128"/>
                      <a:gd name="connsiteX365" fmla="*/ 135741 w 147597"/>
                      <a:gd name="connsiteY365" fmla="*/ 4738 h 23128"/>
                      <a:gd name="connsiteX366" fmla="*/ 135449 w 147597"/>
                      <a:gd name="connsiteY366" fmla="*/ 4850 h 23128"/>
                      <a:gd name="connsiteX367" fmla="*/ 135157 w 147597"/>
                      <a:gd name="connsiteY367" fmla="*/ 4963 h 23128"/>
                      <a:gd name="connsiteX368" fmla="*/ 134865 w 147597"/>
                      <a:gd name="connsiteY368" fmla="*/ 5075 h 23128"/>
                      <a:gd name="connsiteX369" fmla="*/ 134281 w 147597"/>
                      <a:gd name="connsiteY369" fmla="*/ 5322 h 23128"/>
                      <a:gd name="connsiteX370" fmla="*/ 133675 w 147597"/>
                      <a:gd name="connsiteY370" fmla="*/ 5569 h 23128"/>
                      <a:gd name="connsiteX371" fmla="*/ 133091 w 147597"/>
                      <a:gd name="connsiteY371" fmla="*/ 5816 h 23128"/>
                      <a:gd name="connsiteX372" fmla="*/ 132485 w 147597"/>
                      <a:gd name="connsiteY372" fmla="*/ 6063 h 23128"/>
                      <a:gd name="connsiteX373" fmla="*/ 131879 w 147597"/>
                      <a:gd name="connsiteY373" fmla="*/ 6332 h 23128"/>
                      <a:gd name="connsiteX374" fmla="*/ 131272 w 147597"/>
                      <a:gd name="connsiteY374" fmla="*/ 6602 h 23128"/>
                      <a:gd name="connsiteX375" fmla="*/ 130666 w 147597"/>
                      <a:gd name="connsiteY375" fmla="*/ 6871 h 23128"/>
                      <a:gd name="connsiteX376" fmla="*/ 130037 w 147597"/>
                      <a:gd name="connsiteY376" fmla="*/ 7141 h 23128"/>
                      <a:gd name="connsiteX377" fmla="*/ 129543 w 147597"/>
                      <a:gd name="connsiteY377" fmla="*/ 7365 h 23128"/>
                      <a:gd name="connsiteX378" fmla="*/ 129431 w 147597"/>
                      <a:gd name="connsiteY378" fmla="*/ 7433 h 23128"/>
                      <a:gd name="connsiteX379" fmla="*/ 128802 w 147597"/>
                      <a:gd name="connsiteY379" fmla="*/ 7702 h 23128"/>
                      <a:gd name="connsiteX380" fmla="*/ 128174 w 147597"/>
                      <a:gd name="connsiteY380" fmla="*/ 7994 h 23128"/>
                      <a:gd name="connsiteX381" fmla="*/ 126939 w 147597"/>
                      <a:gd name="connsiteY381" fmla="*/ 8578 h 23128"/>
                      <a:gd name="connsiteX382" fmla="*/ 125681 w 147597"/>
                      <a:gd name="connsiteY382" fmla="*/ 9139 h 23128"/>
                      <a:gd name="connsiteX383" fmla="*/ 124424 w 147597"/>
                      <a:gd name="connsiteY383" fmla="*/ 9723 h 23128"/>
                      <a:gd name="connsiteX384" fmla="*/ 123795 w 147597"/>
                      <a:gd name="connsiteY384" fmla="*/ 10015 h 23128"/>
                      <a:gd name="connsiteX385" fmla="*/ 123189 w 147597"/>
                      <a:gd name="connsiteY385" fmla="*/ 10307 h 23128"/>
                      <a:gd name="connsiteX386" fmla="*/ 122560 w 147597"/>
                      <a:gd name="connsiteY386" fmla="*/ 10576 h 23128"/>
                      <a:gd name="connsiteX387" fmla="*/ 121931 w 147597"/>
                      <a:gd name="connsiteY387" fmla="*/ 10868 h 23128"/>
                      <a:gd name="connsiteX388" fmla="*/ 121325 w 147597"/>
                      <a:gd name="connsiteY388" fmla="*/ 11138 h 23128"/>
                      <a:gd name="connsiteX389" fmla="*/ 120696 w 147597"/>
                      <a:gd name="connsiteY389" fmla="*/ 11407 h 23128"/>
                      <a:gd name="connsiteX390" fmla="*/ 120090 w 147597"/>
                      <a:gd name="connsiteY390" fmla="*/ 11677 h 23128"/>
                      <a:gd name="connsiteX391" fmla="*/ 119484 w 147597"/>
                      <a:gd name="connsiteY391" fmla="*/ 11946 h 23128"/>
                      <a:gd name="connsiteX392" fmla="*/ 118877 w 147597"/>
                      <a:gd name="connsiteY392" fmla="*/ 12193 h 23128"/>
                      <a:gd name="connsiteX393" fmla="*/ 118293 w 147597"/>
                      <a:gd name="connsiteY393" fmla="*/ 12440 h 23128"/>
                      <a:gd name="connsiteX394" fmla="*/ 118001 w 147597"/>
                      <a:gd name="connsiteY394" fmla="*/ 12575 h 23128"/>
                      <a:gd name="connsiteX395" fmla="*/ 117687 w 147597"/>
                      <a:gd name="connsiteY395" fmla="*/ 12710 h 23128"/>
                      <a:gd name="connsiteX396" fmla="*/ 117395 w 147597"/>
                      <a:gd name="connsiteY396" fmla="*/ 12822 h 23128"/>
                      <a:gd name="connsiteX397" fmla="*/ 117103 w 147597"/>
                      <a:gd name="connsiteY397" fmla="*/ 12957 h 23128"/>
                      <a:gd name="connsiteX398" fmla="*/ 116811 w 147597"/>
                      <a:gd name="connsiteY398" fmla="*/ 13069 h 23128"/>
                      <a:gd name="connsiteX399" fmla="*/ 116542 w 147597"/>
                      <a:gd name="connsiteY399" fmla="*/ 13181 h 23128"/>
                      <a:gd name="connsiteX400" fmla="*/ 116250 w 147597"/>
                      <a:gd name="connsiteY400" fmla="*/ 13293 h 23128"/>
                      <a:gd name="connsiteX401" fmla="*/ 115958 w 147597"/>
                      <a:gd name="connsiteY401" fmla="*/ 13406 h 23128"/>
                      <a:gd name="connsiteX402" fmla="*/ 115666 w 147597"/>
                      <a:gd name="connsiteY402" fmla="*/ 13518 h 23128"/>
                      <a:gd name="connsiteX403" fmla="*/ 115397 w 147597"/>
                      <a:gd name="connsiteY403" fmla="*/ 13630 h 23128"/>
                      <a:gd name="connsiteX404" fmla="*/ 115105 w 147597"/>
                      <a:gd name="connsiteY404" fmla="*/ 13742 h 23128"/>
                      <a:gd name="connsiteX405" fmla="*/ 114835 w 147597"/>
                      <a:gd name="connsiteY405" fmla="*/ 13855 h 23128"/>
                      <a:gd name="connsiteX406" fmla="*/ 114566 w 147597"/>
                      <a:gd name="connsiteY406" fmla="*/ 13945 h 23128"/>
                      <a:gd name="connsiteX407" fmla="*/ 114296 w 147597"/>
                      <a:gd name="connsiteY407" fmla="*/ 14057 h 23128"/>
                      <a:gd name="connsiteX408" fmla="*/ 114027 w 147597"/>
                      <a:gd name="connsiteY408" fmla="*/ 14147 h 23128"/>
                      <a:gd name="connsiteX409" fmla="*/ 113758 w 147597"/>
                      <a:gd name="connsiteY409" fmla="*/ 14237 h 23128"/>
                      <a:gd name="connsiteX410" fmla="*/ 113488 w 147597"/>
                      <a:gd name="connsiteY410" fmla="*/ 14349 h 23128"/>
                      <a:gd name="connsiteX411" fmla="*/ 113219 w 147597"/>
                      <a:gd name="connsiteY411" fmla="*/ 14439 h 23128"/>
                      <a:gd name="connsiteX412" fmla="*/ 112949 w 147597"/>
                      <a:gd name="connsiteY412" fmla="*/ 14528 h 23128"/>
                      <a:gd name="connsiteX413" fmla="*/ 112702 w 147597"/>
                      <a:gd name="connsiteY413" fmla="*/ 14596 h 23128"/>
                      <a:gd name="connsiteX414" fmla="*/ 112455 w 147597"/>
                      <a:gd name="connsiteY414" fmla="*/ 14686 h 23128"/>
                      <a:gd name="connsiteX415" fmla="*/ 112186 w 147597"/>
                      <a:gd name="connsiteY415" fmla="*/ 14753 h 23128"/>
                      <a:gd name="connsiteX416" fmla="*/ 111939 w 147597"/>
                      <a:gd name="connsiteY416" fmla="*/ 14843 h 23128"/>
                      <a:gd name="connsiteX417" fmla="*/ 111692 w 147597"/>
                      <a:gd name="connsiteY417" fmla="*/ 14910 h 23128"/>
                      <a:gd name="connsiteX418" fmla="*/ 111445 w 147597"/>
                      <a:gd name="connsiteY418" fmla="*/ 14978 h 23128"/>
                      <a:gd name="connsiteX419" fmla="*/ 111198 w 147597"/>
                      <a:gd name="connsiteY419" fmla="*/ 15045 h 23128"/>
                      <a:gd name="connsiteX420" fmla="*/ 110973 w 147597"/>
                      <a:gd name="connsiteY420" fmla="*/ 15112 h 23128"/>
                      <a:gd name="connsiteX421" fmla="*/ 110726 w 147597"/>
                      <a:gd name="connsiteY421" fmla="*/ 15180 h 23128"/>
                      <a:gd name="connsiteX422" fmla="*/ 110502 w 147597"/>
                      <a:gd name="connsiteY422" fmla="*/ 15225 h 23128"/>
                      <a:gd name="connsiteX423" fmla="*/ 110277 w 147597"/>
                      <a:gd name="connsiteY423" fmla="*/ 15269 h 23128"/>
                      <a:gd name="connsiteX424" fmla="*/ 110052 w 147597"/>
                      <a:gd name="connsiteY424" fmla="*/ 15337 h 23128"/>
                      <a:gd name="connsiteX425" fmla="*/ 109828 w 147597"/>
                      <a:gd name="connsiteY425" fmla="*/ 15382 h 23128"/>
                      <a:gd name="connsiteX426" fmla="*/ 109626 w 147597"/>
                      <a:gd name="connsiteY426" fmla="*/ 15427 h 23128"/>
                      <a:gd name="connsiteX427" fmla="*/ 109401 w 147597"/>
                      <a:gd name="connsiteY427" fmla="*/ 15449 h 23128"/>
                      <a:gd name="connsiteX428" fmla="*/ 109199 w 147597"/>
                      <a:gd name="connsiteY428" fmla="*/ 15494 h 23128"/>
                      <a:gd name="connsiteX429" fmla="*/ 108997 w 147597"/>
                      <a:gd name="connsiteY429" fmla="*/ 15539 h 23128"/>
                      <a:gd name="connsiteX430" fmla="*/ 108278 w 147597"/>
                      <a:gd name="connsiteY430" fmla="*/ 15629 h 23128"/>
                      <a:gd name="connsiteX431" fmla="*/ 107560 w 147597"/>
                      <a:gd name="connsiteY431" fmla="*/ 15741 h 23128"/>
                      <a:gd name="connsiteX432" fmla="*/ 106841 w 147597"/>
                      <a:gd name="connsiteY432" fmla="*/ 15853 h 23128"/>
                      <a:gd name="connsiteX433" fmla="*/ 106123 w 147597"/>
                      <a:gd name="connsiteY433" fmla="*/ 15943 h 23128"/>
                      <a:gd name="connsiteX434" fmla="*/ 105404 w 147597"/>
                      <a:gd name="connsiteY434" fmla="*/ 16033 h 23128"/>
                      <a:gd name="connsiteX435" fmla="*/ 104686 w 147597"/>
                      <a:gd name="connsiteY435" fmla="*/ 16123 h 23128"/>
                      <a:gd name="connsiteX436" fmla="*/ 103989 w 147597"/>
                      <a:gd name="connsiteY436" fmla="*/ 16213 h 23128"/>
                      <a:gd name="connsiteX437" fmla="*/ 103271 w 147597"/>
                      <a:gd name="connsiteY437" fmla="*/ 16302 h 23128"/>
                      <a:gd name="connsiteX438" fmla="*/ 102552 w 147597"/>
                      <a:gd name="connsiteY438" fmla="*/ 16370 h 23128"/>
                      <a:gd name="connsiteX439" fmla="*/ 101856 w 147597"/>
                      <a:gd name="connsiteY439" fmla="*/ 16437 h 23128"/>
                      <a:gd name="connsiteX440" fmla="*/ 101138 w 147597"/>
                      <a:gd name="connsiteY440" fmla="*/ 16504 h 23128"/>
                      <a:gd name="connsiteX441" fmla="*/ 100442 w 147597"/>
                      <a:gd name="connsiteY441" fmla="*/ 16572 h 23128"/>
                      <a:gd name="connsiteX442" fmla="*/ 99723 w 147597"/>
                      <a:gd name="connsiteY442" fmla="*/ 16639 h 23128"/>
                      <a:gd name="connsiteX443" fmla="*/ 99027 w 147597"/>
                      <a:gd name="connsiteY443" fmla="*/ 16707 h 23128"/>
                      <a:gd name="connsiteX444" fmla="*/ 98308 w 147597"/>
                      <a:gd name="connsiteY444" fmla="*/ 16752 h 23128"/>
                      <a:gd name="connsiteX445" fmla="*/ 97612 w 147597"/>
                      <a:gd name="connsiteY445" fmla="*/ 16819 h 23128"/>
                      <a:gd name="connsiteX446" fmla="*/ 96916 w 147597"/>
                      <a:gd name="connsiteY446" fmla="*/ 16864 h 23128"/>
                      <a:gd name="connsiteX447" fmla="*/ 96198 w 147597"/>
                      <a:gd name="connsiteY447" fmla="*/ 16909 h 23128"/>
                      <a:gd name="connsiteX448" fmla="*/ 95502 w 147597"/>
                      <a:gd name="connsiteY448" fmla="*/ 16954 h 23128"/>
                      <a:gd name="connsiteX449" fmla="*/ 94805 w 147597"/>
                      <a:gd name="connsiteY449" fmla="*/ 16976 h 23128"/>
                      <a:gd name="connsiteX450" fmla="*/ 94109 w 147597"/>
                      <a:gd name="connsiteY450" fmla="*/ 17021 h 23128"/>
                      <a:gd name="connsiteX451" fmla="*/ 93413 w 147597"/>
                      <a:gd name="connsiteY451" fmla="*/ 17043 h 23128"/>
                      <a:gd name="connsiteX452" fmla="*/ 92695 w 147597"/>
                      <a:gd name="connsiteY452" fmla="*/ 17066 h 23128"/>
                      <a:gd name="connsiteX453" fmla="*/ 91999 w 147597"/>
                      <a:gd name="connsiteY453" fmla="*/ 17088 h 23128"/>
                      <a:gd name="connsiteX454" fmla="*/ 91302 w 147597"/>
                      <a:gd name="connsiteY454" fmla="*/ 17111 h 23128"/>
                      <a:gd name="connsiteX455" fmla="*/ 90629 w 147597"/>
                      <a:gd name="connsiteY455" fmla="*/ 17133 h 23128"/>
                      <a:gd name="connsiteX456" fmla="*/ 89933 w 147597"/>
                      <a:gd name="connsiteY456" fmla="*/ 17133 h 23128"/>
                      <a:gd name="connsiteX457" fmla="*/ 89236 w 147597"/>
                      <a:gd name="connsiteY457" fmla="*/ 17156 h 23128"/>
                      <a:gd name="connsiteX458" fmla="*/ 88540 w 147597"/>
                      <a:gd name="connsiteY458" fmla="*/ 17156 h 23128"/>
                      <a:gd name="connsiteX459" fmla="*/ 87844 w 147597"/>
                      <a:gd name="connsiteY459" fmla="*/ 17156 h 23128"/>
                      <a:gd name="connsiteX460" fmla="*/ 87148 w 147597"/>
                      <a:gd name="connsiteY460" fmla="*/ 17156 h 23128"/>
                      <a:gd name="connsiteX461" fmla="*/ 86452 w 147597"/>
                      <a:gd name="connsiteY461" fmla="*/ 17133 h 23128"/>
                      <a:gd name="connsiteX462" fmla="*/ 85778 w 147597"/>
                      <a:gd name="connsiteY462" fmla="*/ 17133 h 23128"/>
                      <a:gd name="connsiteX463" fmla="*/ 85082 w 147597"/>
                      <a:gd name="connsiteY463" fmla="*/ 17111 h 23128"/>
                      <a:gd name="connsiteX464" fmla="*/ 84386 w 147597"/>
                      <a:gd name="connsiteY464" fmla="*/ 17111 h 23128"/>
                      <a:gd name="connsiteX465" fmla="*/ 83713 w 147597"/>
                      <a:gd name="connsiteY465" fmla="*/ 17088 h 23128"/>
                      <a:gd name="connsiteX466" fmla="*/ 83017 w 147597"/>
                      <a:gd name="connsiteY466" fmla="*/ 17066 h 23128"/>
                      <a:gd name="connsiteX467" fmla="*/ 82320 w 147597"/>
                      <a:gd name="connsiteY467" fmla="*/ 17021 h 23128"/>
                      <a:gd name="connsiteX468" fmla="*/ 81647 w 147597"/>
                      <a:gd name="connsiteY468" fmla="*/ 16999 h 23128"/>
                      <a:gd name="connsiteX469" fmla="*/ 80951 w 147597"/>
                      <a:gd name="connsiteY469" fmla="*/ 16954 h 23128"/>
                      <a:gd name="connsiteX470" fmla="*/ 80277 w 147597"/>
                      <a:gd name="connsiteY470" fmla="*/ 16931 h 23128"/>
                      <a:gd name="connsiteX471" fmla="*/ 79581 w 147597"/>
                      <a:gd name="connsiteY471" fmla="*/ 16886 h 23128"/>
                      <a:gd name="connsiteX472" fmla="*/ 78907 w 147597"/>
                      <a:gd name="connsiteY472" fmla="*/ 16841 h 23128"/>
                      <a:gd name="connsiteX473" fmla="*/ 78234 w 147597"/>
                      <a:gd name="connsiteY473" fmla="*/ 16796 h 23128"/>
                      <a:gd name="connsiteX474" fmla="*/ 77537 w 147597"/>
                      <a:gd name="connsiteY474" fmla="*/ 16729 h 23128"/>
                      <a:gd name="connsiteX475" fmla="*/ 76864 w 147597"/>
                      <a:gd name="connsiteY475" fmla="*/ 16684 h 23128"/>
                      <a:gd name="connsiteX476" fmla="*/ 76190 w 147597"/>
                      <a:gd name="connsiteY476" fmla="*/ 16617 h 23128"/>
                      <a:gd name="connsiteX477" fmla="*/ 75494 w 147597"/>
                      <a:gd name="connsiteY477" fmla="*/ 16549 h 23128"/>
                      <a:gd name="connsiteX478" fmla="*/ 74820 w 147597"/>
                      <a:gd name="connsiteY478" fmla="*/ 16482 h 23128"/>
                      <a:gd name="connsiteX479" fmla="*/ 74147 w 147597"/>
                      <a:gd name="connsiteY479" fmla="*/ 16415 h 23128"/>
                      <a:gd name="connsiteX480" fmla="*/ 73473 w 147597"/>
                      <a:gd name="connsiteY480" fmla="*/ 16347 h 23128"/>
                      <a:gd name="connsiteX481" fmla="*/ 72777 w 147597"/>
                      <a:gd name="connsiteY481" fmla="*/ 16257 h 23128"/>
                      <a:gd name="connsiteX482" fmla="*/ 72103 w 147597"/>
                      <a:gd name="connsiteY482" fmla="*/ 16190 h 23128"/>
                      <a:gd name="connsiteX483" fmla="*/ 71430 w 147597"/>
                      <a:gd name="connsiteY483" fmla="*/ 16100 h 23128"/>
                      <a:gd name="connsiteX484" fmla="*/ 70778 w 147597"/>
                      <a:gd name="connsiteY484" fmla="*/ 16010 h 23128"/>
                      <a:gd name="connsiteX485" fmla="*/ 70756 w 147597"/>
                      <a:gd name="connsiteY485" fmla="*/ 16010 h 23128"/>
                      <a:gd name="connsiteX486" fmla="*/ 70082 w 147597"/>
                      <a:gd name="connsiteY486" fmla="*/ 15921 h 23128"/>
                      <a:gd name="connsiteX487" fmla="*/ 69409 w 147597"/>
                      <a:gd name="connsiteY487" fmla="*/ 15831 h 23128"/>
                      <a:gd name="connsiteX488" fmla="*/ 68735 w 147597"/>
                      <a:gd name="connsiteY488" fmla="*/ 15741 h 23128"/>
                      <a:gd name="connsiteX489" fmla="*/ 68061 w 147597"/>
                      <a:gd name="connsiteY489" fmla="*/ 15629 h 23128"/>
                      <a:gd name="connsiteX490" fmla="*/ 67388 w 147597"/>
                      <a:gd name="connsiteY490" fmla="*/ 15539 h 23128"/>
                      <a:gd name="connsiteX491" fmla="*/ 66714 w 147597"/>
                      <a:gd name="connsiteY491" fmla="*/ 15427 h 23128"/>
                      <a:gd name="connsiteX492" fmla="*/ 66040 w 147597"/>
                      <a:gd name="connsiteY492" fmla="*/ 15314 h 23128"/>
                      <a:gd name="connsiteX493" fmla="*/ 65367 w 147597"/>
                      <a:gd name="connsiteY493" fmla="*/ 15202 h 23128"/>
                      <a:gd name="connsiteX494" fmla="*/ 64693 w 147597"/>
                      <a:gd name="connsiteY494" fmla="*/ 15090 h 23128"/>
                      <a:gd name="connsiteX495" fmla="*/ 64019 w 147597"/>
                      <a:gd name="connsiteY495" fmla="*/ 14955 h 23128"/>
                      <a:gd name="connsiteX496" fmla="*/ 63346 w 147597"/>
                      <a:gd name="connsiteY496" fmla="*/ 14843 h 23128"/>
                      <a:gd name="connsiteX497" fmla="*/ 62672 w 147597"/>
                      <a:gd name="connsiteY497" fmla="*/ 14708 h 23128"/>
                      <a:gd name="connsiteX498" fmla="*/ 62021 w 147597"/>
                      <a:gd name="connsiteY498" fmla="*/ 14573 h 23128"/>
                      <a:gd name="connsiteX499" fmla="*/ 61347 w 147597"/>
                      <a:gd name="connsiteY499" fmla="*/ 14439 h 23128"/>
                      <a:gd name="connsiteX500" fmla="*/ 60674 w 147597"/>
                      <a:gd name="connsiteY500" fmla="*/ 14304 h 23128"/>
                      <a:gd name="connsiteX501" fmla="*/ 60000 w 147597"/>
                      <a:gd name="connsiteY501" fmla="*/ 14169 h 23128"/>
                      <a:gd name="connsiteX502" fmla="*/ 59326 w 147597"/>
                      <a:gd name="connsiteY502" fmla="*/ 14034 h 23128"/>
                      <a:gd name="connsiteX503" fmla="*/ 58675 w 147597"/>
                      <a:gd name="connsiteY503" fmla="*/ 13877 h 23128"/>
                      <a:gd name="connsiteX504" fmla="*/ 58002 w 147597"/>
                      <a:gd name="connsiteY504" fmla="*/ 13720 h 23128"/>
                      <a:gd name="connsiteX505" fmla="*/ 57328 w 147597"/>
                      <a:gd name="connsiteY505" fmla="*/ 13563 h 23128"/>
                      <a:gd name="connsiteX506" fmla="*/ 56654 w 147597"/>
                      <a:gd name="connsiteY506" fmla="*/ 13406 h 23128"/>
                      <a:gd name="connsiteX507" fmla="*/ 56003 w 147597"/>
                      <a:gd name="connsiteY507" fmla="*/ 13248 h 23128"/>
                      <a:gd name="connsiteX508" fmla="*/ 55329 w 147597"/>
                      <a:gd name="connsiteY508" fmla="*/ 13091 h 23128"/>
                      <a:gd name="connsiteX509" fmla="*/ 54656 w 147597"/>
                      <a:gd name="connsiteY509" fmla="*/ 12934 h 23128"/>
                      <a:gd name="connsiteX510" fmla="*/ 54004 w 147597"/>
                      <a:gd name="connsiteY510" fmla="*/ 12755 h 23128"/>
                      <a:gd name="connsiteX511" fmla="*/ 53331 w 147597"/>
                      <a:gd name="connsiteY511" fmla="*/ 12575 h 23128"/>
                      <a:gd name="connsiteX512" fmla="*/ 52657 w 147597"/>
                      <a:gd name="connsiteY512" fmla="*/ 12395 h 23128"/>
                      <a:gd name="connsiteX513" fmla="*/ 52006 w 147597"/>
                      <a:gd name="connsiteY513" fmla="*/ 12216 h 23128"/>
                      <a:gd name="connsiteX514" fmla="*/ 51332 w 147597"/>
                      <a:gd name="connsiteY514" fmla="*/ 12036 h 23128"/>
                      <a:gd name="connsiteX515" fmla="*/ 50659 w 147597"/>
                      <a:gd name="connsiteY515" fmla="*/ 11856 h 23128"/>
                      <a:gd name="connsiteX516" fmla="*/ 50008 w 147597"/>
                      <a:gd name="connsiteY516" fmla="*/ 11654 h 23128"/>
                      <a:gd name="connsiteX517" fmla="*/ 49334 w 147597"/>
                      <a:gd name="connsiteY517" fmla="*/ 11475 h 23128"/>
                      <a:gd name="connsiteX518" fmla="*/ 48683 w 147597"/>
                      <a:gd name="connsiteY518" fmla="*/ 11272 h 23128"/>
                      <a:gd name="connsiteX519" fmla="*/ 48009 w 147597"/>
                      <a:gd name="connsiteY519" fmla="*/ 11070 h 23128"/>
                      <a:gd name="connsiteX520" fmla="*/ 47358 w 147597"/>
                      <a:gd name="connsiteY520" fmla="*/ 10868 h 23128"/>
                      <a:gd name="connsiteX521" fmla="*/ 46684 w 147597"/>
                      <a:gd name="connsiteY521" fmla="*/ 10666 h 23128"/>
                      <a:gd name="connsiteX522" fmla="*/ 46010 w 147597"/>
                      <a:gd name="connsiteY522" fmla="*/ 10442 h 23128"/>
                      <a:gd name="connsiteX523" fmla="*/ 45359 w 147597"/>
                      <a:gd name="connsiteY523" fmla="*/ 10240 h 23128"/>
                      <a:gd name="connsiteX524" fmla="*/ 44686 w 147597"/>
                      <a:gd name="connsiteY524" fmla="*/ 10015 h 23128"/>
                      <a:gd name="connsiteX525" fmla="*/ 44035 w 147597"/>
                      <a:gd name="connsiteY525" fmla="*/ 9790 h 23128"/>
                      <a:gd name="connsiteX526" fmla="*/ 43922 w 147597"/>
                      <a:gd name="connsiteY526" fmla="*/ 9768 h 23128"/>
                      <a:gd name="connsiteX527" fmla="*/ 43361 w 147597"/>
                      <a:gd name="connsiteY527" fmla="*/ 9588 h 23128"/>
                      <a:gd name="connsiteX528" fmla="*/ 42710 w 147597"/>
                      <a:gd name="connsiteY528" fmla="*/ 9364 h 23128"/>
                      <a:gd name="connsiteX529" fmla="*/ 42036 w 147597"/>
                      <a:gd name="connsiteY529" fmla="*/ 9139 h 23128"/>
                      <a:gd name="connsiteX530" fmla="*/ 41385 w 147597"/>
                      <a:gd name="connsiteY530" fmla="*/ 8892 h 23128"/>
                      <a:gd name="connsiteX531" fmla="*/ 40711 w 147597"/>
                      <a:gd name="connsiteY531" fmla="*/ 8668 h 23128"/>
                      <a:gd name="connsiteX532" fmla="*/ 40060 w 147597"/>
                      <a:gd name="connsiteY532" fmla="*/ 8421 h 23128"/>
                      <a:gd name="connsiteX533" fmla="*/ 39386 w 147597"/>
                      <a:gd name="connsiteY533" fmla="*/ 8196 h 23128"/>
                      <a:gd name="connsiteX534" fmla="*/ 38735 w 147597"/>
                      <a:gd name="connsiteY534" fmla="*/ 7949 h 23128"/>
                      <a:gd name="connsiteX535" fmla="*/ 38061 w 147597"/>
                      <a:gd name="connsiteY535" fmla="*/ 7702 h 23128"/>
                      <a:gd name="connsiteX536" fmla="*/ 37410 w 147597"/>
                      <a:gd name="connsiteY536" fmla="*/ 7455 h 23128"/>
                      <a:gd name="connsiteX537" fmla="*/ 36737 w 147597"/>
                      <a:gd name="connsiteY537" fmla="*/ 7208 h 23128"/>
                      <a:gd name="connsiteX538" fmla="*/ 36085 w 147597"/>
                      <a:gd name="connsiteY538" fmla="*/ 6939 h 23128"/>
                      <a:gd name="connsiteX539" fmla="*/ 35412 w 147597"/>
                      <a:gd name="connsiteY539" fmla="*/ 6692 h 23128"/>
                      <a:gd name="connsiteX540" fmla="*/ 34761 w 147597"/>
                      <a:gd name="connsiteY540" fmla="*/ 6422 h 23128"/>
                      <a:gd name="connsiteX541" fmla="*/ 34087 w 147597"/>
                      <a:gd name="connsiteY541" fmla="*/ 6153 h 23128"/>
                      <a:gd name="connsiteX542" fmla="*/ 33436 w 147597"/>
                      <a:gd name="connsiteY542" fmla="*/ 5883 h 23128"/>
                      <a:gd name="connsiteX543" fmla="*/ 32762 w 147597"/>
                      <a:gd name="connsiteY543" fmla="*/ 5614 h 23128"/>
                      <a:gd name="connsiteX544" fmla="*/ 32111 w 147597"/>
                      <a:gd name="connsiteY544" fmla="*/ 5344 h 23128"/>
                      <a:gd name="connsiteX545" fmla="*/ 31437 w 147597"/>
                      <a:gd name="connsiteY545" fmla="*/ 5075 h 23128"/>
                      <a:gd name="connsiteX546" fmla="*/ 30786 w 147597"/>
                      <a:gd name="connsiteY546" fmla="*/ 4783 h 23128"/>
                      <a:gd name="connsiteX547" fmla="*/ 30112 w 147597"/>
                      <a:gd name="connsiteY547" fmla="*/ 4491 h 23128"/>
                      <a:gd name="connsiteX548" fmla="*/ 29461 w 147597"/>
                      <a:gd name="connsiteY548" fmla="*/ 4222 h 23128"/>
                      <a:gd name="connsiteX549" fmla="*/ 28787 w 147597"/>
                      <a:gd name="connsiteY549" fmla="*/ 3930 h 23128"/>
                      <a:gd name="connsiteX550" fmla="*/ 28136 w 147597"/>
                      <a:gd name="connsiteY550" fmla="*/ 3638 h 23128"/>
                      <a:gd name="connsiteX551" fmla="*/ 27463 w 147597"/>
                      <a:gd name="connsiteY551" fmla="*/ 3323 h 23128"/>
                      <a:gd name="connsiteX552" fmla="*/ 26811 w 147597"/>
                      <a:gd name="connsiteY552" fmla="*/ 3031 h 23128"/>
                      <a:gd name="connsiteX553" fmla="*/ 26138 w 147597"/>
                      <a:gd name="connsiteY553" fmla="*/ 2740 h 23128"/>
                      <a:gd name="connsiteX554" fmla="*/ 25487 w 147597"/>
                      <a:gd name="connsiteY554" fmla="*/ 2425 h 23128"/>
                      <a:gd name="connsiteX555" fmla="*/ 24925 w 147597"/>
                      <a:gd name="connsiteY555" fmla="*/ 2178 h 23128"/>
                      <a:gd name="connsiteX556" fmla="*/ 24813 w 147597"/>
                      <a:gd name="connsiteY556" fmla="*/ 2133 h 23128"/>
                      <a:gd name="connsiteX557" fmla="*/ 24139 w 147597"/>
                      <a:gd name="connsiteY557" fmla="*/ 1819 h 23128"/>
                      <a:gd name="connsiteX558" fmla="*/ 23466 w 147597"/>
                      <a:gd name="connsiteY558" fmla="*/ 1527 h 23128"/>
                      <a:gd name="connsiteX559" fmla="*/ 22792 w 147597"/>
                      <a:gd name="connsiteY559" fmla="*/ 1235 h 23128"/>
                      <a:gd name="connsiteX560" fmla="*/ 22118 w 147597"/>
                      <a:gd name="connsiteY560" fmla="*/ 921 h 23128"/>
                      <a:gd name="connsiteX561" fmla="*/ 21984 w 147597"/>
                      <a:gd name="connsiteY561" fmla="*/ 853 h 23128"/>
                      <a:gd name="connsiteX562" fmla="*/ 21826 w 147597"/>
                      <a:gd name="connsiteY562" fmla="*/ 786 h 23128"/>
                      <a:gd name="connsiteX563" fmla="*/ 21669 w 147597"/>
                      <a:gd name="connsiteY563" fmla="*/ 719 h 23128"/>
                      <a:gd name="connsiteX564" fmla="*/ 21512 w 147597"/>
                      <a:gd name="connsiteY564" fmla="*/ 674 h 23128"/>
                      <a:gd name="connsiteX565" fmla="*/ 21355 w 147597"/>
                      <a:gd name="connsiteY565" fmla="*/ 629 h 23128"/>
                      <a:gd name="connsiteX566" fmla="*/ 21198 w 147597"/>
                      <a:gd name="connsiteY566" fmla="*/ 561 h 23128"/>
                      <a:gd name="connsiteX567" fmla="*/ 21040 w 147597"/>
                      <a:gd name="connsiteY567" fmla="*/ 516 h 23128"/>
                      <a:gd name="connsiteX568" fmla="*/ 20883 w 147597"/>
                      <a:gd name="connsiteY568" fmla="*/ 472 h 23128"/>
                      <a:gd name="connsiteX569" fmla="*/ 20726 w 147597"/>
                      <a:gd name="connsiteY569" fmla="*/ 449 h 23128"/>
                      <a:gd name="connsiteX570" fmla="*/ 20546 w 147597"/>
                      <a:gd name="connsiteY570" fmla="*/ 404 h 23128"/>
                      <a:gd name="connsiteX571" fmla="*/ 20524 w 147597"/>
                      <a:gd name="connsiteY571" fmla="*/ 404 h 23128"/>
                      <a:gd name="connsiteX572" fmla="*/ 20389 w 147597"/>
                      <a:gd name="connsiteY572" fmla="*/ 359 h 23128"/>
                      <a:gd name="connsiteX573" fmla="*/ 20232 w 147597"/>
                      <a:gd name="connsiteY573" fmla="*/ 337 h 23128"/>
                      <a:gd name="connsiteX574" fmla="*/ 20052 w 147597"/>
                      <a:gd name="connsiteY574" fmla="*/ 314 h 23128"/>
                      <a:gd name="connsiteX575" fmla="*/ 19895 w 147597"/>
                      <a:gd name="connsiteY575" fmla="*/ 269 h 23128"/>
                      <a:gd name="connsiteX576" fmla="*/ 19716 w 147597"/>
                      <a:gd name="connsiteY576" fmla="*/ 247 h 23128"/>
                      <a:gd name="connsiteX577" fmla="*/ 19558 w 147597"/>
                      <a:gd name="connsiteY577" fmla="*/ 225 h 23128"/>
                      <a:gd name="connsiteX578" fmla="*/ 19379 w 147597"/>
                      <a:gd name="connsiteY578" fmla="*/ 202 h 23128"/>
                      <a:gd name="connsiteX579" fmla="*/ 19199 w 147597"/>
                      <a:gd name="connsiteY579" fmla="*/ 180 h 23128"/>
                      <a:gd name="connsiteX580" fmla="*/ 19020 w 147597"/>
                      <a:gd name="connsiteY580" fmla="*/ 157 h 23128"/>
                      <a:gd name="connsiteX581" fmla="*/ 18840 w 147597"/>
                      <a:gd name="connsiteY581" fmla="*/ 135 h 23128"/>
                      <a:gd name="connsiteX582" fmla="*/ 18660 w 147597"/>
                      <a:gd name="connsiteY582" fmla="*/ 135 h 23128"/>
                      <a:gd name="connsiteX583" fmla="*/ 18481 w 147597"/>
                      <a:gd name="connsiteY583" fmla="*/ 112 h 23128"/>
                      <a:gd name="connsiteX584" fmla="*/ 18301 w 147597"/>
                      <a:gd name="connsiteY584" fmla="*/ 90 h 23128"/>
                      <a:gd name="connsiteX585" fmla="*/ 18121 w 147597"/>
                      <a:gd name="connsiteY585" fmla="*/ 90 h 23128"/>
                      <a:gd name="connsiteX586" fmla="*/ 17762 w 147597"/>
                      <a:gd name="connsiteY586" fmla="*/ 67 h 23128"/>
                      <a:gd name="connsiteX587" fmla="*/ 17380 w 147597"/>
                      <a:gd name="connsiteY587" fmla="*/ 45 h 23128"/>
                      <a:gd name="connsiteX588" fmla="*/ 16999 w 147597"/>
                      <a:gd name="connsiteY588" fmla="*/ 22 h 23128"/>
                      <a:gd name="connsiteX589" fmla="*/ 16617 w 147597"/>
                      <a:gd name="connsiteY589" fmla="*/ 22 h 23128"/>
                      <a:gd name="connsiteX590" fmla="*/ 16213 w 147597"/>
                      <a:gd name="connsiteY590" fmla="*/ 22 h 23128"/>
                      <a:gd name="connsiteX591" fmla="*/ 15831 w 147597"/>
                      <a:gd name="connsiteY591" fmla="*/ 0 h 23128"/>
                      <a:gd name="connsiteX592" fmla="*/ 15427 w 147597"/>
                      <a:gd name="connsiteY592" fmla="*/ 0 h 23128"/>
                      <a:gd name="connsiteX593" fmla="*/ 15022 w 147597"/>
                      <a:gd name="connsiteY593" fmla="*/ 22 h 23128"/>
                      <a:gd name="connsiteX594" fmla="*/ 14618 w 147597"/>
                      <a:gd name="connsiteY594" fmla="*/ 22 h 23128"/>
                      <a:gd name="connsiteX595" fmla="*/ 14192 w 147597"/>
                      <a:gd name="connsiteY595" fmla="*/ 22 h 23128"/>
                      <a:gd name="connsiteX596" fmla="*/ 14034 w 147597"/>
                      <a:gd name="connsiteY596" fmla="*/ 22 h 23128"/>
                      <a:gd name="connsiteX597" fmla="*/ 13787 w 147597"/>
                      <a:gd name="connsiteY597" fmla="*/ 22 h 23128"/>
                      <a:gd name="connsiteX598" fmla="*/ 13361 w 147597"/>
                      <a:gd name="connsiteY598" fmla="*/ 45 h 23128"/>
                      <a:gd name="connsiteX599" fmla="*/ 12530 w 147597"/>
                      <a:gd name="connsiteY599" fmla="*/ 67 h 23128"/>
                      <a:gd name="connsiteX600" fmla="*/ 11699 w 147597"/>
                      <a:gd name="connsiteY600" fmla="*/ 90 h 23128"/>
                      <a:gd name="connsiteX601" fmla="*/ 10846 w 147597"/>
                      <a:gd name="connsiteY601" fmla="*/ 135 h 23128"/>
                      <a:gd name="connsiteX602" fmla="*/ 10015 w 147597"/>
                      <a:gd name="connsiteY602" fmla="*/ 157 h 23128"/>
                      <a:gd name="connsiteX603" fmla="*/ 9184 w 147597"/>
                      <a:gd name="connsiteY603" fmla="*/ 180 h 23128"/>
                      <a:gd name="connsiteX604" fmla="*/ 8780 w 147597"/>
                      <a:gd name="connsiteY604" fmla="*/ 202 h 23128"/>
                      <a:gd name="connsiteX605" fmla="*/ 8376 w 147597"/>
                      <a:gd name="connsiteY605" fmla="*/ 202 h 23128"/>
                      <a:gd name="connsiteX606" fmla="*/ 7972 w 147597"/>
                      <a:gd name="connsiteY606" fmla="*/ 202 h 23128"/>
                      <a:gd name="connsiteX607" fmla="*/ 7590 w 147597"/>
                      <a:gd name="connsiteY607" fmla="*/ 225 h 23128"/>
                      <a:gd name="connsiteX608" fmla="*/ 7186 w 147597"/>
                      <a:gd name="connsiteY608" fmla="*/ 225 h 23128"/>
                      <a:gd name="connsiteX609" fmla="*/ 6804 w 147597"/>
                      <a:gd name="connsiteY609" fmla="*/ 225 h 23128"/>
                      <a:gd name="connsiteX610" fmla="*/ 6422 w 147597"/>
                      <a:gd name="connsiteY610" fmla="*/ 225 h 23128"/>
                      <a:gd name="connsiteX611" fmla="*/ 6063 w 147597"/>
                      <a:gd name="connsiteY611" fmla="*/ 225 h 23128"/>
                      <a:gd name="connsiteX612" fmla="*/ 5681 w 147597"/>
                      <a:gd name="connsiteY612" fmla="*/ 202 h 23128"/>
                      <a:gd name="connsiteX613" fmla="*/ 5389 w 147597"/>
                      <a:gd name="connsiteY613" fmla="*/ 202 h 23128"/>
                      <a:gd name="connsiteX614" fmla="*/ 5322 w 147597"/>
                      <a:gd name="connsiteY614" fmla="*/ 202 h 23128"/>
                      <a:gd name="connsiteX615" fmla="*/ 4985 w 147597"/>
                      <a:gd name="connsiteY615" fmla="*/ 247 h 23128"/>
                      <a:gd name="connsiteX616" fmla="*/ 4648 w 147597"/>
                      <a:gd name="connsiteY616" fmla="*/ 269 h 23128"/>
                      <a:gd name="connsiteX617" fmla="*/ 4469 w 147597"/>
                      <a:gd name="connsiteY617" fmla="*/ 269 h 23128"/>
                      <a:gd name="connsiteX618" fmla="*/ 4311 w 147597"/>
                      <a:gd name="connsiteY618" fmla="*/ 292 h 23128"/>
                      <a:gd name="connsiteX619" fmla="*/ 4132 w 147597"/>
                      <a:gd name="connsiteY619" fmla="*/ 292 h 23128"/>
                      <a:gd name="connsiteX620" fmla="*/ 3975 w 147597"/>
                      <a:gd name="connsiteY620" fmla="*/ 292 h 23128"/>
                      <a:gd name="connsiteX621" fmla="*/ 3817 w 147597"/>
                      <a:gd name="connsiteY621" fmla="*/ 292 h 23128"/>
                      <a:gd name="connsiteX622" fmla="*/ 3660 w 147597"/>
                      <a:gd name="connsiteY622" fmla="*/ 314 h 23128"/>
                      <a:gd name="connsiteX623" fmla="*/ 3525 w 147597"/>
                      <a:gd name="connsiteY623" fmla="*/ 314 h 23128"/>
                      <a:gd name="connsiteX624" fmla="*/ 3368 w 147597"/>
                      <a:gd name="connsiteY624" fmla="*/ 314 h 23128"/>
                      <a:gd name="connsiteX625" fmla="*/ 3211 w 147597"/>
                      <a:gd name="connsiteY625" fmla="*/ 314 h 23128"/>
                      <a:gd name="connsiteX626" fmla="*/ 3076 w 147597"/>
                      <a:gd name="connsiteY626" fmla="*/ 292 h 23128"/>
                      <a:gd name="connsiteX627" fmla="*/ 2942 w 147597"/>
                      <a:gd name="connsiteY627" fmla="*/ 292 h 23128"/>
                      <a:gd name="connsiteX628" fmla="*/ 2807 w 147597"/>
                      <a:gd name="connsiteY628" fmla="*/ 292 h 23128"/>
                      <a:gd name="connsiteX629" fmla="*/ 2672 w 147597"/>
                      <a:gd name="connsiteY629" fmla="*/ 292 h 23128"/>
                      <a:gd name="connsiteX630" fmla="*/ 2537 w 147597"/>
                      <a:gd name="connsiteY630" fmla="*/ 269 h 23128"/>
                      <a:gd name="connsiteX631" fmla="*/ 2403 w 147597"/>
                      <a:gd name="connsiteY631" fmla="*/ 269 h 23128"/>
                      <a:gd name="connsiteX632" fmla="*/ 2268 w 147597"/>
                      <a:gd name="connsiteY632" fmla="*/ 247 h 23128"/>
                      <a:gd name="connsiteX633" fmla="*/ 2156 w 147597"/>
                      <a:gd name="connsiteY633" fmla="*/ 225 h 23128"/>
                      <a:gd name="connsiteX634" fmla="*/ 2043 w 147597"/>
                      <a:gd name="connsiteY634" fmla="*/ 225 h 23128"/>
                      <a:gd name="connsiteX635" fmla="*/ 1931 w 147597"/>
                      <a:gd name="connsiteY635" fmla="*/ 202 h 23128"/>
                      <a:gd name="connsiteX636" fmla="*/ 1886 w 147597"/>
                      <a:gd name="connsiteY636" fmla="*/ 202 h 23128"/>
                      <a:gd name="connsiteX637" fmla="*/ 1796 w 147597"/>
                      <a:gd name="connsiteY637" fmla="*/ 202 h 23128"/>
                      <a:gd name="connsiteX638" fmla="*/ 1684 w 147597"/>
                      <a:gd name="connsiteY638" fmla="*/ 225 h 23128"/>
                      <a:gd name="connsiteX639" fmla="*/ 1572 w 147597"/>
                      <a:gd name="connsiteY639" fmla="*/ 247 h 23128"/>
                      <a:gd name="connsiteX640" fmla="*/ 1460 w 147597"/>
                      <a:gd name="connsiteY640" fmla="*/ 269 h 23128"/>
                      <a:gd name="connsiteX641" fmla="*/ 1347 w 147597"/>
                      <a:gd name="connsiteY641" fmla="*/ 269 h 23128"/>
                      <a:gd name="connsiteX642" fmla="*/ 1235 w 147597"/>
                      <a:gd name="connsiteY642" fmla="*/ 269 h 23128"/>
                      <a:gd name="connsiteX643" fmla="*/ 1123 w 147597"/>
                      <a:gd name="connsiteY643" fmla="*/ 269 h 23128"/>
                      <a:gd name="connsiteX644" fmla="*/ 1145 w 147597"/>
                      <a:gd name="connsiteY644" fmla="*/ 269 h 23128"/>
                      <a:gd name="connsiteX645" fmla="*/ 1033 w 147597"/>
                      <a:gd name="connsiteY645" fmla="*/ 269 h 23128"/>
                      <a:gd name="connsiteX646" fmla="*/ 921 w 147597"/>
                      <a:gd name="connsiteY646" fmla="*/ 247 h 23128"/>
                      <a:gd name="connsiteX647" fmla="*/ 943 w 147597"/>
                      <a:gd name="connsiteY647" fmla="*/ 247 h 23128"/>
                      <a:gd name="connsiteX648" fmla="*/ 831 w 147597"/>
                      <a:gd name="connsiteY648" fmla="*/ 225 h 23128"/>
                      <a:gd name="connsiteX649" fmla="*/ 741 w 147597"/>
                      <a:gd name="connsiteY649" fmla="*/ 202 h 23128"/>
                      <a:gd name="connsiteX650" fmla="*/ 764 w 147597"/>
                      <a:gd name="connsiteY650" fmla="*/ 225 h 23128"/>
                      <a:gd name="connsiteX651" fmla="*/ 674 w 147597"/>
                      <a:gd name="connsiteY651" fmla="*/ 202 h 23128"/>
                      <a:gd name="connsiteX652" fmla="*/ 584 w 147597"/>
                      <a:gd name="connsiteY652" fmla="*/ 157 h 23128"/>
                      <a:gd name="connsiteX653" fmla="*/ 584 w 147597"/>
                      <a:gd name="connsiteY653" fmla="*/ 180 h 23128"/>
                      <a:gd name="connsiteX654" fmla="*/ 494 w 147597"/>
                      <a:gd name="connsiteY654" fmla="*/ 135 h 23128"/>
                      <a:gd name="connsiteX655" fmla="*/ 427 w 147597"/>
                      <a:gd name="connsiteY655" fmla="*/ 90 h 23128"/>
                      <a:gd name="connsiteX656" fmla="*/ 427 w 147597"/>
                      <a:gd name="connsiteY656" fmla="*/ 112 h 23128"/>
                      <a:gd name="connsiteX657" fmla="*/ 359 w 147597"/>
                      <a:gd name="connsiteY657" fmla="*/ 45 h 23128"/>
                      <a:gd name="connsiteX658" fmla="*/ 359 w 147597"/>
                      <a:gd name="connsiteY658" fmla="*/ 67 h 23128"/>
                      <a:gd name="connsiteX659" fmla="*/ 314 w 147597"/>
                      <a:gd name="connsiteY659" fmla="*/ 45 h 23128"/>
                      <a:gd name="connsiteX660" fmla="*/ 337 w 147597"/>
                      <a:gd name="connsiteY660" fmla="*/ 45 h 23128"/>
                      <a:gd name="connsiteX661" fmla="*/ 292 w 147597"/>
                      <a:gd name="connsiteY661" fmla="*/ 22 h 23128"/>
                      <a:gd name="connsiteX662" fmla="*/ 22 w 147597"/>
                      <a:gd name="connsiteY662" fmla="*/ 0 h 23128"/>
                      <a:gd name="connsiteX663" fmla="*/ 0 w 147597"/>
                      <a:gd name="connsiteY663" fmla="*/ 269 h 23128"/>
                      <a:gd name="connsiteX664" fmla="*/ 0 w 147597"/>
                      <a:gd name="connsiteY664" fmla="*/ 269 h 23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</a:cxnLst>
                    <a:rect l="l" t="t" r="r" b="b"/>
                    <a:pathLst>
                      <a:path w="147597" h="23128">
                        <a:moveTo>
                          <a:pt x="0" y="269"/>
                        </a:moveTo>
                        <a:lnTo>
                          <a:pt x="22" y="314"/>
                        </a:lnTo>
                        <a:lnTo>
                          <a:pt x="45" y="359"/>
                        </a:lnTo>
                        <a:lnTo>
                          <a:pt x="90" y="427"/>
                        </a:lnTo>
                        <a:lnTo>
                          <a:pt x="157" y="516"/>
                        </a:lnTo>
                        <a:lnTo>
                          <a:pt x="225" y="606"/>
                        </a:lnTo>
                        <a:lnTo>
                          <a:pt x="269" y="696"/>
                        </a:lnTo>
                        <a:lnTo>
                          <a:pt x="359" y="786"/>
                        </a:lnTo>
                        <a:lnTo>
                          <a:pt x="427" y="876"/>
                        </a:lnTo>
                        <a:lnTo>
                          <a:pt x="494" y="966"/>
                        </a:lnTo>
                        <a:lnTo>
                          <a:pt x="584" y="1055"/>
                        </a:lnTo>
                        <a:lnTo>
                          <a:pt x="674" y="1168"/>
                        </a:lnTo>
                        <a:lnTo>
                          <a:pt x="764" y="1257"/>
                        </a:lnTo>
                        <a:lnTo>
                          <a:pt x="853" y="1347"/>
                        </a:lnTo>
                        <a:lnTo>
                          <a:pt x="966" y="1437"/>
                        </a:lnTo>
                        <a:lnTo>
                          <a:pt x="1055" y="1549"/>
                        </a:lnTo>
                        <a:lnTo>
                          <a:pt x="1168" y="1639"/>
                        </a:lnTo>
                        <a:lnTo>
                          <a:pt x="1280" y="1751"/>
                        </a:lnTo>
                        <a:lnTo>
                          <a:pt x="1370" y="1819"/>
                        </a:lnTo>
                        <a:lnTo>
                          <a:pt x="1392" y="1841"/>
                        </a:lnTo>
                        <a:lnTo>
                          <a:pt x="1527" y="1909"/>
                        </a:lnTo>
                        <a:lnTo>
                          <a:pt x="1662" y="1954"/>
                        </a:lnTo>
                        <a:lnTo>
                          <a:pt x="1819" y="2021"/>
                        </a:lnTo>
                        <a:lnTo>
                          <a:pt x="1954" y="2066"/>
                        </a:lnTo>
                        <a:lnTo>
                          <a:pt x="2088" y="2133"/>
                        </a:lnTo>
                        <a:lnTo>
                          <a:pt x="2246" y="2178"/>
                        </a:lnTo>
                        <a:lnTo>
                          <a:pt x="2403" y="2223"/>
                        </a:lnTo>
                        <a:lnTo>
                          <a:pt x="2537" y="2290"/>
                        </a:lnTo>
                        <a:lnTo>
                          <a:pt x="2695" y="2335"/>
                        </a:lnTo>
                        <a:lnTo>
                          <a:pt x="2852" y="2380"/>
                        </a:lnTo>
                        <a:lnTo>
                          <a:pt x="3009" y="2425"/>
                        </a:lnTo>
                        <a:lnTo>
                          <a:pt x="3189" y="2493"/>
                        </a:lnTo>
                        <a:lnTo>
                          <a:pt x="3346" y="2537"/>
                        </a:lnTo>
                        <a:lnTo>
                          <a:pt x="3503" y="2582"/>
                        </a:lnTo>
                        <a:lnTo>
                          <a:pt x="3683" y="2627"/>
                        </a:lnTo>
                        <a:lnTo>
                          <a:pt x="3862" y="2672"/>
                        </a:lnTo>
                        <a:lnTo>
                          <a:pt x="4020" y="2717"/>
                        </a:lnTo>
                        <a:lnTo>
                          <a:pt x="4199" y="2762"/>
                        </a:lnTo>
                        <a:lnTo>
                          <a:pt x="4379" y="2807"/>
                        </a:lnTo>
                        <a:lnTo>
                          <a:pt x="4738" y="2897"/>
                        </a:lnTo>
                        <a:lnTo>
                          <a:pt x="5120" y="2987"/>
                        </a:lnTo>
                        <a:lnTo>
                          <a:pt x="5165" y="3009"/>
                        </a:lnTo>
                        <a:lnTo>
                          <a:pt x="5502" y="3054"/>
                        </a:lnTo>
                        <a:lnTo>
                          <a:pt x="5883" y="3076"/>
                        </a:lnTo>
                        <a:lnTo>
                          <a:pt x="6265" y="3121"/>
                        </a:lnTo>
                        <a:lnTo>
                          <a:pt x="6669" y="3166"/>
                        </a:lnTo>
                        <a:lnTo>
                          <a:pt x="7073" y="3189"/>
                        </a:lnTo>
                        <a:lnTo>
                          <a:pt x="7478" y="3234"/>
                        </a:lnTo>
                        <a:lnTo>
                          <a:pt x="7882" y="3256"/>
                        </a:lnTo>
                        <a:lnTo>
                          <a:pt x="8286" y="3301"/>
                        </a:lnTo>
                        <a:lnTo>
                          <a:pt x="8713" y="3323"/>
                        </a:lnTo>
                        <a:lnTo>
                          <a:pt x="9139" y="3346"/>
                        </a:lnTo>
                        <a:lnTo>
                          <a:pt x="9970" y="3413"/>
                        </a:lnTo>
                        <a:lnTo>
                          <a:pt x="10801" y="3458"/>
                        </a:lnTo>
                        <a:lnTo>
                          <a:pt x="11632" y="3503"/>
                        </a:lnTo>
                        <a:lnTo>
                          <a:pt x="12463" y="3570"/>
                        </a:lnTo>
                        <a:lnTo>
                          <a:pt x="13294" y="3615"/>
                        </a:lnTo>
                        <a:lnTo>
                          <a:pt x="13698" y="3660"/>
                        </a:lnTo>
                        <a:lnTo>
                          <a:pt x="13945" y="3660"/>
                        </a:lnTo>
                        <a:lnTo>
                          <a:pt x="14102" y="3683"/>
                        </a:lnTo>
                        <a:lnTo>
                          <a:pt x="14484" y="3705"/>
                        </a:lnTo>
                        <a:lnTo>
                          <a:pt x="14865" y="3750"/>
                        </a:lnTo>
                        <a:lnTo>
                          <a:pt x="15247" y="3772"/>
                        </a:lnTo>
                        <a:lnTo>
                          <a:pt x="15629" y="3817"/>
                        </a:lnTo>
                        <a:lnTo>
                          <a:pt x="15988" y="3840"/>
                        </a:lnTo>
                        <a:lnTo>
                          <a:pt x="16347" y="3885"/>
                        </a:lnTo>
                        <a:lnTo>
                          <a:pt x="16707" y="3930"/>
                        </a:lnTo>
                        <a:lnTo>
                          <a:pt x="17043" y="3975"/>
                        </a:lnTo>
                        <a:lnTo>
                          <a:pt x="17380" y="4019"/>
                        </a:lnTo>
                        <a:lnTo>
                          <a:pt x="17695" y="4064"/>
                        </a:lnTo>
                        <a:lnTo>
                          <a:pt x="17852" y="4087"/>
                        </a:lnTo>
                        <a:lnTo>
                          <a:pt x="17987" y="4109"/>
                        </a:lnTo>
                        <a:lnTo>
                          <a:pt x="18144" y="4154"/>
                        </a:lnTo>
                        <a:lnTo>
                          <a:pt x="18278" y="4177"/>
                        </a:lnTo>
                        <a:lnTo>
                          <a:pt x="18413" y="4199"/>
                        </a:lnTo>
                        <a:lnTo>
                          <a:pt x="18548" y="4222"/>
                        </a:lnTo>
                        <a:lnTo>
                          <a:pt x="18683" y="4266"/>
                        </a:lnTo>
                        <a:lnTo>
                          <a:pt x="18817" y="4289"/>
                        </a:lnTo>
                        <a:lnTo>
                          <a:pt x="18952" y="4311"/>
                        </a:lnTo>
                        <a:lnTo>
                          <a:pt x="19064" y="4356"/>
                        </a:lnTo>
                        <a:lnTo>
                          <a:pt x="19177" y="4379"/>
                        </a:lnTo>
                        <a:lnTo>
                          <a:pt x="19289" y="4401"/>
                        </a:lnTo>
                        <a:lnTo>
                          <a:pt x="19401" y="4446"/>
                        </a:lnTo>
                        <a:lnTo>
                          <a:pt x="19491" y="4469"/>
                        </a:lnTo>
                        <a:lnTo>
                          <a:pt x="19491" y="4469"/>
                        </a:lnTo>
                        <a:lnTo>
                          <a:pt x="19603" y="4513"/>
                        </a:lnTo>
                        <a:lnTo>
                          <a:pt x="19693" y="4536"/>
                        </a:lnTo>
                        <a:lnTo>
                          <a:pt x="19783" y="4558"/>
                        </a:lnTo>
                        <a:lnTo>
                          <a:pt x="19850" y="4603"/>
                        </a:lnTo>
                        <a:lnTo>
                          <a:pt x="19918" y="4626"/>
                        </a:lnTo>
                        <a:lnTo>
                          <a:pt x="19985" y="4648"/>
                        </a:lnTo>
                        <a:lnTo>
                          <a:pt x="20052" y="4693"/>
                        </a:lnTo>
                        <a:lnTo>
                          <a:pt x="20120" y="4716"/>
                        </a:lnTo>
                        <a:lnTo>
                          <a:pt x="20165" y="4738"/>
                        </a:lnTo>
                        <a:lnTo>
                          <a:pt x="20210" y="4783"/>
                        </a:lnTo>
                        <a:lnTo>
                          <a:pt x="20861" y="5120"/>
                        </a:lnTo>
                        <a:lnTo>
                          <a:pt x="21534" y="5479"/>
                        </a:lnTo>
                        <a:lnTo>
                          <a:pt x="22186" y="5838"/>
                        </a:lnTo>
                        <a:lnTo>
                          <a:pt x="22859" y="6175"/>
                        </a:lnTo>
                        <a:lnTo>
                          <a:pt x="22949" y="6243"/>
                        </a:lnTo>
                        <a:lnTo>
                          <a:pt x="23511" y="6512"/>
                        </a:lnTo>
                        <a:lnTo>
                          <a:pt x="24184" y="6849"/>
                        </a:lnTo>
                        <a:lnTo>
                          <a:pt x="24858" y="7186"/>
                        </a:lnTo>
                        <a:lnTo>
                          <a:pt x="25531" y="7500"/>
                        </a:lnTo>
                        <a:lnTo>
                          <a:pt x="26205" y="7814"/>
                        </a:lnTo>
                        <a:lnTo>
                          <a:pt x="26879" y="8129"/>
                        </a:lnTo>
                        <a:lnTo>
                          <a:pt x="27552" y="8443"/>
                        </a:lnTo>
                        <a:lnTo>
                          <a:pt x="28226" y="8757"/>
                        </a:lnTo>
                        <a:lnTo>
                          <a:pt x="28877" y="9072"/>
                        </a:lnTo>
                        <a:lnTo>
                          <a:pt x="29551" y="9364"/>
                        </a:lnTo>
                        <a:lnTo>
                          <a:pt x="30225" y="9678"/>
                        </a:lnTo>
                        <a:lnTo>
                          <a:pt x="30898" y="9970"/>
                        </a:lnTo>
                        <a:lnTo>
                          <a:pt x="31572" y="10262"/>
                        </a:lnTo>
                        <a:lnTo>
                          <a:pt x="32246" y="10554"/>
                        </a:lnTo>
                        <a:lnTo>
                          <a:pt x="32919" y="10846"/>
                        </a:lnTo>
                        <a:lnTo>
                          <a:pt x="33593" y="11138"/>
                        </a:lnTo>
                        <a:lnTo>
                          <a:pt x="34266" y="11430"/>
                        </a:lnTo>
                        <a:lnTo>
                          <a:pt x="34940" y="11699"/>
                        </a:lnTo>
                        <a:lnTo>
                          <a:pt x="35614" y="11969"/>
                        </a:lnTo>
                        <a:lnTo>
                          <a:pt x="36287" y="12260"/>
                        </a:lnTo>
                        <a:lnTo>
                          <a:pt x="36961" y="12530"/>
                        </a:lnTo>
                        <a:lnTo>
                          <a:pt x="37635" y="12799"/>
                        </a:lnTo>
                        <a:lnTo>
                          <a:pt x="38331" y="13046"/>
                        </a:lnTo>
                        <a:lnTo>
                          <a:pt x="39004" y="13316"/>
                        </a:lnTo>
                        <a:lnTo>
                          <a:pt x="39678" y="13585"/>
                        </a:lnTo>
                        <a:lnTo>
                          <a:pt x="40352" y="13832"/>
                        </a:lnTo>
                        <a:lnTo>
                          <a:pt x="41025" y="14079"/>
                        </a:lnTo>
                        <a:lnTo>
                          <a:pt x="41699" y="14326"/>
                        </a:lnTo>
                        <a:lnTo>
                          <a:pt x="42283" y="14528"/>
                        </a:lnTo>
                        <a:lnTo>
                          <a:pt x="42395" y="14573"/>
                        </a:lnTo>
                        <a:lnTo>
                          <a:pt x="43069" y="14820"/>
                        </a:lnTo>
                        <a:lnTo>
                          <a:pt x="43743" y="15045"/>
                        </a:lnTo>
                        <a:lnTo>
                          <a:pt x="44416" y="15292"/>
                        </a:lnTo>
                        <a:lnTo>
                          <a:pt x="45112" y="15516"/>
                        </a:lnTo>
                        <a:lnTo>
                          <a:pt x="45786" y="15741"/>
                        </a:lnTo>
                        <a:lnTo>
                          <a:pt x="46460" y="15966"/>
                        </a:lnTo>
                        <a:lnTo>
                          <a:pt x="47156" y="16190"/>
                        </a:lnTo>
                        <a:lnTo>
                          <a:pt x="47829" y="16415"/>
                        </a:lnTo>
                        <a:lnTo>
                          <a:pt x="48526" y="16617"/>
                        </a:lnTo>
                        <a:lnTo>
                          <a:pt x="49199" y="16841"/>
                        </a:lnTo>
                        <a:lnTo>
                          <a:pt x="49873" y="17043"/>
                        </a:lnTo>
                        <a:lnTo>
                          <a:pt x="50569" y="17246"/>
                        </a:lnTo>
                        <a:lnTo>
                          <a:pt x="51243" y="17448"/>
                        </a:lnTo>
                        <a:lnTo>
                          <a:pt x="51939" y="17650"/>
                        </a:lnTo>
                        <a:lnTo>
                          <a:pt x="52635" y="17829"/>
                        </a:lnTo>
                        <a:lnTo>
                          <a:pt x="53308" y="18031"/>
                        </a:lnTo>
                        <a:lnTo>
                          <a:pt x="54004" y="18211"/>
                        </a:lnTo>
                        <a:lnTo>
                          <a:pt x="54678" y="18391"/>
                        </a:lnTo>
                        <a:lnTo>
                          <a:pt x="55374" y="18593"/>
                        </a:lnTo>
                        <a:lnTo>
                          <a:pt x="56070" y="18750"/>
                        </a:lnTo>
                        <a:lnTo>
                          <a:pt x="56744" y="18930"/>
                        </a:lnTo>
                        <a:lnTo>
                          <a:pt x="57440" y="19109"/>
                        </a:lnTo>
                        <a:lnTo>
                          <a:pt x="58136" y="19266"/>
                        </a:lnTo>
                        <a:lnTo>
                          <a:pt x="58832" y="19446"/>
                        </a:lnTo>
                        <a:lnTo>
                          <a:pt x="59506" y="19603"/>
                        </a:lnTo>
                        <a:lnTo>
                          <a:pt x="60202" y="19760"/>
                        </a:lnTo>
                        <a:lnTo>
                          <a:pt x="60898" y="19918"/>
                        </a:lnTo>
                        <a:lnTo>
                          <a:pt x="61594" y="20052"/>
                        </a:lnTo>
                        <a:lnTo>
                          <a:pt x="62290" y="20210"/>
                        </a:lnTo>
                        <a:lnTo>
                          <a:pt x="62986" y="20344"/>
                        </a:lnTo>
                        <a:lnTo>
                          <a:pt x="63683" y="20479"/>
                        </a:lnTo>
                        <a:lnTo>
                          <a:pt x="64379" y="20636"/>
                        </a:lnTo>
                        <a:lnTo>
                          <a:pt x="65075" y="20749"/>
                        </a:lnTo>
                        <a:lnTo>
                          <a:pt x="65771" y="20883"/>
                        </a:lnTo>
                        <a:lnTo>
                          <a:pt x="66467" y="21018"/>
                        </a:lnTo>
                        <a:lnTo>
                          <a:pt x="67163" y="21130"/>
                        </a:lnTo>
                        <a:lnTo>
                          <a:pt x="67859" y="21265"/>
                        </a:lnTo>
                        <a:lnTo>
                          <a:pt x="68578" y="21377"/>
                        </a:lnTo>
                        <a:lnTo>
                          <a:pt x="69274" y="21490"/>
                        </a:lnTo>
                        <a:lnTo>
                          <a:pt x="69970" y="21602"/>
                        </a:lnTo>
                        <a:lnTo>
                          <a:pt x="69993" y="21602"/>
                        </a:lnTo>
                        <a:lnTo>
                          <a:pt x="70666" y="21692"/>
                        </a:lnTo>
                        <a:lnTo>
                          <a:pt x="71385" y="21804"/>
                        </a:lnTo>
                        <a:lnTo>
                          <a:pt x="72081" y="21894"/>
                        </a:lnTo>
                        <a:lnTo>
                          <a:pt x="72777" y="21984"/>
                        </a:lnTo>
                        <a:lnTo>
                          <a:pt x="73496" y="22073"/>
                        </a:lnTo>
                        <a:lnTo>
                          <a:pt x="74192" y="22163"/>
                        </a:lnTo>
                        <a:lnTo>
                          <a:pt x="74910" y="22253"/>
                        </a:lnTo>
                        <a:lnTo>
                          <a:pt x="75606" y="22320"/>
                        </a:lnTo>
                        <a:lnTo>
                          <a:pt x="76325" y="22388"/>
                        </a:lnTo>
                        <a:lnTo>
                          <a:pt x="77043" y="22478"/>
                        </a:lnTo>
                        <a:lnTo>
                          <a:pt x="77739" y="22545"/>
                        </a:lnTo>
                        <a:lnTo>
                          <a:pt x="78458" y="22612"/>
                        </a:lnTo>
                        <a:lnTo>
                          <a:pt x="79177" y="22657"/>
                        </a:lnTo>
                        <a:lnTo>
                          <a:pt x="79873" y="22725"/>
                        </a:lnTo>
                        <a:lnTo>
                          <a:pt x="80591" y="22769"/>
                        </a:lnTo>
                        <a:lnTo>
                          <a:pt x="81310" y="22814"/>
                        </a:lnTo>
                        <a:lnTo>
                          <a:pt x="82028" y="22859"/>
                        </a:lnTo>
                        <a:lnTo>
                          <a:pt x="82747" y="22904"/>
                        </a:lnTo>
                        <a:lnTo>
                          <a:pt x="83466" y="22949"/>
                        </a:lnTo>
                        <a:lnTo>
                          <a:pt x="84184" y="22972"/>
                        </a:lnTo>
                        <a:lnTo>
                          <a:pt x="84903" y="23016"/>
                        </a:lnTo>
                        <a:lnTo>
                          <a:pt x="85621" y="23039"/>
                        </a:lnTo>
                        <a:lnTo>
                          <a:pt x="86340" y="23061"/>
                        </a:lnTo>
                        <a:lnTo>
                          <a:pt x="87058" y="23084"/>
                        </a:lnTo>
                        <a:lnTo>
                          <a:pt x="87777" y="23106"/>
                        </a:lnTo>
                        <a:lnTo>
                          <a:pt x="88496" y="23106"/>
                        </a:lnTo>
                        <a:lnTo>
                          <a:pt x="89214" y="23129"/>
                        </a:lnTo>
                        <a:lnTo>
                          <a:pt x="89955" y="23129"/>
                        </a:lnTo>
                        <a:lnTo>
                          <a:pt x="90674" y="23129"/>
                        </a:lnTo>
                        <a:lnTo>
                          <a:pt x="91392" y="23129"/>
                        </a:lnTo>
                        <a:lnTo>
                          <a:pt x="92133" y="23129"/>
                        </a:lnTo>
                        <a:lnTo>
                          <a:pt x="92852" y="23106"/>
                        </a:lnTo>
                        <a:lnTo>
                          <a:pt x="93593" y="23106"/>
                        </a:lnTo>
                        <a:lnTo>
                          <a:pt x="94311" y="23084"/>
                        </a:lnTo>
                        <a:lnTo>
                          <a:pt x="95052" y="23061"/>
                        </a:lnTo>
                        <a:lnTo>
                          <a:pt x="95793" y="23039"/>
                        </a:lnTo>
                        <a:lnTo>
                          <a:pt x="96512" y="22994"/>
                        </a:lnTo>
                        <a:lnTo>
                          <a:pt x="97253" y="22972"/>
                        </a:lnTo>
                        <a:lnTo>
                          <a:pt x="97994" y="22927"/>
                        </a:lnTo>
                        <a:lnTo>
                          <a:pt x="98735" y="22904"/>
                        </a:lnTo>
                        <a:lnTo>
                          <a:pt x="99454" y="22859"/>
                        </a:lnTo>
                        <a:lnTo>
                          <a:pt x="100195" y="22792"/>
                        </a:lnTo>
                        <a:lnTo>
                          <a:pt x="100936" y="22747"/>
                        </a:lnTo>
                        <a:lnTo>
                          <a:pt x="101677" y="22702"/>
                        </a:lnTo>
                        <a:lnTo>
                          <a:pt x="102418" y="22635"/>
                        </a:lnTo>
                        <a:lnTo>
                          <a:pt x="103159" y="22567"/>
                        </a:lnTo>
                        <a:lnTo>
                          <a:pt x="103922" y="22500"/>
                        </a:lnTo>
                        <a:lnTo>
                          <a:pt x="104663" y="22433"/>
                        </a:lnTo>
                        <a:lnTo>
                          <a:pt x="105404" y="22365"/>
                        </a:lnTo>
                        <a:lnTo>
                          <a:pt x="106145" y="22275"/>
                        </a:lnTo>
                        <a:lnTo>
                          <a:pt x="106886" y="22186"/>
                        </a:lnTo>
                        <a:lnTo>
                          <a:pt x="107650" y="22096"/>
                        </a:lnTo>
                        <a:lnTo>
                          <a:pt x="108391" y="22006"/>
                        </a:lnTo>
                        <a:lnTo>
                          <a:pt x="109154" y="21916"/>
                        </a:lnTo>
                        <a:lnTo>
                          <a:pt x="109918" y="21826"/>
                        </a:lnTo>
                        <a:lnTo>
                          <a:pt x="110187" y="21781"/>
                        </a:lnTo>
                        <a:lnTo>
                          <a:pt x="110479" y="21737"/>
                        </a:lnTo>
                        <a:lnTo>
                          <a:pt x="110771" y="21692"/>
                        </a:lnTo>
                        <a:lnTo>
                          <a:pt x="111063" y="21624"/>
                        </a:lnTo>
                        <a:lnTo>
                          <a:pt x="111355" y="21579"/>
                        </a:lnTo>
                        <a:lnTo>
                          <a:pt x="111647" y="21512"/>
                        </a:lnTo>
                        <a:lnTo>
                          <a:pt x="111939" y="21467"/>
                        </a:lnTo>
                        <a:lnTo>
                          <a:pt x="112231" y="21400"/>
                        </a:lnTo>
                        <a:lnTo>
                          <a:pt x="112523" y="21310"/>
                        </a:lnTo>
                        <a:lnTo>
                          <a:pt x="112814" y="21243"/>
                        </a:lnTo>
                        <a:lnTo>
                          <a:pt x="113106" y="21175"/>
                        </a:lnTo>
                        <a:lnTo>
                          <a:pt x="113421" y="21085"/>
                        </a:lnTo>
                        <a:lnTo>
                          <a:pt x="113713" y="21018"/>
                        </a:lnTo>
                        <a:lnTo>
                          <a:pt x="114005" y="20928"/>
                        </a:lnTo>
                        <a:lnTo>
                          <a:pt x="114319" y="20838"/>
                        </a:lnTo>
                        <a:lnTo>
                          <a:pt x="114611" y="20749"/>
                        </a:lnTo>
                        <a:lnTo>
                          <a:pt x="114925" y="20659"/>
                        </a:lnTo>
                        <a:lnTo>
                          <a:pt x="115217" y="20569"/>
                        </a:lnTo>
                        <a:lnTo>
                          <a:pt x="115531" y="20457"/>
                        </a:lnTo>
                        <a:lnTo>
                          <a:pt x="115823" y="20367"/>
                        </a:lnTo>
                        <a:lnTo>
                          <a:pt x="116138" y="20254"/>
                        </a:lnTo>
                        <a:lnTo>
                          <a:pt x="116452" y="20165"/>
                        </a:lnTo>
                        <a:lnTo>
                          <a:pt x="116744" y="20052"/>
                        </a:lnTo>
                        <a:lnTo>
                          <a:pt x="117058" y="19940"/>
                        </a:lnTo>
                        <a:lnTo>
                          <a:pt x="117373" y="19828"/>
                        </a:lnTo>
                        <a:lnTo>
                          <a:pt x="117687" y="19716"/>
                        </a:lnTo>
                        <a:lnTo>
                          <a:pt x="118001" y="19603"/>
                        </a:lnTo>
                        <a:lnTo>
                          <a:pt x="118316" y="19491"/>
                        </a:lnTo>
                        <a:lnTo>
                          <a:pt x="118630" y="19356"/>
                        </a:lnTo>
                        <a:lnTo>
                          <a:pt x="118945" y="19244"/>
                        </a:lnTo>
                        <a:lnTo>
                          <a:pt x="119259" y="19132"/>
                        </a:lnTo>
                        <a:lnTo>
                          <a:pt x="119573" y="18997"/>
                        </a:lnTo>
                        <a:lnTo>
                          <a:pt x="119888" y="18885"/>
                        </a:lnTo>
                        <a:lnTo>
                          <a:pt x="120202" y="18750"/>
                        </a:lnTo>
                        <a:lnTo>
                          <a:pt x="120539" y="18615"/>
                        </a:lnTo>
                        <a:lnTo>
                          <a:pt x="120831" y="18481"/>
                        </a:lnTo>
                        <a:lnTo>
                          <a:pt x="121460" y="18211"/>
                        </a:lnTo>
                        <a:lnTo>
                          <a:pt x="122088" y="17942"/>
                        </a:lnTo>
                        <a:lnTo>
                          <a:pt x="122717" y="17650"/>
                        </a:lnTo>
                        <a:lnTo>
                          <a:pt x="123368" y="17380"/>
                        </a:lnTo>
                        <a:lnTo>
                          <a:pt x="123997" y="17088"/>
                        </a:lnTo>
                        <a:lnTo>
                          <a:pt x="124626" y="16796"/>
                        </a:lnTo>
                        <a:lnTo>
                          <a:pt x="125277" y="16504"/>
                        </a:lnTo>
                        <a:lnTo>
                          <a:pt x="125906" y="16213"/>
                        </a:lnTo>
                        <a:lnTo>
                          <a:pt x="126534" y="15921"/>
                        </a:lnTo>
                        <a:lnTo>
                          <a:pt x="127163" y="15629"/>
                        </a:lnTo>
                        <a:lnTo>
                          <a:pt x="128421" y="15022"/>
                        </a:lnTo>
                        <a:lnTo>
                          <a:pt x="129678" y="14439"/>
                        </a:lnTo>
                        <a:lnTo>
                          <a:pt x="130913" y="13855"/>
                        </a:lnTo>
                        <a:lnTo>
                          <a:pt x="131519" y="13585"/>
                        </a:lnTo>
                        <a:lnTo>
                          <a:pt x="132126" y="13293"/>
                        </a:lnTo>
                        <a:lnTo>
                          <a:pt x="132238" y="13248"/>
                        </a:lnTo>
                        <a:lnTo>
                          <a:pt x="132732" y="13001"/>
                        </a:lnTo>
                        <a:lnTo>
                          <a:pt x="133316" y="12732"/>
                        </a:lnTo>
                        <a:lnTo>
                          <a:pt x="133900" y="12463"/>
                        </a:lnTo>
                        <a:lnTo>
                          <a:pt x="134484" y="12193"/>
                        </a:lnTo>
                        <a:lnTo>
                          <a:pt x="135067" y="11946"/>
                        </a:lnTo>
                        <a:lnTo>
                          <a:pt x="135629" y="11677"/>
                        </a:lnTo>
                        <a:lnTo>
                          <a:pt x="136190" y="11452"/>
                        </a:lnTo>
                        <a:lnTo>
                          <a:pt x="136729" y="11205"/>
                        </a:lnTo>
                        <a:lnTo>
                          <a:pt x="137290" y="10981"/>
                        </a:lnTo>
                        <a:lnTo>
                          <a:pt x="137560" y="10868"/>
                        </a:lnTo>
                        <a:lnTo>
                          <a:pt x="137807" y="10756"/>
                        </a:lnTo>
                        <a:lnTo>
                          <a:pt x="138076" y="10644"/>
                        </a:lnTo>
                        <a:lnTo>
                          <a:pt x="138346" y="10531"/>
                        </a:lnTo>
                        <a:lnTo>
                          <a:pt x="138593" y="10442"/>
                        </a:lnTo>
                        <a:lnTo>
                          <a:pt x="138840" y="10329"/>
                        </a:lnTo>
                        <a:lnTo>
                          <a:pt x="139109" y="10240"/>
                        </a:lnTo>
                        <a:lnTo>
                          <a:pt x="139356" y="10150"/>
                        </a:lnTo>
                        <a:lnTo>
                          <a:pt x="139603" y="10060"/>
                        </a:lnTo>
                        <a:lnTo>
                          <a:pt x="139828" y="9970"/>
                        </a:lnTo>
                        <a:lnTo>
                          <a:pt x="140075" y="9880"/>
                        </a:lnTo>
                        <a:lnTo>
                          <a:pt x="140322" y="9790"/>
                        </a:lnTo>
                        <a:lnTo>
                          <a:pt x="140546" y="9723"/>
                        </a:lnTo>
                        <a:lnTo>
                          <a:pt x="140771" y="9633"/>
                        </a:lnTo>
                        <a:lnTo>
                          <a:pt x="140996" y="9566"/>
                        </a:lnTo>
                        <a:lnTo>
                          <a:pt x="141220" y="9498"/>
                        </a:lnTo>
                        <a:lnTo>
                          <a:pt x="141445" y="9431"/>
                        </a:lnTo>
                        <a:lnTo>
                          <a:pt x="141647" y="9364"/>
                        </a:lnTo>
                        <a:lnTo>
                          <a:pt x="141871" y="9296"/>
                        </a:lnTo>
                        <a:lnTo>
                          <a:pt x="142073" y="9251"/>
                        </a:lnTo>
                        <a:lnTo>
                          <a:pt x="142276" y="9184"/>
                        </a:lnTo>
                        <a:lnTo>
                          <a:pt x="142320" y="9184"/>
                        </a:lnTo>
                        <a:lnTo>
                          <a:pt x="142455" y="9117"/>
                        </a:lnTo>
                        <a:lnTo>
                          <a:pt x="142657" y="9072"/>
                        </a:lnTo>
                        <a:lnTo>
                          <a:pt x="142837" y="9004"/>
                        </a:lnTo>
                        <a:lnTo>
                          <a:pt x="143016" y="8960"/>
                        </a:lnTo>
                        <a:lnTo>
                          <a:pt x="143196" y="8915"/>
                        </a:lnTo>
                        <a:lnTo>
                          <a:pt x="143376" y="8870"/>
                        </a:lnTo>
                        <a:lnTo>
                          <a:pt x="143533" y="8825"/>
                        </a:lnTo>
                        <a:lnTo>
                          <a:pt x="143690" y="8780"/>
                        </a:lnTo>
                        <a:lnTo>
                          <a:pt x="143847" y="8757"/>
                        </a:lnTo>
                        <a:lnTo>
                          <a:pt x="144004" y="8735"/>
                        </a:lnTo>
                        <a:lnTo>
                          <a:pt x="144139" y="8690"/>
                        </a:lnTo>
                        <a:lnTo>
                          <a:pt x="144184" y="8690"/>
                        </a:lnTo>
                        <a:lnTo>
                          <a:pt x="144274" y="8623"/>
                        </a:lnTo>
                        <a:lnTo>
                          <a:pt x="144409" y="8533"/>
                        </a:lnTo>
                        <a:lnTo>
                          <a:pt x="144521" y="8443"/>
                        </a:lnTo>
                        <a:lnTo>
                          <a:pt x="144656" y="8353"/>
                        </a:lnTo>
                        <a:lnTo>
                          <a:pt x="144768" y="8286"/>
                        </a:lnTo>
                        <a:lnTo>
                          <a:pt x="144903" y="8219"/>
                        </a:lnTo>
                        <a:lnTo>
                          <a:pt x="147597" y="5726"/>
                        </a:lnTo>
                        <a:lnTo>
                          <a:pt x="145037" y="3121"/>
                        </a:lnTo>
                        <a:lnTo>
                          <a:pt x="144835" y="3054"/>
                        </a:lnTo>
                        <a:lnTo>
                          <a:pt x="144588" y="2964"/>
                        </a:lnTo>
                        <a:lnTo>
                          <a:pt x="144341" y="2897"/>
                        </a:lnTo>
                        <a:lnTo>
                          <a:pt x="144072" y="2829"/>
                        </a:lnTo>
                        <a:lnTo>
                          <a:pt x="143825" y="2762"/>
                        </a:lnTo>
                        <a:lnTo>
                          <a:pt x="143645" y="2717"/>
                        </a:lnTo>
                        <a:lnTo>
                          <a:pt x="143578" y="2717"/>
                        </a:lnTo>
                        <a:lnTo>
                          <a:pt x="143308" y="2740"/>
                        </a:lnTo>
                        <a:lnTo>
                          <a:pt x="143061" y="2740"/>
                        </a:lnTo>
                        <a:lnTo>
                          <a:pt x="142792" y="2784"/>
                        </a:lnTo>
                        <a:lnTo>
                          <a:pt x="142545" y="2807"/>
                        </a:lnTo>
                        <a:lnTo>
                          <a:pt x="142298" y="2829"/>
                        </a:lnTo>
                        <a:lnTo>
                          <a:pt x="142028" y="2874"/>
                        </a:lnTo>
                        <a:lnTo>
                          <a:pt x="141759" y="2897"/>
                        </a:lnTo>
                        <a:lnTo>
                          <a:pt x="141512" y="2942"/>
                        </a:lnTo>
                        <a:lnTo>
                          <a:pt x="141243" y="2987"/>
                        </a:lnTo>
                        <a:lnTo>
                          <a:pt x="140973" y="3054"/>
                        </a:lnTo>
                        <a:lnTo>
                          <a:pt x="140771" y="3099"/>
                        </a:lnTo>
                        <a:lnTo>
                          <a:pt x="140704" y="3099"/>
                        </a:lnTo>
                        <a:lnTo>
                          <a:pt x="140457" y="3166"/>
                        </a:lnTo>
                        <a:lnTo>
                          <a:pt x="140187" y="3234"/>
                        </a:lnTo>
                        <a:lnTo>
                          <a:pt x="139918" y="3323"/>
                        </a:lnTo>
                        <a:lnTo>
                          <a:pt x="139648" y="3391"/>
                        </a:lnTo>
                        <a:lnTo>
                          <a:pt x="139379" y="3458"/>
                        </a:lnTo>
                        <a:lnTo>
                          <a:pt x="139109" y="3548"/>
                        </a:lnTo>
                        <a:lnTo>
                          <a:pt x="138840" y="3638"/>
                        </a:lnTo>
                        <a:lnTo>
                          <a:pt x="138548" y="3728"/>
                        </a:lnTo>
                        <a:lnTo>
                          <a:pt x="138278" y="3817"/>
                        </a:lnTo>
                        <a:lnTo>
                          <a:pt x="138009" y="3907"/>
                        </a:lnTo>
                        <a:lnTo>
                          <a:pt x="137717" y="3997"/>
                        </a:lnTo>
                        <a:lnTo>
                          <a:pt x="137448" y="4109"/>
                        </a:lnTo>
                        <a:lnTo>
                          <a:pt x="137156" y="4199"/>
                        </a:lnTo>
                        <a:lnTo>
                          <a:pt x="136886" y="4311"/>
                        </a:lnTo>
                        <a:lnTo>
                          <a:pt x="136594" y="4401"/>
                        </a:lnTo>
                        <a:lnTo>
                          <a:pt x="136302" y="4513"/>
                        </a:lnTo>
                        <a:lnTo>
                          <a:pt x="136033" y="4626"/>
                        </a:lnTo>
                        <a:lnTo>
                          <a:pt x="135741" y="4738"/>
                        </a:lnTo>
                        <a:lnTo>
                          <a:pt x="135449" y="4850"/>
                        </a:lnTo>
                        <a:lnTo>
                          <a:pt x="135157" y="4963"/>
                        </a:lnTo>
                        <a:lnTo>
                          <a:pt x="134865" y="5075"/>
                        </a:lnTo>
                        <a:lnTo>
                          <a:pt x="134281" y="5322"/>
                        </a:lnTo>
                        <a:lnTo>
                          <a:pt x="133675" y="5569"/>
                        </a:lnTo>
                        <a:lnTo>
                          <a:pt x="133091" y="5816"/>
                        </a:lnTo>
                        <a:lnTo>
                          <a:pt x="132485" y="6063"/>
                        </a:lnTo>
                        <a:lnTo>
                          <a:pt x="131879" y="6332"/>
                        </a:lnTo>
                        <a:lnTo>
                          <a:pt x="131272" y="6602"/>
                        </a:lnTo>
                        <a:lnTo>
                          <a:pt x="130666" y="6871"/>
                        </a:lnTo>
                        <a:lnTo>
                          <a:pt x="130037" y="7141"/>
                        </a:lnTo>
                        <a:lnTo>
                          <a:pt x="129543" y="7365"/>
                        </a:lnTo>
                        <a:lnTo>
                          <a:pt x="129431" y="7433"/>
                        </a:lnTo>
                        <a:lnTo>
                          <a:pt x="128802" y="7702"/>
                        </a:lnTo>
                        <a:lnTo>
                          <a:pt x="128174" y="7994"/>
                        </a:lnTo>
                        <a:lnTo>
                          <a:pt x="126939" y="8578"/>
                        </a:lnTo>
                        <a:lnTo>
                          <a:pt x="125681" y="9139"/>
                        </a:lnTo>
                        <a:lnTo>
                          <a:pt x="124424" y="9723"/>
                        </a:lnTo>
                        <a:lnTo>
                          <a:pt x="123795" y="10015"/>
                        </a:lnTo>
                        <a:lnTo>
                          <a:pt x="123189" y="10307"/>
                        </a:lnTo>
                        <a:lnTo>
                          <a:pt x="122560" y="10576"/>
                        </a:lnTo>
                        <a:lnTo>
                          <a:pt x="121931" y="10868"/>
                        </a:lnTo>
                        <a:lnTo>
                          <a:pt x="121325" y="11138"/>
                        </a:lnTo>
                        <a:lnTo>
                          <a:pt x="120696" y="11407"/>
                        </a:lnTo>
                        <a:lnTo>
                          <a:pt x="120090" y="11677"/>
                        </a:lnTo>
                        <a:lnTo>
                          <a:pt x="119484" y="11946"/>
                        </a:lnTo>
                        <a:lnTo>
                          <a:pt x="118877" y="12193"/>
                        </a:lnTo>
                        <a:lnTo>
                          <a:pt x="118293" y="12440"/>
                        </a:lnTo>
                        <a:lnTo>
                          <a:pt x="118001" y="12575"/>
                        </a:lnTo>
                        <a:lnTo>
                          <a:pt x="117687" y="12710"/>
                        </a:lnTo>
                        <a:lnTo>
                          <a:pt x="117395" y="12822"/>
                        </a:lnTo>
                        <a:lnTo>
                          <a:pt x="117103" y="12957"/>
                        </a:lnTo>
                        <a:lnTo>
                          <a:pt x="116811" y="13069"/>
                        </a:lnTo>
                        <a:lnTo>
                          <a:pt x="116542" y="13181"/>
                        </a:lnTo>
                        <a:lnTo>
                          <a:pt x="116250" y="13293"/>
                        </a:lnTo>
                        <a:lnTo>
                          <a:pt x="115958" y="13406"/>
                        </a:lnTo>
                        <a:lnTo>
                          <a:pt x="115666" y="13518"/>
                        </a:lnTo>
                        <a:lnTo>
                          <a:pt x="115397" y="13630"/>
                        </a:lnTo>
                        <a:lnTo>
                          <a:pt x="115105" y="13742"/>
                        </a:lnTo>
                        <a:lnTo>
                          <a:pt x="114835" y="13855"/>
                        </a:lnTo>
                        <a:lnTo>
                          <a:pt x="114566" y="13945"/>
                        </a:lnTo>
                        <a:lnTo>
                          <a:pt x="114296" y="14057"/>
                        </a:lnTo>
                        <a:lnTo>
                          <a:pt x="114027" y="14147"/>
                        </a:lnTo>
                        <a:lnTo>
                          <a:pt x="113758" y="14237"/>
                        </a:lnTo>
                        <a:lnTo>
                          <a:pt x="113488" y="14349"/>
                        </a:lnTo>
                        <a:lnTo>
                          <a:pt x="113219" y="14439"/>
                        </a:lnTo>
                        <a:lnTo>
                          <a:pt x="112949" y="14528"/>
                        </a:lnTo>
                        <a:lnTo>
                          <a:pt x="112702" y="14596"/>
                        </a:lnTo>
                        <a:lnTo>
                          <a:pt x="112455" y="14686"/>
                        </a:lnTo>
                        <a:lnTo>
                          <a:pt x="112186" y="14753"/>
                        </a:lnTo>
                        <a:lnTo>
                          <a:pt x="111939" y="14843"/>
                        </a:lnTo>
                        <a:lnTo>
                          <a:pt x="111692" y="14910"/>
                        </a:lnTo>
                        <a:lnTo>
                          <a:pt x="111445" y="14978"/>
                        </a:lnTo>
                        <a:lnTo>
                          <a:pt x="111198" y="15045"/>
                        </a:lnTo>
                        <a:lnTo>
                          <a:pt x="110973" y="15112"/>
                        </a:lnTo>
                        <a:lnTo>
                          <a:pt x="110726" y="15180"/>
                        </a:lnTo>
                        <a:lnTo>
                          <a:pt x="110502" y="15225"/>
                        </a:lnTo>
                        <a:lnTo>
                          <a:pt x="110277" y="15269"/>
                        </a:lnTo>
                        <a:lnTo>
                          <a:pt x="110052" y="15337"/>
                        </a:lnTo>
                        <a:lnTo>
                          <a:pt x="109828" y="15382"/>
                        </a:lnTo>
                        <a:lnTo>
                          <a:pt x="109626" y="15427"/>
                        </a:lnTo>
                        <a:lnTo>
                          <a:pt x="109401" y="15449"/>
                        </a:lnTo>
                        <a:lnTo>
                          <a:pt x="109199" y="15494"/>
                        </a:lnTo>
                        <a:lnTo>
                          <a:pt x="108997" y="15539"/>
                        </a:lnTo>
                        <a:lnTo>
                          <a:pt x="108278" y="15629"/>
                        </a:lnTo>
                        <a:lnTo>
                          <a:pt x="107560" y="15741"/>
                        </a:lnTo>
                        <a:lnTo>
                          <a:pt x="106841" y="15853"/>
                        </a:lnTo>
                        <a:lnTo>
                          <a:pt x="106123" y="15943"/>
                        </a:lnTo>
                        <a:lnTo>
                          <a:pt x="105404" y="16033"/>
                        </a:lnTo>
                        <a:lnTo>
                          <a:pt x="104686" y="16123"/>
                        </a:lnTo>
                        <a:lnTo>
                          <a:pt x="103989" y="16213"/>
                        </a:lnTo>
                        <a:lnTo>
                          <a:pt x="103271" y="16302"/>
                        </a:lnTo>
                        <a:lnTo>
                          <a:pt x="102552" y="16370"/>
                        </a:lnTo>
                        <a:lnTo>
                          <a:pt x="101856" y="16437"/>
                        </a:lnTo>
                        <a:lnTo>
                          <a:pt x="101138" y="16504"/>
                        </a:lnTo>
                        <a:lnTo>
                          <a:pt x="100442" y="16572"/>
                        </a:lnTo>
                        <a:lnTo>
                          <a:pt x="99723" y="16639"/>
                        </a:lnTo>
                        <a:lnTo>
                          <a:pt x="99027" y="16707"/>
                        </a:lnTo>
                        <a:lnTo>
                          <a:pt x="98308" y="16752"/>
                        </a:lnTo>
                        <a:lnTo>
                          <a:pt x="97612" y="16819"/>
                        </a:lnTo>
                        <a:lnTo>
                          <a:pt x="96916" y="16864"/>
                        </a:lnTo>
                        <a:lnTo>
                          <a:pt x="96198" y="16909"/>
                        </a:lnTo>
                        <a:lnTo>
                          <a:pt x="95502" y="16954"/>
                        </a:lnTo>
                        <a:lnTo>
                          <a:pt x="94805" y="16976"/>
                        </a:lnTo>
                        <a:lnTo>
                          <a:pt x="94109" y="17021"/>
                        </a:lnTo>
                        <a:lnTo>
                          <a:pt x="93413" y="17043"/>
                        </a:lnTo>
                        <a:lnTo>
                          <a:pt x="92695" y="17066"/>
                        </a:lnTo>
                        <a:lnTo>
                          <a:pt x="91999" y="17088"/>
                        </a:lnTo>
                        <a:lnTo>
                          <a:pt x="91302" y="17111"/>
                        </a:lnTo>
                        <a:lnTo>
                          <a:pt x="90629" y="17133"/>
                        </a:lnTo>
                        <a:lnTo>
                          <a:pt x="89933" y="17133"/>
                        </a:lnTo>
                        <a:lnTo>
                          <a:pt x="89236" y="17156"/>
                        </a:lnTo>
                        <a:lnTo>
                          <a:pt x="88540" y="17156"/>
                        </a:lnTo>
                        <a:lnTo>
                          <a:pt x="87844" y="17156"/>
                        </a:lnTo>
                        <a:lnTo>
                          <a:pt x="87148" y="17156"/>
                        </a:lnTo>
                        <a:lnTo>
                          <a:pt x="86452" y="17133"/>
                        </a:lnTo>
                        <a:lnTo>
                          <a:pt x="85778" y="17133"/>
                        </a:lnTo>
                        <a:lnTo>
                          <a:pt x="85082" y="17111"/>
                        </a:lnTo>
                        <a:lnTo>
                          <a:pt x="84386" y="17111"/>
                        </a:lnTo>
                        <a:lnTo>
                          <a:pt x="83713" y="17088"/>
                        </a:lnTo>
                        <a:lnTo>
                          <a:pt x="83017" y="17066"/>
                        </a:lnTo>
                        <a:lnTo>
                          <a:pt x="82320" y="17021"/>
                        </a:lnTo>
                        <a:lnTo>
                          <a:pt x="81647" y="16999"/>
                        </a:lnTo>
                        <a:lnTo>
                          <a:pt x="80951" y="16954"/>
                        </a:lnTo>
                        <a:lnTo>
                          <a:pt x="80277" y="16931"/>
                        </a:lnTo>
                        <a:lnTo>
                          <a:pt x="79581" y="16886"/>
                        </a:lnTo>
                        <a:lnTo>
                          <a:pt x="78907" y="16841"/>
                        </a:lnTo>
                        <a:lnTo>
                          <a:pt x="78234" y="16796"/>
                        </a:lnTo>
                        <a:lnTo>
                          <a:pt x="77537" y="16729"/>
                        </a:lnTo>
                        <a:lnTo>
                          <a:pt x="76864" y="16684"/>
                        </a:lnTo>
                        <a:lnTo>
                          <a:pt x="76190" y="16617"/>
                        </a:lnTo>
                        <a:lnTo>
                          <a:pt x="75494" y="16549"/>
                        </a:lnTo>
                        <a:lnTo>
                          <a:pt x="74820" y="16482"/>
                        </a:lnTo>
                        <a:lnTo>
                          <a:pt x="74147" y="16415"/>
                        </a:lnTo>
                        <a:lnTo>
                          <a:pt x="73473" y="16347"/>
                        </a:lnTo>
                        <a:lnTo>
                          <a:pt x="72777" y="16257"/>
                        </a:lnTo>
                        <a:lnTo>
                          <a:pt x="72103" y="16190"/>
                        </a:lnTo>
                        <a:lnTo>
                          <a:pt x="71430" y="16100"/>
                        </a:lnTo>
                        <a:lnTo>
                          <a:pt x="70778" y="16010"/>
                        </a:lnTo>
                        <a:lnTo>
                          <a:pt x="70756" y="16010"/>
                        </a:lnTo>
                        <a:lnTo>
                          <a:pt x="70082" y="15921"/>
                        </a:lnTo>
                        <a:lnTo>
                          <a:pt x="69409" y="15831"/>
                        </a:lnTo>
                        <a:lnTo>
                          <a:pt x="68735" y="15741"/>
                        </a:lnTo>
                        <a:lnTo>
                          <a:pt x="68061" y="15629"/>
                        </a:lnTo>
                        <a:lnTo>
                          <a:pt x="67388" y="15539"/>
                        </a:lnTo>
                        <a:lnTo>
                          <a:pt x="66714" y="15427"/>
                        </a:lnTo>
                        <a:lnTo>
                          <a:pt x="66040" y="15314"/>
                        </a:lnTo>
                        <a:lnTo>
                          <a:pt x="65367" y="15202"/>
                        </a:lnTo>
                        <a:lnTo>
                          <a:pt x="64693" y="15090"/>
                        </a:lnTo>
                        <a:lnTo>
                          <a:pt x="64019" y="14955"/>
                        </a:lnTo>
                        <a:lnTo>
                          <a:pt x="63346" y="14843"/>
                        </a:lnTo>
                        <a:lnTo>
                          <a:pt x="62672" y="14708"/>
                        </a:lnTo>
                        <a:lnTo>
                          <a:pt x="62021" y="14573"/>
                        </a:lnTo>
                        <a:lnTo>
                          <a:pt x="61347" y="14439"/>
                        </a:lnTo>
                        <a:lnTo>
                          <a:pt x="60674" y="14304"/>
                        </a:lnTo>
                        <a:lnTo>
                          <a:pt x="60000" y="14169"/>
                        </a:lnTo>
                        <a:lnTo>
                          <a:pt x="59326" y="14034"/>
                        </a:lnTo>
                        <a:lnTo>
                          <a:pt x="58675" y="13877"/>
                        </a:lnTo>
                        <a:lnTo>
                          <a:pt x="58002" y="13720"/>
                        </a:lnTo>
                        <a:lnTo>
                          <a:pt x="57328" y="13563"/>
                        </a:lnTo>
                        <a:lnTo>
                          <a:pt x="56654" y="13406"/>
                        </a:lnTo>
                        <a:lnTo>
                          <a:pt x="56003" y="13248"/>
                        </a:lnTo>
                        <a:lnTo>
                          <a:pt x="55329" y="13091"/>
                        </a:lnTo>
                        <a:lnTo>
                          <a:pt x="54656" y="12934"/>
                        </a:lnTo>
                        <a:lnTo>
                          <a:pt x="54004" y="12755"/>
                        </a:lnTo>
                        <a:lnTo>
                          <a:pt x="53331" y="12575"/>
                        </a:lnTo>
                        <a:lnTo>
                          <a:pt x="52657" y="12395"/>
                        </a:lnTo>
                        <a:lnTo>
                          <a:pt x="52006" y="12216"/>
                        </a:lnTo>
                        <a:lnTo>
                          <a:pt x="51332" y="12036"/>
                        </a:lnTo>
                        <a:lnTo>
                          <a:pt x="50659" y="11856"/>
                        </a:lnTo>
                        <a:lnTo>
                          <a:pt x="50008" y="11654"/>
                        </a:lnTo>
                        <a:lnTo>
                          <a:pt x="49334" y="11475"/>
                        </a:lnTo>
                        <a:lnTo>
                          <a:pt x="48683" y="11272"/>
                        </a:lnTo>
                        <a:lnTo>
                          <a:pt x="48009" y="11070"/>
                        </a:lnTo>
                        <a:lnTo>
                          <a:pt x="47358" y="10868"/>
                        </a:lnTo>
                        <a:lnTo>
                          <a:pt x="46684" y="10666"/>
                        </a:lnTo>
                        <a:lnTo>
                          <a:pt x="46010" y="10442"/>
                        </a:lnTo>
                        <a:lnTo>
                          <a:pt x="45359" y="10240"/>
                        </a:lnTo>
                        <a:lnTo>
                          <a:pt x="44686" y="10015"/>
                        </a:lnTo>
                        <a:lnTo>
                          <a:pt x="44035" y="9790"/>
                        </a:lnTo>
                        <a:lnTo>
                          <a:pt x="43922" y="9768"/>
                        </a:lnTo>
                        <a:lnTo>
                          <a:pt x="43361" y="9588"/>
                        </a:lnTo>
                        <a:lnTo>
                          <a:pt x="42710" y="9364"/>
                        </a:lnTo>
                        <a:lnTo>
                          <a:pt x="42036" y="9139"/>
                        </a:lnTo>
                        <a:lnTo>
                          <a:pt x="41385" y="8892"/>
                        </a:lnTo>
                        <a:lnTo>
                          <a:pt x="40711" y="8668"/>
                        </a:lnTo>
                        <a:lnTo>
                          <a:pt x="40060" y="8421"/>
                        </a:lnTo>
                        <a:lnTo>
                          <a:pt x="39386" y="8196"/>
                        </a:lnTo>
                        <a:lnTo>
                          <a:pt x="38735" y="7949"/>
                        </a:lnTo>
                        <a:lnTo>
                          <a:pt x="38061" y="7702"/>
                        </a:lnTo>
                        <a:lnTo>
                          <a:pt x="37410" y="7455"/>
                        </a:lnTo>
                        <a:lnTo>
                          <a:pt x="36737" y="7208"/>
                        </a:lnTo>
                        <a:lnTo>
                          <a:pt x="36085" y="6939"/>
                        </a:lnTo>
                        <a:lnTo>
                          <a:pt x="35412" y="6692"/>
                        </a:lnTo>
                        <a:lnTo>
                          <a:pt x="34761" y="6422"/>
                        </a:lnTo>
                        <a:lnTo>
                          <a:pt x="34087" y="6153"/>
                        </a:lnTo>
                        <a:lnTo>
                          <a:pt x="33436" y="5883"/>
                        </a:lnTo>
                        <a:lnTo>
                          <a:pt x="32762" y="5614"/>
                        </a:lnTo>
                        <a:lnTo>
                          <a:pt x="32111" y="5344"/>
                        </a:lnTo>
                        <a:lnTo>
                          <a:pt x="31437" y="5075"/>
                        </a:lnTo>
                        <a:lnTo>
                          <a:pt x="30786" y="4783"/>
                        </a:lnTo>
                        <a:lnTo>
                          <a:pt x="30112" y="4491"/>
                        </a:lnTo>
                        <a:lnTo>
                          <a:pt x="29461" y="4222"/>
                        </a:lnTo>
                        <a:lnTo>
                          <a:pt x="28787" y="3930"/>
                        </a:lnTo>
                        <a:lnTo>
                          <a:pt x="28136" y="3638"/>
                        </a:lnTo>
                        <a:lnTo>
                          <a:pt x="27463" y="3323"/>
                        </a:lnTo>
                        <a:lnTo>
                          <a:pt x="26811" y="3031"/>
                        </a:lnTo>
                        <a:lnTo>
                          <a:pt x="26138" y="2740"/>
                        </a:lnTo>
                        <a:lnTo>
                          <a:pt x="25487" y="2425"/>
                        </a:lnTo>
                        <a:lnTo>
                          <a:pt x="24925" y="2178"/>
                        </a:lnTo>
                        <a:lnTo>
                          <a:pt x="24813" y="2133"/>
                        </a:lnTo>
                        <a:lnTo>
                          <a:pt x="24139" y="1819"/>
                        </a:lnTo>
                        <a:lnTo>
                          <a:pt x="23466" y="1527"/>
                        </a:lnTo>
                        <a:lnTo>
                          <a:pt x="22792" y="1235"/>
                        </a:lnTo>
                        <a:lnTo>
                          <a:pt x="22118" y="921"/>
                        </a:lnTo>
                        <a:lnTo>
                          <a:pt x="21984" y="853"/>
                        </a:lnTo>
                        <a:lnTo>
                          <a:pt x="21826" y="786"/>
                        </a:lnTo>
                        <a:lnTo>
                          <a:pt x="21669" y="719"/>
                        </a:lnTo>
                        <a:lnTo>
                          <a:pt x="21512" y="674"/>
                        </a:lnTo>
                        <a:lnTo>
                          <a:pt x="21355" y="629"/>
                        </a:lnTo>
                        <a:lnTo>
                          <a:pt x="21198" y="561"/>
                        </a:lnTo>
                        <a:lnTo>
                          <a:pt x="21040" y="516"/>
                        </a:lnTo>
                        <a:lnTo>
                          <a:pt x="20883" y="472"/>
                        </a:lnTo>
                        <a:lnTo>
                          <a:pt x="20726" y="449"/>
                        </a:lnTo>
                        <a:lnTo>
                          <a:pt x="20546" y="404"/>
                        </a:lnTo>
                        <a:lnTo>
                          <a:pt x="20524" y="404"/>
                        </a:lnTo>
                        <a:lnTo>
                          <a:pt x="20389" y="359"/>
                        </a:lnTo>
                        <a:lnTo>
                          <a:pt x="20232" y="337"/>
                        </a:lnTo>
                        <a:lnTo>
                          <a:pt x="20052" y="314"/>
                        </a:lnTo>
                        <a:lnTo>
                          <a:pt x="19895" y="269"/>
                        </a:lnTo>
                        <a:lnTo>
                          <a:pt x="19716" y="247"/>
                        </a:lnTo>
                        <a:lnTo>
                          <a:pt x="19558" y="225"/>
                        </a:lnTo>
                        <a:lnTo>
                          <a:pt x="19379" y="202"/>
                        </a:lnTo>
                        <a:lnTo>
                          <a:pt x="19199" y="180"/>
                        </a:lnTo>
                        <a:lnTo>
                          <a:pt x="19020" y="157"/>
                        </a:lnTo>
                        <a:lnTo>
                          <a:pt x="18840" y="135"/>
                        </a:lnTo>
                        <a:lnTo>
                          <a:pt x="18660" y="135"/>
                        </a:lnTo>
                        <a:lnTo>
                          <a:pt x="18481" y="112"/>
                        </a:lnTo>
                        <a:lnTo>
                          <a:pt x="18301" y="90"/>
                        </a:lnTo>
                        <a:lnTo>
                          <a:pt x="18121" y="90"/>
                        </a:lnTo>
                        <a:lnTo>
                          <a:pt x="17762" y="67"/>
                        </a:lnTo>
                        <a:lnTo>
                          <a:pt x="17380" y="45"/>
                        </a:lnTo>
                        <a:lnTo>
                          <a:pt x="16999" y="22"/>
                        </a:lnTo>
                        <a:lnTo>
                          <a:pt x="16617" y="22"/>
                        </a:lnTo>
                        <a:lnTo>
                          <a:pt x="16213" y="22"/>
                        </a:lnTo>
                        <a:lnTo>
                          <a:pt x="15831" y="0"/>
                        </a:lnTo>
                        <a:lnTo>
                          <a:pt x="15427" y="0"/>
                        </a:lnTo>
                        <a:lnTo>
                          <a:pt x="15022" y="22"/>
                        </a:lnTo>
                        <a:lnTo>
                          <a:pt x="14618" y="22"/>
                        </a:lnTo>
                        <a:lnTo>
                          <a:pt x="14192" y="22"/>
                        </a:lnTo>
                        <a:lnTo>
                          <a:pt x="14034" y="22"/>
                        </a:lnTo>
                        <a:lnTo>
                          <a:pt x="13787" y="22"/>
                        </a:lnTo>
                        <a:lnTo>
                          <a:pt x="13361" y="45"/>
                        </a:lnTo>
                        <a:lnTo>
                          <a:pt x="12530" y="67"/>
                        </a:lnTo>
                        <a:lnTo>
                          <a:pt x="11699" y="90"/>
                        </a:lnTo>
                        <a:lnTo>
                          <a:pt x="10846" y="135"/>
                        </a:lnTo>
                        <a:lnTo>
                          <a:pt x="10015" y="157"/>
                        </a:lnTo>
                        <a:lnTo>
                          <a:pt x="9184" y="180"/>
                        </a:lnTo>
                        <a:lnTo>
                          <a:pt x="8780" y="202"/>
                        </a:lnTo>
                        <a:lnTo>
                          <a:pt x="8376" y="202"/>
                        </a:lnTo>
                        <a:lnTo>
                          <a:pt x="7972" y="202"/>
                        </a:lnTo>
                        <a:lnTo>
                          <a:pt x="7590" y="225"/>
                        </a:lnTo>
                        <a:lnTo>
                          <a:pt x="7186" y="225"/>
                        </a:lnTo>
                        <a:lnTo>
                          <a:pt x="6804" y="225"/>
                        </a:lnTo>
                        <a:lnTo>
                          <a:pt x="6422" y="225"/>
                        </a:lnTo>
                        <a:lnTo>
                          <a:pt x="6063" y="225"/>
                        </a:lnTo>
                        <a:lnTo>
                          <a:pt x="5681" y="202"/>
                        </a:lnTo>
                        <a:lnTo>
                          <a:pt x="5389" y="202"/>
                        </a:lnTo>
                        <a:lnTo>
                          <a:pt x="5322" y="202"/>
                        </a:lnTo>
                        <a:lnTo>
                          <a:pt x="4985" y="247"/>
                        </a:lnTo>
                        <a:lnTo>
                          <a:pt x="4648" y="269"/>
                        </a:lnTo>
                        <a:lnTo>
                          <a:pt x="4469" y="269"/>
                        </a:lnTo>
                        <a:lnTo>
                          <a:pt x="4311" y="292"/>
                        </a:lnTo>
                        <a:lnTo>
                          <a:pt x="4132" y="292"/>
                        </a:lnTo>
                        <a:lnTo>
                          <a:pt x="3975" y="292"/>
                        </a:lnTo>
                        <a:lnTo>
                          <a:pt x="3817" y="292"/>
                        </a:lnTo>
                        <a:lnTo>
                          <a:pt x="3660" y="314"/>
                        </a:lnTo>
                        <a:lnTo>
                          <a:pt x="3525" y="314"/>
                        </a:lnTo>
                        <a:lnTo>
                          <a:pt x="3368" y="314"/>
                        </a:lnTo>
                        <a:lnTo>
                          <a:pt x="3211" y="314"/>
                        </a:lnTo>
                        <a:lnTo>
                          <a:pt x="3076" y="292"/>
                        </a:lnTo>
                        <a:lnTo>
                          <a:pt x="2942" y="292"/>
                        </a:lnTo>
                        <a:lnTo>
                          <a:pt x="2807" y="292"/>
                        </a:lnTo>
                        <a:lnTo>
                          <a:pt x="2672" y="292"/>
                        </a:lnTo>
                        <a:lnTo>
                          <a:pt x="2537" y="269"/>
                        </a:lnTo>
                        <a:lnTo>
                          <a:pt x="2403" y="269"/>
                        </a:lnTo>
                        <a:lnTo>
                          <a:pt x="2268" y="247"/>
                        </a:lnTo>
                        <a:lnTo>
                          <a:pt x="2156" y="225"/>
                        </a:lnTo>
                        <a:lnTo>
                          <a:pt x="2043" y="225"/>
                        </a:lnTo>
                        <a:lnTo>
                          <a:pt x="1931" y="202"/>
                        </a:lnTo>
                        <a:lnTo>
                          <a:pt x="1886" y="202"/>
                        </a:lnTo>
                        <a:lnTo>
                          <a:pt x="1796" y="202"/>
                        </a:lnTo>
                        <a:lnTo>
                          <a:pt x="1684" y="225"/>
                        </a:lnTo>
                        <a:lnTo>
                          <a:pt x="1572" y="247"/>
                        </a:lnTo>
                        <a:lnTo>
                          <a:pt x="1460" y="269"/>
                        </a:lnTo>
                        <a:lnTo>
                          <a:pt x="1347" y="269"/>
                        </a:lnTo>
                        <a:lnTo>
                          <a:pt x="1235" y="269"/>
                        </a:lnTo>
                        <a:lnTo>
                          <a:pt x="1123" y="269"/>
                        </a:lnTo>
                        <a:lnTo>
                          <a:pt x="1145" y="269"/>
                        </a:lnTo>
                        <a:lnTo>
                          <a:pt x="1033" y="269"/>
                        </a:lnTo>
                        <a:lnTo>
                          <a:pt x="921" y="247"/>
                        </a:lnTo>
                        <a:lnTo>
                          <a:pt x="943" y="247"/>
                        </a:lnTo>
                        <a:lnTo>
                          <a:pt x="831" y="225"/>
                        </a:lnTo>
                        <a:lnTo>
                          <a:pt x="741" y="202"/>
                        </a:lnTo>
                        <a:lnTo>
                          <a:pt x="764" y="225"/>
                        </a:lnTo>
                        <a:lnTo>
                          <a:pt x="674" y="202"/>
                        </a:lnTo>
                        <a:lnTo>
                          <a:pt x="584" y="157"/>
                        </a:lnTo>
                        <a:lnTo>
                          <a:pt x="584" y="180"/>
                        </a:lnTo>
                        <a:lnTo>
                          <a:pt x="494" y="135"/>
                        </a:lnTo>
                        <a:lnTo>
                          <a:pt x="427" y="90"/>
                        </a:lnTo>
                        <a:lnTo>
                          <a:pt x="427" y="112"/>
                        </a:lnTo>
                        <a:lnTo>
                          <a:pt x="359" y="45"/>
                        </a:lnTo>
                        <a:lnTo>
                          <a:pt x="359" y="67"/>
                        </a:lnTo>
                        <a:lnTo>
                          <a:pt x="314" y="45"/>
                        </a:lnTo>
                        <a:lnTo>
                          <a:pt x="337" y="45"/>
                        </a:lnTo>
                        <a:lnTo>
                          <a:pt x="292" y="22"/>
                        </a:lnTo>
                        <a:lnTo>
                          <a:pt x="22" y="0"/>
                        </a:lnTo>
                        <a:lnTo>
                          <a:pt x="0" y="269"/>
                        </a:lnTo>
                        <a:lnTo>
                          <a:pt x="0" y="269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任意多边形: 形状 56">
                    <a:extLst>
                      <a:ext uri="{FF2B5EF4-FFF2-40B4-BE49-F238E27FC236}">
                        <a16:creationId xmlns:a16="http://schemas.microsoft.com/office/drawing/2014/main" id="{25042E27-AC25-0308-C1AF-750DC426D7A1}"/>
                      </a:ext>
                    </a:extLst>
                  </p:cNvPr>
                  <p:cNvSpPr/>
                  <p:nvPr/>
                </p:nvSpPr>
                <p:spPr>
                  <a:xfrm>
                    <a:off x="9984730" y="4175564"/>
                    <a:ext cx="54767" cy="20770"/>
                  </a:xfrm>
                  <a:custGeom>
                    <a:avLst/>
                    <a:gdLst>
                      <a:gd name="connsiteX0" fmla="*/ 404 w 54767"/>
                      <a:gd name="connsiteY0" fmla="*/ 18570 h 20770"/>
                      <a:gd name="connsiteX1" fmla="*/ 314 w 54767"/>
                      <a:gd name="connsiteY1" fmla="*/ 18615 h 20770"/>
                      <a:gd name="connsiteX2" fmla="*/ 247 w 54767"/>
                      <a:gd name="connsiteY2" fmla="*/ 18638 h 20770"/>
                      <a:gd name="connsiteX3" fmla="*/ 180 w 54767"/>
                      <a:gd name="connsiteY3" fmla="*/ 18660 h 20770"/>
                      <a:gd name="connsiteX4" fmla="*/ 157 w 54767"/>
                      <a:gd name="connsiteY4" fmla="*/ 18683 h 20770"/>
                      <a:gd name="connsiteX5" fmla="*/ 112 w 54767"/>
                      <a:gd name="connsiteY5" fmla="*/ 18705 h 20770"/>
                      <a:gd name="connsiteX6" fmla="*/ 90 w 54767"/>
                      <a:gd name="connsiteY6" fmla="*/ 18728 h 20770"/>
                      <a:gd name="connsiteX7" fmla="*/ 67 w 54767"/>
                      <a:gd name="connsiteY7" fmla="*/ 18750 h 20770"/>
                      <a:gd name="connsiteX8" fmla="*/ 45 w 54767"/>
                      <a:gd name="connsiteY8" fmla="*/ 18795 h 20770"/>
                      <a:gd name="connsiteX9" fmla="*/ 22 w 54767"/>
                      <a:gd name="connsiteY9" fmla="*/ 18840 h 20770"/>
                      <a:gd name="connsiteX10" fmla="*/ 0 w 54767"/>
                      <a:gd name="connsiteY10" fmla="*/ 18862 h 20770"/>
                      <a:gd name="connsiteX11" fmla="*/ 0 w 54767"/>
                      <a:gd name="connsiteY11" fmla="*/ 18907 h 20770"/>
                      <a:gd name="connsiteX12" fmla="*/ 0 w 54767"/>
                      <a:gd name="connsiteY12" fmla="*/ 18930 h 20770"/>
                      <a:gd name="connsiteX13" fmla="*/ 0 w 54767"/>
                      <a:gd name="connsiteY13" fmla="*/ 18930 h 20770"/>
                      <a:gd name="connsiteX14" fmla="*/ 0 w 54767"/>
                      <a:gd name="connsiteY14" fmla="*/ 18952 h 20770"/>
                      <a:gd name="connsiteX15" fmla="*/ 22 w 54767"/>
                      <a:gd name="connsiteY15" fmla="*/ 18997 h 20770"/>
                      <a:gd name="connsiteX16" fmla="*/ 22 w 54767"/>
                      <a:gd name="connsiteY16" fmla="*/ 18997 h 20770"/>
                      <a:gd name="connsiteX17" fmla="*/ 22 w 54767"/>
                      <a:gd name="connsiteY17" fmla="*/ 19019 h 20770"/>
                      <a:gd name="connsiteX18" fmla="*/ 45 w 54767"/>
                      <a:gd name="connsiteY18" fmla="*/ 19042 h 20770"/>
                      <a:gd name="connsiteX19" fmla="*/ 45 w 54767"/>
                      <a:gd name="connsiteY19" fmla="*/ 19064 h 20770"/>
                      <a:gd name="connsiteX20" fmla="*/ 90 w 54767"/>
                      <a:gd name="connsiteY20" fmla="*/ 19109 h 20770"/>
                      <a:gd name="connsiteX21" fmla="*/ 112 w 54767"/>
                      <a:gd name="connsiteY21" fmla="*/ 19132 h 20770"/>
                      <a:gd name="connsiteX22" fmla="*/ 157 w 54767"/>
                      <a:gd name="connsiteY22" fmla="*/ 19154 h 20770"/>
                      <a:gd name="connsiteX23" fmla="*/ 180 w 54767"/>
                      <a:gd name="connsiteY23" fmla="*/ 19154 h 20770"/>
                      <a:gd name="connsiteX24" fmla="*/ 202 w 54767"/>
                      <a:gd name="connsiteY24" fmla="*/ 19177 h 20770"/>
                      <a:gd name="connsiteX25" fmla="*/ 247 w 54767"/>
                      <a:gd name="connsiteY25" fmla="*/ 19199 h 20770"/>
                      <a:gd name="connsiteX26" fmla="*/ 292 w 54767"/>
                      <a:gd name="connsiteY26" fmla="*/ 19199 h 20770"/>
                      <a:gd name="connsiteX27" fmla="*/ 292 w 54767"/>
                      <a:gd name="connsiteY27" fmla="*/ 19199 h 20770"/>
                      <a:gd name="connsiteX28" fmla="*/ 359 w 54767"/>
                      <a:gd name="connsiteY28" fmla="*/ 19222 h 20770"/>
                      <a:gd name="connsiteX29" fmla="*/ 449 w 54767"/>
                      <a:gd name="connsiteY29" fmla="*/ 19244 h 20770"/>
                      <a:gd name="connsiteX30" fmla="*/ 516 w 54767"/>
                      <a:gd name="connsiteY30" fmla="*/ 19266 h 20770"/>
                      <a:gd name="connsiteX31" fmla="*/ 606 w 54767"/>
                      <a:gd name="connsiteY31" fmla="*/ 19289 h 20770"/>
                      <a:gd name="connsiteX32" fmla="*/ 719 w 54767"/>
                      <a:gd name="connsiteY32" fmla="*/ 19311 h 20770"/>
                      <a:gd name="connsiteX33" fmla="*/ 808 w 54767"/>
                      <a:gd name="connsiteY33" fmla="*/ 19334 h 20770"/>
                      <a:gd name="connsiteX34" fmla="*/ 921 w 54767"/>
                      <a:gd name="connsiteY34" fmla="*/ 19356 h 20770"/>
                      <a:gd name="connsiteX35" fmla="*/ 1033 w 54767"/>
                      <a:gd name="connsiteY35" fmla="*/ 19379 h 20770"/>
                      <a:gd name="connsiteX36" fmla="*/ 1302 w 54767"/>
                      <a:gd name="connsiteY36" fmla="*/ 19424 h 20770"/>
                      <a:gd name="connsiteX37" fmla="*/ 1572 w 54767"/>
                      <a:gd name="connsiteY37" fmla="*/ 19469 h 20770"/>
                      <a:gd name="connsiteX38" fmla="*/ 1864 w 54767"/>
                      <a:gd name="connsiteY38" fmla="*/ 19536 h 20770"/>
                      <a:gd name="connsiteX39" fmla="*/ 2201 w 54767"/>
                      <a:gd name="connsiteY39" fmla="*/ 19581 h 20770"/>
                      <a:gd name="connsiteX40" fmla="*/ 2515 w 54767"/>
                      <a:gd name="connsiteY40" fmla="*/ 19648 h 20770"/>
                      <a:gd name="connsiteX41" fmla="*/ 2874 w 54767"/>
                      <a:gd name="connsiteY41" fmla="*/ 19716 h 20770"/>
                      <a:gd name="connsiteX42" fmla="*/ 3234 w 54767"/>
                      <a:gd name="connsiteY42" fmla="*/ 19805 h 20770"/>
                      <a:gd name="connsiteX43" fmla="*/ 3548 w 54767"/>
                      <a:gd name="connsiteY43" fmla="*/ 19873 h 20770"/>
                      <a:gd name="connsiteX44" fmla="*/ 3975 w 54767"/>
                      <a:gd name="connsiteY44" fmla="*/ 19895 h 20770"/>
                      <a:gd name="connsiteX45" fmla="*/ 5457 w 54767"/>
                      <a:gd name="connsiteY45" fmla="*/ 19963 h 20770"/>
                      <a:gd name="connsiteX46" fmla="*/ 6175 w 54767"/>
                      <a:gd name="connsiteY46" fmla="*/ 20007 h 20770"/>
                      <a:gd name="connsiteX47" fmla="*/ 6512 w 54767"/>
                      <a:gd name="connsiteY47" fmla="*/ 20007 h 20770"/>
                      <a:gd name="connsiteX48" fmla="*/ 6826 w 54767"/>
                      <a:gd name="connsiteY48" fmla="*/ 20030 h 20770"/>
                      <a:gd name="connsiteX49" fmla="*/ 7141 w 54767"/>
                      <a:gd name="connsiteY49" fmla="*/ 20052 h 20770"/>
                      <a:gd name="connsiteX50" fmla="*/ 7410 w 54767"/>
                      <a:gd name="connsiteY50" fmla="*/ 20097 h 20770"/>
                      <a:gd name="connsiteX51" fmla="*/ 7657 w 54767"/>
                      <a:gd name="connsiteY51" fmla="*/ 20120 h 20770"/>
                      <a:gd name="connsiteX52" fmla="*/ 7904 w 54767"/>
                      <a:gd name="connsiteY52" fmla="*/ 20142 h 20770"/>
                      <a:gd name="connsiteX53" fmla="*/ 8376 w 54767"/>
                      <a:gd name="connsiteY53" fmla="*/ 20187 h 20770"/>
                      <a:gd name="connsiteX54" fmla="*/ 8870 w 54767"/>
                      <a:gd name="connsiteY54" fmla="*/ 20254 h 20770"/>
                      <a:gd name="connsiteX55" fmla="*/ 9274 w 54767"/>
                      <a:gd name="connsiteY55" fmla="*/ 20299 h 20770"/>
                      <a:gd name="connsiteX56" fmla="*/ 9364 w 54767"/>
                      <a:gd name="connsiteY56" fmla="*/ 20299 h 20770"/>
                      <a:gd name="connsiteX57" fmla="*/ 9858 w 54767"/>
                      <a:gd name="connsiteY57" fmla="*/ 20344 h 20770"/>
                      <a:gd name="connsiteX58" fmla="*/ 10352 w 54767"/>
                      <a:gd name="connsiteY58" fmla="*/ 20389 h 20770"/>
                      <a:gd name="connsiteX59" fmla="*/ 10846 w 54767"/>
                      <a:gd name="connsiteY59" fmla="*/ 20434 h 20770"/>
                      <a:gd name="connsiteX60" fmla="*/ 11317 w 54767"/>
                      <a:gd name="connsiteY60" fmla="*/ 20479 h 20770"/>
                      <a:gd name="connsiteX61" fmla="*/ 11811 w 54767"/>
                      <a:gd name="connsiteY61" fmla="*/ 20524 h 20770"/>
                      <a:gd name="connsiteX62" fmla="*/ 12305 w 54767"/>
                      <a:gd name="connsiteY62" fmla="*/ 20569 h 20770"/>
                      <a:gd name="connsiteX63" fmla="*/ 12777 w 54767"/>
                      <a:gd name="connsiteY63" fmla="*/ 20614 h 20770"/>
                      <a:gd name="connsiteX64" fmla="*/ 13181 w 54767"/>
                      <a:gd name="connsiteY64" fmla="*/ 20636 h 20770"/>
                      <a:gd name="connsiteX65" fmla="*/ 13271 w 54767"/>
                      <a:gd name="connsiteY65" fmla="*/ 20636 h 20770"/>
                      <a:gd name="connsiteX66" fmla="*/ 13765 w 54767"/>
                      <a:gd name="connsiteY66" fmla="*/ 20659 h 20770"/>
                      <a:gd name="connsiteX67" fmla="*/ 14236 w 54767"/>
                      <a:gd name="connsiteY67" fmla="*/ 20681 h 20770"/>
                      <a:gd name="connsiteX68" fmla="*/ 14731 w 54767"/>
                      <a:gd name="connsiteY68" fmla="*/ 20704 h 20770"/>
                      <a:gd name="connsiteX69" fmla="*/ 15202 w 54767"/>
                      <a:gd name="connsiteY69" fmla="*/ 20726 h 20770"/>
                      <a:gd name="connsiteX70" fmla="*/ 15696 w 54767"/>
                      <a:gd name="connsiteY70" fmla="*/ 20749 h 20770"/>
                      <a:gd name="connsiteX71" fmla="*/ 16190 w 54767"/>
                      <a:gd name="connsiteY71" fmla="*/ 20771 h 20770"/>
                      <a:gd name="connsiteX72" fmla="*/ 16504 w 54767"/>
                      <a:gd name="connsiteY72" fmla="*/ 20771 h 20770"/>
                      <a:gd name="connsiteX73" fmla="*/ 16662 w 54767"/>
                      <a:gd name="connsiteY73" fmla="*/ 20771 h 20770"/>
                      <a:gd name="connsiteX74" fmla="*/ 17156 w 54767"/>
                      <a:gd name="connsiteY74" fmla="*/ 20771 h 20770"/>
                      <a:gd name="connsiteX75" fmla="*/ 17650 w 54767"/>
                      <a:gd name="connsiteY75" fmla="*/ 20749 h 20770"/>
                      <a:gd name="connsiteX76" fmla="*/ 18121 w 54767"/>
                      <a:gd name="connsiteY76" fmla="*/ 20749 h 20770"/>
                      <a:gd name="connsiteX77" fmla="*/ 18615 w 54767"/>
                      <a:gd name="connsiteY77" fmla="*/ 20726 h 20770"/>
                      <a:gd name="connsiteX78" fmla="*/ 19109 w 54767"/>
                      <a:gd name="connsiteY78" fmla="*/ 20726 h 20770"/>
                      <a:gd name="connsiteX79" fmla="*/ 19603 w 54767"/>
                      <a:gd name="connsiteY79" fmla="*/ 20704 h 20770"/>
                      <a:gd name="connsiteX80" fmla="*/ 20097 w 54767"/>
                      <a:gd name="connsiteY80" fmla="*/ 20681 h 20770"/>
                      <a:gd name="connsiteX81" fmla="*/ 20591 w 54767"/>
                      <a:gd name="connsiteY81" fmla="*/ 20659 h 20770"/>
                      <a:gd name="connsiteX82" fmla="*/ 21085 w 54767"/>
                      <a:gd name="connsiteY82" fmla="*/ 20614 h 20770"/>
                      <a:gd name="connsiteX83" fmla="*/ 21579 w 54767"/>
                      <a:gd name="connsiteY83" fmla="*/ 20591 h 20770"/>
                      <a:gd name="connsiteX84" fmla="*/ 22073 w 54767"/>
                      <a:gd name="connsiteY84" fmla="*/ 20546 h 20770"/>
                      <a:gd name="connsiteX85" fmla="*/ 22590 w 54767"/>
                      <a:gd name="connsiteY85" fmla="*/ 20501 h 20770"/>
                      <a:gd name="connsiteX86" fmla="*/ 23084 w 54767"/>
                      <a:gd name="connsiteY86" fmla="*/ 20479 h 20770"/>
                      <a:gd name="connsiteX87" fmla="*/ 23174 w 54767"/>
                      <a:gd name="connsiteY87" fmla="*/ 20457 h 20770"/>
                      <a:gd name="connsiteX88" fmla="*/ 23578 w 54767"/>
                      <a:gd name="connsiteY88" fmla="*/ 20412 h 20770"/>
                      <a:gd name="connsiteX89" fmla="*/ 25015 w 54767"/>
                      <a:gd name="connsiteY89" fmla="*/ 20277 h 20770"/>
                      <a:gd name="connsiteX90" fmla="*/ 25711 w 54767"/>
                      <a:gd name="connsiteY90" fmla="*/ 20187 h 20770"/>
                      <a:gd name="connsiteX91" fmla="*/ 26430 w 54767"/>
                      <a:gd name="connsiteY91" fmla="*/ 20097 h 20770"/>
                      <a:gd name="connsiteX92" fmla="*/ 27148 w 54767"/>
                      <a:gd name="connsiteY92" fmla="*/ 20030 h 20770"/>
                      <a:gd name="connsiteX93" fmla="*/ 27485 w 54767"/>
                      <a:gd name="connsiteY93" fmla="*/ 19985 h 20770"/>
                      <a:gd name="connsiteX94" fmla="*/ 27844 w 54767"/>
                      <a:gd name="connsiteY94" fmla="*/ 19940 h 20770"/>
                      <a:gd name="connsiteX95" fmla="*/ 28204 w 54767"/>
                      <a:gd name="connsiteY95" fmla="*/ 19895 h 20770"/>
                      <a:gd name="connsiteX96" fmla="*/ 28563 w 54767"/>
                      <a:gd name="connsiteY96" fmla="*/ 19850 h 20770"/>
                      <a:gd name="connsiteX97" fmla="*/ 28900 w 54767"/>
                      <a:gd name="connsiteY97" fmla="*/ 19805 h 20770"/>
                      <a:gd name="connsiteX98" fmla="*/ 29259 w 54767"/>
                      <a:gd name="connsiteY98" fmla="*/ 19738 h 20770"/>
                      <a:gd name="connsiteX99" fmla="*/ 29618 w 54767"/>
                      <a:gd name="connsiteY99" fmla="*/ 19693 h 20770"/>
                      <a:gd name="connsiteX100" fmla="*/ 29955 w 54767"/>
                      <a:gd name="connsiteY100" fmla="*/ 19648 h 20770"/>
                      <a:gd name="connsiteX101" fmla="*/ 30314 w 54767"/>
                      <a:gd name="connsiteY101" fmla="*/ 19581 h 20770"/>
                      <a:gd name="connsiteX102" fmla="*/ 30674 w 54767"/>
                      <a:gd name="connsiteY102" fmla="*/ 19536 h 20770"/>
                      <a:gd name="connsiteX103" fmla="*/ 31010 w 54767"/>
                      <a:gd name="connsiteY103" fmla="*/ 19469 h 20770"/>
                      <a:gd name="connsiteX104" fmla="*/ 31325 w 54767"/>
                      <a:gd name="connsiteY104" fmla="*/ 19424 h 20770"/>
                      <a:gd name="connsiteX105" fmla="*/ 31370 w 54767"/>
                      <a:gd name="connsiteY105" fmla="*/ 19401 h 20770"/>
                      <a:gd name="connsiteX106" fmla="*/ 31707 w 54767"/>
                      <a:gd name="connsiteY106" fmla="*/ 19334 h 20770"/>
                      <a:gd name="connsiteX107" fmla="*/ 32066 w 54767"/>
                      <a:gd name="connsiteY107" fmla="*/ 19266 h 20770"/>
                      <a:gd name="connsiteX108" fmla="*/ 32425 w 54767"/>
                      <a:gd name="connsiteY108" fmla="*/ 19199 h 20770"/>
                      <a:gd name="connsiteX109" fmla="*/ 32762 w 54767"/>
                      <a:gd name="connsiteY109" fmla="*/ 19132 h 20770"/>
                      <a:gd name="connsiteX110" fmla="*/ 33121 w 54767"/>
                      <a:gd name="connsiteY110" fmla="*/ 19042 h 20770"/>
                      <a:gd name="connsiteX111" fmla="*/ 33458 w 54767"/>
                      <a:gd name="connsiteY111" fmla="*/ 18975 h 20770"/>
                      <a:gd name="connsiteX112" fmla="*/ 33817 w 54767"/>
                      <a:gd name="connsiteY112" fmla="*/ 18885 h 20770"/>
                      <a:gd name="connsiteX113" fmla="*/ 34154 w 54767"/>
                      <a:gd name="connsiteY113" fmla="*/ 18795 h 20770"/>
                      <a:gd name="connsiteX114" fmla="*/ 34491 w 54767"/>
                      <a:gd name="connsiteY114" fmla="*/ 18705 h 20770"/>
                      <a:gd name="connsiteX115" fmla="*/ 34850 w 54767"/>
                      <a:gd name="connsiteY115" fmla="*/ 18615 h 20770"/>
                      <a:gd name="connsiteX116" fmla="*/ 35187 w 54767"/>
                      <a:gd name="connsiteY116" fmla="*/ 18503 h 20770"/>
                      <a:gd name="connsiteX117" fmla="*/ 35524 w 54767"/>
                      <a:gd name="connsiteY117" fmla="*/ 18413 h 20770"/>
                      <a:gd name="connsiteX118" fmla="*/ 35883 w 54767"/>
                      <a:gd name="connsiteY118" fmla="*/ 18301 h 20770"/>
                      <a:gd name="connsiteX119" fmla="*/ 36220 w 54767"/>
                      <a:gd name="connsiteY119" fmla="*/ 18189 h 20770"/>
                      <a:gd name="connsiteX120" fmla="*/ 36557 w 54767"/>
                      <a:gd name="connsiteY120" fmla="*/ 18076 h 20770"/>
                      <a:gd name="connsiteX121" fmla="*/ 36894 w 54767"/>
                      <a:gd name="connsiteY121" fmla="*/ 17964 h 20770"/>
                      <a:gd name="connsiteX122" fmla="*/ 37253 w 54767"/>
                      <a:gd name="connsiteY122" fmla="*/ 17852 h 20770"/>
                      <a:gd name="connsiteX123" fmla="*/ 37590 w 54767"/>
                      <a:gd name="connsiteY123" fmla="*/ 17717 h 20770"/>
                      <a:gd name="connsiteX124" fmla="*/ 37927 w 54767"/>
                      <a:gd name="connsiteY124" fmla="*/ 17582 h 20770"/>
                      <a:gd name="connsiteX125" fmla="*/ 38263 w 54767"/>
                      <a:gd name="connsiteY125" fmla="*/ 17448 h 20770"/>
                      <a:gd name="connsiteX126" fmla="*/ 38421 w 54767"/>
                      <a:gd name="connsiteY126" fmla="*/ 17380 h 20770"/>
                      <a:gd name="connsiteX127" fmla="*/ 38600 w 54767"/>
                      <a:gd name="connsiteY127" fmla="*/ 17313 h 20770"/>
                      <a:gd name="connsiteX128" fmla="*/ 38757 w 54767"/>
                      <a:gd name="connsiteY128" fmla="*/ 17246 h 20770"/>
                      <a:gd name="connsiteX129" fmla="*/ 38937 w 54767"/>
                      <a:gd name="connsiteY129" fmla="*/ 17156 h 20770"/>
                      <a:gd name="connsiteX130" fmla="*/ 39094 w 54767"/>
                      <a:gd name="connsiteY130" fmla="*/ 17088 h 20770"/>
                      <a:gd name="connsiteX131" fmla="*/ 39274 w 54767"/>
                      <a:gd name="connsiteY131" fmla="*/ 17021 h 20770"/>
                      <a:gd name="connsiteX132" fmla="*/ 39431 w 54767"/>
                      <a:gd name="connsiteY132" fmla="*/ 16931 h 20770"/>
                      <a:gd name="connsiteX133" fmla="*/ 39611 w 54767"/>
                      <a:gd name="connsiteY133" fmla="*/ 16864 h 20770"/>
                      <a:gd name="connsiteX134" fmla="*/ 39768 w 54767"/>
                      <a:gd name="connsiteY134" fmla="*/ 16774 h 20770"/>
                      <a:gd name="connsiteX135" fmla="*/ 39925 w 54767"/>
                      <a:gd name="connsiteY135" fmla="*/ 16684 h 20770"/>
                      <a:gd name="connsiteX136" fmla="*/ 40105 w 54767"/>
                      <a:gd name="connsiteY136" fmla="*/ 16617 h 20770"/>
                      <a:gd name="connsiteX137" fmla="*/ 40262 w 54767"/>
                      <a:gd name="connsiteY137" fmla="*/ 16527 h 20770"/>
                      <a:gd name="connsiteX138" fmla="*/ 40419 w 54767"/>
                      <a:gd name="connsiteY138" fmla="*/ 16437 h 20770"/>
                      <a:gd name="connsiteX139" fmla="*/ 40599 w 54767"/>
                      <a:gd name="connsiteY139" fmla="*/ 16347 h 20770"/>
                      <a:gd name="connsiteX140" fmla="*/ 40756 w 54767"/>
                      <a:gd name="connsiteY140" fmla="*/ 16257 h 20770"/>
                      <a:gd name="connsiteX141" fmla="*/ 40913 w 54767"/>
                      <a:gd name="connsiteY141" fmla="*/ 16168 h 20770"/>
                      <a:gd name="connsiteX142" fmla="*/ 41093 w 54767"/>
                      <a:gd name="connsiteY142" fmla="*/ 16078 h 20770"/>
                      <a:gd name="connsiteX143" fmla="*/ 41250 w 54767"/>
                      <a:gd name="connsiteY143" fmla="*/ 15988 h 20770"/>
                      <a:gd name="connsiteX144" fmla="*/ 41407 w 54767"/>
                      <a:gd name="connsiteY144" fmla="*/ 15898 h 20770"/>
                      <a:gd name="connsiteX145" fmla="*/ 41587 w 54767"/>
                      <a:gd name="connsiteY145" fmla="*/ 15808 h 20770"/>
                      <a:gd name="connsiteX146" fmla="*/ 41744 w 54767"/>
                      <a:gd name="connsiteY146" fmla="*/ 15696 h 20770"/>
                      <a:gd name="connsiteX147" fmla="*/ 41901 w 54767"/>
                      <a:gd name="connsiteY147" fmla="*/ 15606 h 20770"/>
                      <a:gd name="connsiteX148" fmla="*/ 42058 w 54767"/>
                      <a:gd name="connsiteY148" fmla="*/ 15494 h 20770"/>
                      <a:gd name="connsiteX149" fmla="*/ 42216 w 54767"/>
                      <a:gd name="connsiteY149" fmla="*/ 15404 h 20770"/>
                      <a:gd name="connsiteX150" fmla="*/ 42395 w 54767"/>
                      <a:gd name="connsiteY150" fmla="*/ 15292 h 20770"/>
                      <a:gd name="connsiteX151" fmla="*/ 42552 w 54767"/>
                      <a:gd name="connsiteY151" fmla="*/ 15180 h 20770"/>
                      <a:gd name="connsiteX152" fmla="*/ 42710 w 54767"/>
                      <a:gd name="connsiteY152" fmla="*/ 15090 h 20770"/>
                      <a:gd name="connsiteX153" fmla="*/ 42867 w 54767"/>
                      <a:gd name="connsiteY153" fmla="*/ 14978 h 20770"/>
                      <a:gd name="connsiteX154" fmla="*/ 43024 w 54767"/>
                      <a:gd name="connsiteY154" fmla="*/ 14865 h 20770"/>
                      <a:gd name="connsiteX155" fmla="*/ 43181 w 54767"/>
                      <a:gd name="connsiteY155" fmla="*/ 14753 h 20770"/>
                      <a:gd name="connsiteX156" fmla="*/ 43338 w 54767"/>
                      <a:gd name="connsiteY156" fmla="*/ 14641 h 20770"/>
                      <a:gd name="connsiteX157" fmla="*/ 43495 w 54767"/>
                      <a:gd name="connsiteY157" fmla="*/ 14528 h 20770"/>
                      <a:gd name="connsiteX158" fmla="*/ 43653 w 54767"/>
                      <a:gd name="connsiteY158" fmla="*/ 14416 h 20770"/>
                      <a:gd name="connsiteX159" fmla="*/ 43810 w 54767"/>
                      <a:gd name="connsiteY159" fmla="*/ 14281 h 20770"/>
                      <a:gd name="connsiteX160" fmla="*/ 43967 w 54767"/>
                      <a:gd name="connsiteY160" fmla="*/ 14169 h 20770"/>
                      <a:gd name="connsiteX161" fmla="*/ 44124 w 54767"/>
                      <a:gd name="connsiteY161" fmla="*/ 14057 h 20770"/>
                      <a:gd name="connsiteX162" fmla="*/ 44281 w 54767"/>
                      <a:gd name="connsiteY162" fmla="*/ 13922 h 20770"/>
                      <a:gd name="connsiteX163" fmla="*/ 44439 w 54767"/>
                      <a:gd name="connsiteY163" fmla="*/ 13810 h 20770"/>
                      <a:gd name="connsiteX164" fmla="*/ 44596 w 54767"/>
                      <a:gd name="connsiteY164" fmla="*/ 13675 h 20770"/>
                      <a:gd name="connsiteX165" fmla="*/ 44730 w 54767"/>
                      <a:gd name="connsiteY165" fmla="*/ 13540 h 20770"/>
                      <a:gd name="connsiteX166" fmla="*/ 44888 w 54767"/>
                      <a:gd name="connsiteY166" fmla="*/ 13406 h 20770"/>
                      <a:gd name="connsiteX167" fmla="*/ 45045 w 54767"/>
                      <a:gd name="connsiteY167" fmla="*/ 13293 h 20770"/>
                      <a:gd name="connsiteX168" fmla="*/ 45202 w 54767"/>
                      <a:gd name="connsiteY168" fmla="*/ 13159 h 20770"/>
                      <a:gd name="connsiteX169" fmla="*/ 45247 w 54767"/>
                      <a:gd name="connsiteY169" fmla="*/ 13114 h 20770"/>
                      <a:gd name="connsiteX170" fmla="*/ 45359 w 54767"/>
                      <a:gd name="connsiteY170" fmla="*/ 13002 h 20770"/>
                      <a:gd name="connsiteX171" fmla="*/ 45472 w 54767"/>
                      <a:gd name="connsiteY171" fmla="*/ 12889 h 20770"/>
                      <a:gd name="connsiteX172" fmla="*/ 45606 w 54767"/>
                      <a:gd name="connsiteY172" fmla="*/ 12755 h 20770"/>
                      <a:gd name="connsiteX173" fmla="*/ 45741 w 54767"/>
                      <a:gd name="connsiteY173" fmla="*/ 12620 h 20770"/>
                      <a:gd name="connsiteX174" fmla="*/ 45853 w 54767"/>
                      <a:gd name="connsiteY174" fmla="*/ 12485 h 20770"/>
                      <a:gd name="connsiteX175" fmla="*/ 45988 w 54767"/>
                      <a:gd name="connsiteY175" fmla="*/ 12328 h 20770"/>
                      <a:gd name="connsiteX176" fmla="*/ 46123 w 54767"/>
                      <a:gd name="connsiteY176" fmla="*/ 12171 h 20770"/>
                      <a:gd name="connsiteX177" fmla="*/ 46235 w 54767"/>
                      <a:gd name="connsiteY177" fmla="*/ 12036 h 20770"/>
                      <a:gd name="connsiteX178" fmla="*/ 46370 w 54767"/>
                      <a:gd name="connsiteY178" fmla="*/ 11879 h 20770"/>
                      <a:gd name="connsiteX179" fmla="*/ 46504 w 54767"/>
                      <a:gd name="connsiteY179" fmla="*/ 11699 h 20770"/>
                      <a:gd name="connsiteX180" fmla="*/ 46639 w 54767"/>
                      <a:gd name="connsiteY180" fmla="*/ 11542 h 20770"/>
                      <a:gd name="connsiteX181" fmla="*/ 46909 w 54767"/>
                      <a:gd name="connsiteY181" fmla="*/ 11183 h 20770"/>
                      <a:gd name="connsiteX182" fmla="*/ 47201 w 54767"/>
                      <a:gd name="connsiteY182" fmla="*/ 10823 h 20770"/>
                      <a:gd name="connsiteX183" fmla="*/ 47492 w 54767"/>
                      <a:gd name="connsiteY183" fmla="*/ 10442 h 20770"/>
                      <a:gd name="connsiteX184" fmla="*/ 47784 w 54767"/>
                      <a:gd name="connsiteY184" fmla="*/ 10037 h 20770"/>
                      <a:gd name="connsiteX185" fmla="*/ 48099 w 54767"/>
                      <a:gd name="connsiteY185" fmla="*/ 9656 h 20770"/>
                      <a:gd name="connsiteX186" fmla="*/ 48728 w 54767"/>
                      <a:gd name="connsiteY186" fmla="*/ 8802 h 20770"/>
                      <a:gd name="connsiteX187" fmla="*/ 48975 w 54767"/>
                      <a:gd name="connsiteY187" fmla="*/ 8488 h 20770"/>
                      <a:gd name="connsiteX188" fmla="*/ 49042 w 54767"/>
                      <a:gd name="connsiteY188" fmla="*/ 8398 h 20770"/>
                      <a:gd name="connsiteX189" fmla="*/ 49356 w 54767"/>
                      <a:gd name="connsiteY189" fmla="*/ 7972 h 20770"/>
                      <a:gd name="connsiteX190" fmla="*/ 49671 w 54767"/>
                      <a:gd name="connsiteY190" fmla="*/ 7545 h 20770"/>
                      <a:gd name="connsiteX191" fmla="*/ 49985 w 54767"/>
                      <a:gd name="connsiteY191" fmla="*/ 7118 h 20770"/>
                      <a:gd name="connsiteX192" fmla="*/ 50142 w 54767"/>
                      <a:gd name="connsiteY192" fmla="*/ 6916 h 20770"/>
                      <a:gd name="connsiteX193" fmla="*/ 50299 w 54767"/>
                      <a:gd name="connsiteY193" fmla="*/ 6714 h 20770"/>
                      <a:gd name="connsiteX194" fmla="*/ 50457 w 54767"/>
                      <a:gd name="connsiteY194" fmla="*/ 6512 h 20770"/>
                      <a:gd name="connsiteX195" fmla="*/ 50614 w 54767"/>
                      <a:gd name="connsiteY195" fmla="*/ 6310 h 20770"/>
                      <a:gd name="connsiteX196" fmla="*/ 50771 w 54767"/>
                      <a:gd name="connsiteY196" fmla="*/ 6108 h 20770"/>
                      <a:gd name="connsiteX197" fmla="*/ 50928 w 54767"/>
                      <a:gd name="connsiteY197" fmla="*/ 5928 h 20770"/>
                      <a:gd name="connsiteX198" fmla="*/ 51085 w 54767"/>
                      <a:gd name="connsiteY198" fmla="*/ 5726 h 20770"/>
                      <a:gd name="connsiteX199" fmla="*/ 51243 w 54767"/>
                      <a:gd name="connsiteY199" fmla="*/ 5546 h 20770"/>
                      <a:gd name="connsiteX200" fmla="*/ 51400 w 54767"/>
                      <a:gd name="connsiteY200" fmla="*/ 5367 h 20770"/>
                      <a:gd name="connsiteX201" fmla="*/ 51534 w 54767"/>
                      <a:gd name="connsiteY201" fmla="*/ 5187 h 20770"/>
                      <a:gd name="connsiteX202" fmla="*/ 51692 w 54767"/>
                      <a:gd name="connsiteY202" fmla="*/ 5030 h 20770"/>
                      <a:gd name="connsiteX203" fmla="*/ 51826 w 54767"/>
                      <a:gd name="connsiteY203" fmla="*/ 4873 h 20770"/>
                      <a:gd name="connsiteX204" fmla="*/ 51983 w 54767"/>
                      <a:gd name="connsiteY204" fmla="*/ 4716 h 20770"/>
                      <a:gd name="connsiteX205" fmla="*/ 51983 w 54767"/>
                      <a:gd name="connsiteY205" fmla="*/ 4716 h 20770"/>
                      <a:gd name="connsiteX206" fmla="*/ 52096 w 54767"/>
                      <a:gd name="connsiteY206" fmla="*/ 4558 h 20770"/>
                      <a:gd name="connsiteX207" fmla="*/ 52208 w 54767"/>
                      <a:gd name="connsiteY207" fmla="*/ 4401 h 20770"/>
                      <a:gd name="connsiteX208" fmla="*/ 52320 w 54767"/>
                      <a:gd name="connsiteY208" fmla="*/ 4244 h 20770"/>
                      <a:gd name="connsiteX209" fmla="*/ 52433 w 54767"/>
                      <a:gd name="connsiteY209" fmla="*/ 4109 h 20770"/>
                      <a:gd name="connsiteX210" fmla="*/ 52545 w 54767"/>
                      <a:gd name="connsiteY210" fmla="*/ 3975 h 20770"/>
                      <a:gd name="connsiteX211" fmla="*/ 52657 w 54767"/>
                      <a:gd name="connsiteY211" fmla="*/ 3862 h 20770"/>
                      <a:gd name="connsiteX212" fmla="*/ 52769 w 54767"/>
                      <a:gd name="connsiteY212" fmla="*/ 3728 h 20770"/>
                      <a:gd name="connsiteX213" fmla="*/ 52814 w 54767"/>
                      <a:gd name="connsiteY213" fmla="*/ 3683 h 20770"/>
                      <a:gd name="connsiteX214" fmla="*/ 52859 w 54767"/>
                      <a:gd name="connsiteY214" fmla="*/ 3638 h 20770"/>
                      <a:gd name="connsiteX215" fmla="*/ 52904 w 54767"/>
                      <a:gd name="connsiteY215" fmla="*/ 3593 h 20770"/>
                      <a:gd name="connsiteX216" fmla="*/ 52927 w 54767"/>
                      <a:gd name="connsiteY216" fmla="*/ 3548 h 20770"/>
                      <a:gd name="connsiteX217" fmla="*/ 52971 w 54767"/>
                      <a:gd name="connsiteY217" fmla="*/ 3503 h 20770"/>
                      <a:gd name="connsiteX218" fmla="*/ 53016 w 54767"/>
                      <a:gd name="connsiteY218" fmla="*/ 3458 h 20770"/>
                      <a:gd name="connsiteX219" fmla="*/ 53061 w 54767"/>
                      <a:gd name="connsiteY219" fmla="*/ 3436 h 20770"/>
                      <a:gd name="connsiteX220" fmla="*/ 53084 w 54767"/>
                      <a:gd name="connsiteY220" fmla="*/ 3391 h 20770"/>
                      <a:gd name="connsiteX221" fmla="*/ 53129 w 54767"/>
                      <a:gd name="connsiteY221" fmla="*/ 3368 h 20770"/>
                      <a:gd name="connsiteX222" fmla="*/ 53106 w 54767"/>
                      <a:gd name="connsiteY222" fmla="*/ 3368 h 20770"/>
                      <a:gd name="connsiteX223" fmla="*/ 53151 w 54767"/>
                      <a:gd name="connsiteY223" fmla="*/ 3346 h 20770"/>
                      <a:gd name="connsiteX224" fmla="*/ 53196 w 54767"/>
                      <a:gd name="connsiteY224" fmla="*/ 3301 h 20770"/>
                      <a:gd name="connsiteX225" fmla="*/ 53151 w 54767"/>
                      <a:gd name="connsiteY225" fmla="*/ 3323 h 20770"/>
                      <a:gd name="connsiteX226" fmla="*/ 53196 w 54767"/>
                      <a:gd name="connsiteY226" fmla="*/ 3301 h 20770"/>
                      <a:gd name="connsiteX227" fmla="*/ 53241 w 54767"/>
                      <a:gd name="connsiteY227" fmla="*/ 3256 h 20770"/>
                      <a:gd name="connsiteX228" fmla="*/ 53196 w 54767"/>
                      <a:gd name="connsiteY228" fmla="*/ 3278 h 20770"/>
                      <a:gd name="connsiteX229" fmla="*/ 53241 w 54767"/>
                      <a:gd name="connsiteY229" fmla="*/ 3256 h 20770"/>
                      <a:gd name="connsiteX230" fmla="*/ 53263 w 54767"/>
                      <a:gd name="connsiteY230" fmla="*/ 3234 h 20770"/>
                      <a:gd name="connsiteX231" fmla="*/ 53219 w 54767"/>
                      <a:gd name="connsiteY231" fmla="*/ 3256 h 20770"/>
                      <a:gd name="connsiteX232" fmla="*/ 53286 w 54767"/>
                      <a:gd name="connsiteY232" fmla="*/ 3234 h 20770"/>
                      <a:gd name="connsiteX233" fmla="*/ 53219 w 54767"/>
                      <a:gd name="connsiteY233" fmla="*/ 3234 h 20770"/>
                      <a:gd name="connsiteX234" fmla="*/ 53286 w 54767"/>
                      <a:gd name="connsiteY234" fmla="*/ 3211 h 20770"/>
                      <a:gd name="connsiteX235" fmla="*/ 53219 w 54767"/>
                      <a:gd name="connsiteY235" fmla="*/ 3234 h 20770"/>
                      <a:gd name="connsiteX236" fmla="*/ 53286 w 54767"/>
                      <a:gd name="connsiteY236" fmla="*/ 3211 h 20770"/>
                      <a:gd name="connsiteX237" fmla="*/ 53219 w 54767"/>
                      <a:gd name="connsiteY237" fmla="*/ 3234 h 20770"/>
                      <a:gd name="connsiteX238" fmla="*/ 53263 w 54767"/>
                      <a:gd name="connsiteY238" fmla="*/ 3211 h 20770"/>
                      <a:gd name="connsiteX239" fmla="*/ 53196 w 54767"/>
                      <a:gd name="connsiteY239" fmla="*/ 3211 h 20770"/>
                      <a:gd name="connsiteX240" fmla="*/ 53263 w 54767"/>
                      <a:gd name="connsiteY240" fmla="*/ 3211 h 20770"/>
                      <a:gd name="connsiteX241" fmla="*/ 53196 w 54767"/>
                      <a:gd name="connsiteY241" fmla="*/ 3211 h 20770"/>
                      <a:gd name="connsiteX242" fmla="*/ 53241 w 54767"/>
                      <a:gd name="connsiteY242" fmla="*/ 3189 h 20770"/>
                      <a:gd name="connsiteX243" fmla="*/ 53174 w 54767"/>
                      <a:gd name="connsiteY243" fmla="*/ 3211 h 20770"/>
                      <a:gd name="connsiteX244" fmla="*/ 53219 w 54767"/>
                      <a:gd name="connsiteY244" fmla="*/ 3189 h 20770"/>
                      <a:gd name="connsiteX245" fmla="*/ 53151 w 54767"/>
                      <a:gd name="connsiteY245" fmla="*/ 3211 h 20770"/>
                      <a:gd name="connsiteX246" fmla="*/ 53196 w 54767"/>
                      <a:gd name="connsiteY246" fmla="*/ 3189 h 20770"/>
                      <a:gd name="connsiteX247" fmla="*/ 53106 w 54767"/>
                      <a:gd name="connsiteY247" fmla="*/ 3189 h 20770"/>
                      <a:gd name="connsiteX248" fmla="*/ 53151 w 54767"/>
                      <a:gd name="connsiteY248" fmla="*/ 3189 h 20770"/>
                      <a:gd name="connsiteX249" fmla="*/ 54768 w 54767"/>
                      <a:gd name="connsiteY249" fmla="*/ 1617 h 20770"/>
                      <a:gd name="connsiteX250" fmla="*/ 54768 w 54767"/>
                      <a:gd name="connsiteY250" fmla="*/ 1617 h 20770"/>
                      <a:gd name="connsiteX251" fmla="*/ 53196 w 54767"/>
                      <a:gd name="connsiteY251" fmla="*/ 0 h 20770"/>
                      <a:gd name="connsiteX252" fmla="*/ 53084 w 54767"/>
                      <a:gd name="connsiteY252" fmla="*/ 0 h 20770"/>
                      <a:gd name="connsiteX253" fmla="*/ 52949 w 54767"/>
                      <a:gd name="connsiteY253" fmla="*/ 0 h 20770"/>
                      <a:gd name="connsiteX254" fmla="*/ 52814 w 54767"/>
                      <a:gd name="connsiteY254" fmla="*/ 0 h 20770"/>
                      <a:gd name="connsiteX255" fmla="*/ 52680 w 54767"/>
                      <a:gd name="connsiteY255" fmla="*/ 22 h 20770"/>
                      <a:gd name="connsiteX256" fmla="*/ 52567 w 54767"/>
                      <a:gd name="connsiteY256" fmla="*/ 22 h 20770"/>
                      <a:gd name="connsiteX257" fmla="*/ 52433 w 54767"/>
                      <a:gd name="connsiteY257" fmla="*/ 45 h 20770"/>
                      <a:gd name="connsiteX258" fmla="*/ 52320 w 54767"/>
                      <a:gd name="connsiteY258" fmla="*/ 67 h 20770"/>
                      <a:gd name="connsiteX259" fmla="*/ 52186 w 54767"/>
                      <a:gd name="connsiteY259" fmla="*/ 112 h 20770"/>
                      <a:gd name="connsiteX260" fmla="*/ 52073 w 54767"/>
                      <a:gd name="connsiteY260" fmla="*/ 135 h 20770"/>
                      <a:gd name="connsiteX261" fmla="*/ 51961 w 54767"/>
                      <a:gd name="connsiteY261" fmla="*/ 180 h 20770"/>
                      <a:gd name="connsiteX262" fmla="*/ 51849 w 54767"/>
                      <a:gd name="connsiteY262" fmla="*/ 202 h 20770"/>
                      <a:gd name="connsiteX263" fmla="*/ 51736 w 54767"/>
                      <a:gd name="connsiteY263" fmla="*/ 247 h 20770"/>
                      <a:gd name="connsiteX264" fmla="*/ 51647 w 54767"/>
                      <a:gd name="connsiteY264" fmla="*/ 292 h 20770"/>
                      <a:gd name="connsiteX265" fmla="*/ 51534 w 54767"/>
                      <a:gd name="connsiteY265" fmla="*/ 337 h 20770"/>
                      <a:gd name="connsiteX266" fmla="*/ 51422 w 54767"/>
                      <a:gd name="connsiteY266" fmla="*/ 382 h 20770"/>
                      <a:gd name="connsiteX267" fmla="*/ 51332 w 54767"/>
                      <a:gd name="connsiteY267" fmla="*/ 427 h 20770"/>
                      <a:gd name="connsiteX268" fmla="*/ 51220 w 54767"/>
                      <a:gd name="connsiteY268" fmla="*/ 494 h 20770"/>
                      <a:gd name="connsiteX269" fmla="*/ 51130 w 54767"/>
                      <a:gd name="connsiteY269" fmla="*/ 539 h 20770"/>
                      <a:gd name="connsiteX270" fmla="*/ 51018 w 54767"/>
                      <a:gd name="connsiteY270" fmla="*/ 584 h 20770"/>
                      <a:gd name="connsiteX271" fmla="*/ 50928 w 54767"/>
                      <a:gd name="connsiteY271" fmla="*/ 651 h 20770"/>
                      <a:gd name="connsiteX272" fmla="*/ 50816 w 54767"/>
                      <a:gd name="connsiteY272" fmla="*/ 696 h 20770"/>
                      <a:gd name="connsiteX273" fmla="*/ 50726 w 54767"/>
                      <a:gd name="connsiteY273" fmla="*/ 763 h 20770"/>
                      <a:gd name="connsiteX274" fmla="*/ 50614 w 54767"/>
                      <a:gd name="connsiteY274" fmla="*/ 831 h 20770"/>
                      <a:gd name="connsiteX275" fmla="*/ 50524 w 54767"/>
                      <a:gd name="connsiteY275" fmla="*/ 876 h 20770"/>
                      <a:gd name="connsiteX276" fmla="*/ 50322 w 54767"/>
                      <a:gd name="connsiteY276" fmla="*/ 1010 h 20770"/>
                      <a:gd name="connsiteX277" fmla="*/ 50120 w 54767"/>
                      <a:gd name="connsiteY277" fmla="*/ 1145 h 20770"/>
                      <a:gd name="connsiteX278" fmla="*/ 49918 w 54767"/>
                      <a:gd name="connsiteY278" fmla="*/ 1280 h 20770"/>
                      <a:gd name="connsiteX279" fmla="*/ 49716 w 54767"/>
                      <a:gd name="connsiteY279" fmla="*/ 1415 h 20770"/>
                      <a:gd name="connsiteX280" fmla="*/ 49536 w 54767"/>
                      <a:gd name="connsiteY280" fmla="*/ 1572 h 20770"/>
                      <a:gd name="connsiteX281" fmla="*/ 49334 w 54767"/>
                      <a:gd name="connsiteY281" fmla="*/ 1707 h 20770"/>
                      <a:gd name="connsiteX282" fmla="*/ 49132 w 54767"/>
                      <a:gd name="connsiteY282" fmla="*/ 1864 h 20770"/>
                      <a:gd name="connsiteX283" fmla="*/ 49132 w 54767"/>
                      <a:gd name="connsiteY283" fmla="*/ 1864 h 20770"/>
                      <a:gd name="connsiteX284" fmla="*/ 48930 w 54767"/>
                      <a:gd name="connsiteY284" fmla="*/ 2043 h 20770"/>
                      <a:gd name="connsiteX285" fmla="*/ 48750 w 54767"/>
                      <a:gd name="connsiteY285" fmla="*/ 2223 h 20770"/>
                      <a:gd name="connsiteX286" fmla="*/ 48570 w 54767"/>
                      <a:gd name="connsiteY286" fmla="*/ 2425 h 20770"/>
                      <a:gd name="connsiteX287" fmla="*/ 48368 w 54767"/>
                      <a:gd name="connsiteY287" fmla="*/ 2605 h 20770"/>
                      <a:gd name="connsiteX288" fmla="*/ 48189 w 54767"/>
                      <a:gd name="connsiteY288" fmla="*/ 2807 h 20770"/>
                      <a:gd name="connsiteX289" fmla="*/ 48009 w 54767"/>
                      <a:gd name="connsiteY289" fmla="*/ 2987 h 20770"/>
                      <a:gd name="connsiteX290" fmla="*/ 47829 w 54767"/>
                      <a:gd name="connsiteY290" fmla="*/ 3189 h 20770"/>
                      <a:gd name="connsiteX291" fmla="*/ 47627 w 54767"/>
                      <a:gd name="connsiteY291" fmla="*/ 3391 h 20770"/>
                      <a:gd name="connsiteX292" fmla="*/ 47448 w 54767"/>
                      <a:gd name="connsiteY292" fmla="*/ 3593 h 20770"/>
                      <a:gd name="connsiteX293" fmla="*/ 47268 w 54767"/>
                      <a:gd name="connsiteY293" fmla="*/ 3795 h 20770"/>
                      <a:gd name="connsiteX294" fmla="*/ 47088 w 54767"/>
                      <a:gd name="connsiteY294" fmla="*/ 3997 h 20770"/>
                      <a:gd name="connsiteX295" fmla="*/ 46886 w 54767"/>
                      <a:gd name="connsiteY295" fmla="*/ 4222 h 20770"/>
                      <a:gd name="connsiteX296" fmla="*/ 46707 w 54767"/>
                      <a:gd name="connsiteY296" fmla="*/ 4424 h 20770"/>
                      <a:gd name="connsiteX297" fmla="*/ 46347 w 54767"/>
                      <a:gd name="connsiteY297" fmla="*/ 4850 h 20770"/>
                      <a:gd name="connsiteX298" fmla="*/ 45988 w 54767"/>
                      <a:gd name="connsiteY298" fmla="*/ 5254 h 20770"/>
                      <a:gd name="connsiteX299" fmla="*/ 45629 w 54767"/>
                      <a:gd name="connsiteY299" fmla="*/ 5681 h 20770"/>
                      <a:gd name="connsiteX300" fmla="*/ 45561 w 54767"/>
                      <a:gd name="connsiteY300" fmla="*/ 5771 h 20770"/>
                      <a:gd name="connsiteX301" fmla="*/ 45269 w 54767"/>
                      <a:gd name="connsiteY301" fmla="*/ 6085 h 20770"/>
                      <a:gd name="connsiteX302" fmla="*/ 44618 w 54767"/>
                      <a:gd name="connsiteY302" fmla="*/ 6916 h 20770"/>
                      <a:gd name="connsiteX303" fmla="*/ 44304 w 54767"/>
                      <a:gd name="connsiteY303" fmla="*/ 7298 h 20770"/>
                      <a:gd name="connsiteX304" fmla="*/ 43989 w 54767"/>
                      <a:gd name="connsiteY304" fmla="*/ 7657 h 20770"/>
                      <a:gd name="connsiteX305" fmla="*/ 43698 w 54767"/>
                      <a:gd name="connsiteY305" fmla="*/ 8016 h 20770"/>
                      <a:gd name="connsiteX306" fmla="*/ 43406 w 54767"/>
                      <a:gd name="connsiteY306" fmla="*/ 8353 h 20770"/>
                      <a:gd name="connsiteX307" fmla="*/ 43159 w 54767"/>
                      <a:gd name="connsiteY307" fmla="*/ 8668 h 20770"/>
                      <a:gd name="connsiteX308" fmla="*/ 43024 w 54767"/>
                      <a:gd name="connsiteY308" fmla="*/ 8802 h 20770"/>
                      <a:gd name="connsiteX309" fmla="*/ 42912 w 54767"/>
                      <a:gd name="connsiteY309" fmla="*/ 8937 h 20770"/>
                      <a:gd name="connsiteX310" fmla="*/ 42799 w 54767"/>
                      <a:gd name="connsiteY310" fmla="*/ 9072 h 20770"/>
                      <a:gd name="connsiteX311" fmla="*/ 42687 w 54767"/>
                      <a:gd name="connsiteY311" fmla="*/ 9184 h 20770"/>
                      <a:gd name="connsiteX312" fmla="*/ 42597 w 54767"/>
                      <a:gd name="connsiteY312" fmla="*/ 9296 h 20770"/>
                      <a:gd name="connsiteX313" fmla="*/ 42507 w 54767"/>
                      <a:gd name="connsiteY313" fmla="*/ 9386 h 20770"/>
                      <a:gd name="connsiteX314" fmla="*/ 42418 w 54767"/>
                      <a:gd name="connsiteY314" fmla="*/ 9476 h 20770"/>
                      <a:gd name="connsiteX315" fmla="*/ 42350 w 54767"/>
                      <a:gd name="connsiteY315" fmla="*/ 9543 h 20770"/>
                      <a:gd name="connsiteX316" fmla="*/ 42283 w 54767"/>
                      <a:gd name="connsiteY316" fmla="*/ 9611 h 20770"/>
                      <a:gd name="connsiteX317" fmla="*/ 42216 w 54767"/>
                      <a:gd name="connsiteY317" fmla="*/ 9656 h 20770"/>
                      <a:gd name="connsiteX318" fmla="*/ 42148 w 54767"/>
                      <a:gd name="connsiteY318" fmla="*/ 9723 h 20770"/>
                      <a:gd name="connsiteX319" fmla="*/ 42103 w 54767"/>
                      <a:gd name="connsiteY319" fmla="*/ 9768 h 20770"/>
                      <a:gd name="connsiteX320" fmla="*/ 41991 w 54767"/>
                      <a:gd name="connsiteY320" fmla="*/ 9880 h 20770"/>
                      <a:gd name="connsiteX321" fmla="*/ 41856 w 54767"/>
                      <a:gd name="connsiteY321" fmla="*/ 9993 h 20770"/>
                      <a:gd name="connsiteX322" fmla="*/ 41744 w 54767"/>
                      <a:gd name="connsiteY322" fmla="*/ 10082 h 20770"/>
                      <a:gd name="connsiteX323" fmla="*/ 41632 w 54767"/>
                      <a:gd name="connsiteY323" fmla="*/ 10195 h 20770"/>
                      <a:gd name="connsiteX324" fmla="*/ 41497 w 54767"/>
                      <a:gd name="connsiteY324" fmla="*/ 10307 h 20770"/>
                      <a:gd name="connsiteX325" fmla="*/ 41385 w 54767"/>
                      <a:gd name="connsiteY325" fmla="*/ 10419 h 20770"/>
                      <a:gd name="connsiteX326" fmla="*/ 41250 w 54767"/>
                      <a:gd name="connsiteY326" fmla="*/ 10509 h 20770"/>
                      <a:gd name="connsiteX327" fmla="*/ 41138 w 54767"/>
                      <a:gd name="connsiteY327" fmla="*/ 10621 h 20770"/>
                      <a:gd name="connsiteX328" fmla="*/ 41003 w 54767"/>
                      <a:gd name="connsiteY328" fmla="*/ 10711 h 20770"/>
                      <a:gd name="connsiteX329" fmla="*/ 40891 w 54767"/>
                      <a:gd name="connsiteY329" fmla="*/ 10823 h 20770"/>
                      <a:gd name="connsiteX330" fmla="*/ 40756 w 54767"/>
                      <a:gd name="connsiteY330" fmla="*/ 10913 h 20770"/>
                      <a:gd name="connsiteX331" fmla="*/ 40644 w 54767"/>
                      <a:gd name="connsiteY331" fmla="*/ 11003 h 20770"/>
                      <a:gd name="connsiteX332" fmla="*/ 40509 w 54767"/>
                      <a:gd name="connsiteY332" fmla="*/ 11115 h 20770"/>
                      <a:gd name="connsiteX333" fmla="*/ 40397 w 54767"/>
                      <a:gd name="connsiteY333" fmla="*/ 11205 h 20770"/>
                      <a:gd name="connsiteX334" fmla="*/ 40262 w 54767"/>
                      <a:gd name="connsiteY334" fmla="*/ 11295 h 20770"/>
                      <a:gd name="connsiteX335" fmla="*/ 40127 w 54767"/>
                      <a:gd name="connsiteY335" fmla="*/ 11385 h 20770"/>
                      <a:gd name="connsiteX336" fmla="*/ 40015 w 54767"/>
                      <a:gd name="connsiteY336" fmla="*/ 11475 h 20770"/>
                      <a:gd name="connsiteX337" fmla="*/ 39880 w 54767"/>
                      <a:gd name="connsiteY337" fmla="*/ 11564 h 20770"/>
                      <a:gd name="connsiteX338" fmla="*/ 39746 w 54767"/>
                      <a:gd name="connsiteY338" fmla="*/ 11654 h 20770"/>
                      <a:gd name="connsiteX339" fmla="*/ 39633 w 54767"/>
                      <a:gd name="connsiteY339" fmla="*/ 11744 h 20770"/>
                      <a:gd name="connsiteX340" fmla="*/ 39498 w 54767"/>
                      <a:gd name="connsiteY340" fmla="*/ 11834 h 20770"/>
                      <a:gd name="connsiteX341" fmla="*/ 39364 w 54767"/>
                      <a:gd name="connsiteY341" fmla="*/ 11924 h 20770"/>
                      <a:gd name="connsiteX342" fmla="*/ 39251 w 54767"/>
                      <a:gd name="connsiteY342" fmla="*/ 11991 h 20770"/>
                      <a:gd name="connsiteX343" fmla="*/ 39117 w 54767"/>
                      <a:gd name="connsiteY343" fmla="*/ 12081 h 20770"/>
                      <a:gd name="connsiteX344" fmla="*/ 38982 w 54767"/>
                      <a:gd name="connsiteY344" fmla="*/ 12171 h 20770"/>
                      <a:gd name="connsiteX345" fmla="*/ 38847 w 54767"/>
                      <a:gd name="connsiteY345" fmla="*/ 12238 h 20770"/>
                      <a:gd name="connsiteX346" fmla="*/ 38713 w 54767"/>
                      <a:gd name="connsiteY346" fmla="*/ 12328 h 20770"/>
                      <a:gd name="connsiteX347" fmla="*/ 38578 w 54767"/>
                      <a:gd name="connsiteY347" fmla="*/ 12395 h 20770"/>
                      <a:gd name="connsiteX348" fmla="*/ 38443 w 54767"/>
                      <a:gd name="connsiteY348" fmla="*/ 12485 h 20770"/>
                      <a:gd name="connsiteX349" fmla="*/ 38331 w 54767"/>
                      <a:gd name="connsiteY349" fmla="*/ 12552 h 20770"/>
                      <a:gd name="connsiteX350" fmla="*/ 38196 w 54767"/>
                      <a:gd name="connsiteY350" fmla="*/ 12620 h 20770"/>
                      <a:gd name="connsiteX351" fmla="*/ 38061 w 54767"/>
                      <a:gd name="connsiteY351" fmla="*/ 12710 h 20770"/>
                      <a:gd name="connsiteX352" fmla="*/ 37927 w 54767"/>
                      <a:gd name="connsiteY352" fmla="*/ 12777 h 20770"/>
                      <a:gd name="connsiteX353" fmla="*/ 37792 w 54767"/>
                      <a:gd name="connsiteY353" fmla="*/ 12844 h 20770"/>
                      <a:gd name="connsiteX354" fmla="*/ 37657 w 54767"/>
                      <a:gd name="connsiteY354" fmla="*/ 12912 h 20770"/>
                      <a:gd name="connsiteX355" fmla="*/ 37522 w 54767"/>
                      <a:gd name="connsiteY355" fmla="*/ 12979 h 20770"/>
                      <a:gd name="connsiteX356" fmla="*/ 37365 w 54767"/>
                      <a:gd name="connsiteY356" fmla="*/ 13046 h 20770"/>
                      <a:gd name="connsiteX357" fmla="*/ 37231 w 54767"/>
                      <a:gd name="connsiteY357" fmla="*/ 13114 h 20770"/>
                      <a:gd name="connsiteX358" fmla="*/ 37096 w 54767"/>
                      <a:gd name="connsiteY358" fmla="*/ 13181 h 20770"/>
                      <a:gd name="connsiteX359" fmla="*/ 36961 w 54767"/>
                      <a:gd name="connsiteY359" fmla="*/ 13249 h 20770"/>
                      <a:gd name="connsiteX360" fmla="*/ 36826 w 54767"/>
                      <a:gd name="connsiteY360" fmla="*/ 13316 h 20770"/>
                      <a:gd name="connsiteX361" fmla="*/ 36692 w 54767"/>
                      <a:gd name="connsiteY361" fmla="*/ 13383 h 20770"/>
                      <a:gd name="connsiteX362" fmla="*/ 36557 w 54767"/>
                      <a:gd name="connsiteY362" fmla="*/ 13451 h 20770"/>
                      <a:gd name="connsiteX363" fmla="*/ 36265 w 54767"/>
                      <a:gd name="connsiteY363" fmla="*/ 13563 h 20770"/>
                      <a:gd name="connsiteX364" fmla="*/ 35995 w 54767"/>
                      <a:gd name="connsiteY364" fmla="*/ 13698 h 20770"/>
                      <a:gd name="connsiteX365" fmla="*/ 35704 w 54767"/>
                      <a:gd name="connsiteY365" fmla="*/ 13810 h 20770"/>
                      <a:gd name="connsiteX366" fmla="*/ 35412 w 54767"/>
                      <a:gd name="connsiteY366" fmla="*/ 13922 h 20770"/>
                      <a:gd name="connsiteX367" fmla="*/ 35120 w 54767"/>
                      <a:gd name="connsiteY367" fmla="*/ 14034 h 20770"/>
                      <a:gd name="connsiteX368" fmla="*/ 34828 w 54767"/>
                      <a:gd name="connsiteY368" fmla="*/ 14124 h 20770"/>
                      <a:gd name="connsiteX369" fmla="*/ 34536 w 54767"/>
                      <a:gd name="connsiteY369" fmla="*/ 14237 h 20770"/>
                      <a:gd name="connsiteX370" fmla="*/ 34244 w 54767"/>
                      <a:gd name="connsiteY370" fmla="*/ 14349 h 20770"/>
                      <a:gd name="connsiteX371" fmla="*/ 33952 w 54767"/>
                      <a:gd name="connsiteY371" fmla="*/ 14439 h 20770"/>
                      <a:gd name="connsiteX372" fmla="*/ 33638 w 54767"/>
                      <a:gd name="connsiteY372" fmla="*/ 14528 h 20770"/>
                      <a:gd name="connsiteX373" fmla="*/ 33346 w 54767"/>
                      <a:gd name="connsiteY373" fmla="*/ 14618 h 20770"/>
                      <a:gd name="connsiteX374" fmla="*/ 33054 w 54767"/>
                      <a:gd name="connsiteY374" fmla="*/ 14708 h 20770"/>
                      <a:gd name="connsiteX375" fmla="*/ 32740 w 54767"/>
                      <a:gd name="connsiteY375" fmla="*/ 14798 h 20770"/>
                      <a:gd name="connsiteX376" fmla="*/ 32425 w 54767"/>
                      <a:gd name="connsiteY376" fmla="*/ 14888 h 20770"/>
                      <a:gd name="connsiteX377" fmla="*/ 32111 w 54767"/>
                      <a:gd name="connsiteY377" fmla="*/ 14955 h 20770"/>
                      <a:gd name="connsiteX378" fmla="*/ 31819 w 54767"/>
                      <a:gd name="connsiteY378" fmla="*/ 15045 h 20770"/>
                      <a:gd name="connsiteX379" fmla="*/ 31504 w 54767"/>
                      <a:gd name="connsiteY379" fmla="*/ 15112 h 20770"/>
                      <a:gd name="connsiteX380" fmla="*/ 31190 w 54767"/>
                      <a:gd name="connsiteY380" fmla="*/ 15202 h 20770"/>
                      <a:gd name="connsiteX381" fmla="*/ 30853 w 54767"/>
                      <a:gd name="connsiteY381" fmla="*/ 15269 h 20770"/>
                      <a:gd name="connsiteX382" fmla="*/ 30539 w 54767"/>
                      <a:gd name="connsiteY382" fmla="*/ 15337 h 20770"/>
                      <a:gd name="connsiteX383" fmla="*/ 30494 w 54767"/>
                      <a:gd name="connsiteY383" fmla="*/ 15359 h 20770"/>
                      <a:gd name="connsiteX384" fmla="*/ 30224 w 54767"/>
                      <a:gd name="connsiteY384" fmla="*/ 15404 h 20770"/>
                      <a:gd name="connsiteX385" fmla="*/ 29910 w 54767"/>
                      <a:gd name="connsiteY385" fmla="*/ 15472 h 20770"/>
                      <a:gd name="connsiteX386" fmla="*/ 29573 w 54767"/>
                      <a:gd name="connsiteY386" fmla="*/ 15561 h 20770"/>
                      <a:gd name="connsiteX387" fmla="*/ 29259 w 54767"/>
                      <a:gd name="connsiteY387" fmla="*/ 15606 h 20770"/>
                      <a:gd name="connsiteX388" fmla="*/ 28922 w 54767"/>
                      <a:gd name="connsiteY388" fmla="*/ 15674 h 20770"/>
                      <a:gd name="connsiteX389" fmla="*/ 28585 w 54767"/>
                      <a:gd name="connsiteY389" fmla="*/ 15741 h 20770"/>
                      <a:gd name="connsiteX390" fmla="*/ 28271 w 54767"/>
                      <a:gd name="connsiteY390" fmla="*/ 15808 h 20770"/>
                      <a:gd name="connsiteX391" fmla="*/ 27934 w 54767"/>
                      <a:gd name="connsiteY391" fmla="*/ 15876 h 20770"/>
                      <a:gd name="connsiteX392" fmla="*/ 27597 w 54767"/>
                      <a:gd name="connsiteY392" fmla="*/ 15921 h 20770"/>
                      <a:gd name="connsiteX393" fmla="*/ 27261 w 54767"/>
                      <a:gd name="connsiteY393" fmla="*/ 15988 h 20770"/>
                      <a:gd name="connsiteX394" fmla="*/ 26924 w 54767"/>
                      <a:gd name="connsiteY394" fmla="*/ 16033 h 20770"/>
                      <a:gd name="connsiteX395" fmla="*/ 26587 w 54767"/>
                      <a:gd name="connsiteY395" fmla="*/ 16100 h 20770"/>
                      <a:gd name="connsiteX396" fmla="*/ 25891 w 54767"/>
                      <a:gd name="connsiteY396" fmla="*/ 16213 h 20770"/>
                      <a:gd name="connsiteX397" fmla="*/ 25195 w 54767"/>
                      <a:gd name="connsiteY397" fmla="*/ 16325 h 20770"/>
                      <a:gd name="connsiteX398" fmla="*/ 24498 w 54767"/>
                      <a:gd name="connsiteY398" fmla="*/ 16437 h 20770"/>
                      <a:gd name="connsiteX399" fmla="*/ 23106 w 54767"/>
                      <a:gd name="connsiteY399" fmla="*/ 16639 h 20770"/>
                      <a:gd name="connsiteX400" fmla="*/ 22725 w 54767"/>
                      <a:gd name="connsiteY400" fmla="*/ 16707 h 20770"/>
                      <a:gd name="connsiteX401" fmla="*/ 22635 w 54767"/>
                      <a:gd name="connsiteY401" fmla="*/ 16707 h 20770"/>
                      <a:gd name="connsiteX402" fmla="*/ 22163 w 54767"/>
                      <a:gd name="connsiteY402" fmla="*/ 16774 h 20770"/>
                      <a:gd name="connsiteX403" fmla="*/ 21692 w 54767"/>
                      <a:gd name="connsiteY403" fmla="*/ 16841 h 20770"/>
                      <a:gd name="connsiteX404" fmla="*/ 21220 w 54767"/>
                      <a:gd name="connsiteY404" fmla="*/ 16909 h 20770"/>
                      <a:gd name="connsiteX405" fmla="*/ 20748 w 54767"/>
                      <a:gd name="connsiteY405" fmla="*/ 16976 h 20770"/>
                      <a:gd name="connsiteX406" fmla="*/ 20277 w 54767"/>
                      <a:gd name="connsiteY406" fmla="*/ 17021 h 20770"/>
                      <a:gd name="connsiteX407" fmla="*/ 19805 w 54767"/>
                      <a:gd name="connsiteY407" fmla="*/ 17088 h 20770"/>
                      <a:gd name="connsiteX408" fmla="*/ 19356 w 54767"/>
                      <a:gd name="connsiteY408" fmla="*/ 17133 h 20770"/>
                      <a:gd name="connsiteX409" fmla="*/ 18885 w 54767"/>
                      <a:gd name="connsiteY409" fmla="*/ 17178 h 20770"/>
                      <a:gd name="connsiteX410" fmla="*/ 18413 w 54767"/>
                      <a:gd name="connsiteY410" fmla="*/ 17223 h 20770"/>
                      <a:gd name="connsiteX411" fmla="*/ 17942 w 54767"/>
                      <a:gd name="connsiteY411" fmla="*/ 17268 h 20770"/>
                      <a:gd name="connsiteX412" fmla="*/ 17470 w 54767"/>
                      <a:gd name="connsiteY412" fmla="*/ 17313 h 20770"/>
                      <a:gd name="connsiteX413" fmla="*/ 17021 w 54767"/>
                      <a:gd name="connsiteY413" fmla="*/ 17335 h 20770"/>
                      <a:gd name="connsiteX414" fmla="*/ 16549 w 54767"/>
                      <a:gd name="connsiteY414" fmla="*/ 17358 h 20770"/>
                      <a:gd name="connsiteX415" fmla="*/ 16392 w 54767"/>
                      <a:gd name="connsiteY415" fmla="*/ 17380 h 20770"/>
                      <a:gd name="connsiteX416" fmla="*/ 16078 w 54767"/>
                      <a:gd name="connsiteY416" fmla="*/ 17403 h 20770"/>
                      <a:gd name="connsiteX417" fmla="*/ 15606 w 54767"/>
                      <a:gd name="connsiteY417" fmla="*/ 17448 h 20770"/>
                      <a:gd name="connsiteX418" fmla="*/ 15157 w 54767"/>
                      <a:gd name="connsiteY418" fmla="*/ 17493 h 20770"/>
                      <a:gd name="connsiteX419" fmla="*/ 14686 w 54767"/>
                      <a:gd name="connsiteY419" fmla="*/ 17515 h 20770"/>
                      <a:gd name="connsiteX420" fmla="*/ 14214 w 54767"/>
                      <a:gd name="connsiteY420" fmla="*/ 17560 h 20770"/>
                      <a:gd name="connsiteX421" fmla="*/ 13743 w 54767"/>
                      <a:gd name="connsiteY421" fmla="*/ 17582 h 20770"/>
                      <a:gd name="connsiteX422" fmla="*/ 13271 w 54767"/>
                      <a:gd name="connsiteY422" fmla="*/ 17605 h 20770"/>
                      <a:gd name="connsiteX423" fmla="*/ 13181 w 54767"/>
                      <a:gd name="connsiteY423" fmla="*/ 17605 h 20770"/>
                      <a:gd name="connsiteX424" fmla="*/ 12799 w 54767"/>
                      <a:gd name="connsiteY424" fmla="*/ 17650 h 20770"/>
                      <a:gd name="connsiteX425" fmla="*/ 12328 w 54767"/>
                      <a:gd name="connsiteY425" fmla="*/ 17672 h 20770"/>
                      <a:gd name="connsiteX426" fmla="*/ 11856 w 54767"/>
                      <a:gd name="connsiteY426" fmla="*/ 17695 h 20770"/>
                      <a:gd name="connsiteX427" fmla="*/ 11362 w 54767"/>
                      <a:gd name="connsiteY427" fmla="*/ 17740 h 20770"/>
                      <a:gd name="connsiteX428" fmla="*/ 10891 w 54767"/>
                      <a:gd name="connsiteY428" fmla="*/ 17762 h 20770"/>
                      <a:gd name="connsiteX429" fmla="*/ 10419 w 54767"/>
                      <a:gd name="connsiteY429" fmla="*/ 17784 h 20770"/>
                      <a:gd name="connsiteX430" fmla="*/ 9925 w 54767"/>
                      <a:gd name="connsiteY430" fmla="*/ 17807 h 20770"/>
                      <a:gd name="connsiteX431" fmla="*/ 9431 w 54767"/>
                      <a:gd name="connsiteY431" fmla="*/ 17829 h 20770"/>
                      <a:gd name="connsiteX432" fmla="*/ 9341 w 54767"/>
                      <a:gd name="connsiteY432" fmla="*/ 17829 h 20770"/>
                      <a:gd name="connsiteX433" fmla="*/ 8960 w 54767"/>
                      <a:gd name="connsiteY433" fmla="*/ 17852 h 20770"/>
                      <a:gd name="connsiteX434" fmla="*/ 8466 w 54767"/>
                      <a:gd name="connsiteY434" fmla="*/ 17874 h 20770"/>
                      <a:gd name="connsiteX435" fmla="*/ 7972 w 54767"/>
                      <a:gd name="connsiteY435" fmla="*/ 17897 h 20770"/>
                      <a:gd name="connsiteX436" fmla="*/ 7702 w 54767"/>
                      <a:gd name="connsiteY436" fmla="*/ 17897 h 20770"/>
                      <a:gd name="connsiteX437" fmla="*/ 7433 w 54767"/>
                      <a:gd name="connsiteY437" fmla="*/ 17919 h 20770"/>
                      <a:gd name="connsiteX438" fmla="*/ 7141 w 54767"/>
                      <a:gd name="connsiteY438" fmla="*/ 17942 h 20770"/>
                      <a:gd name="connsiteX439" fmla="*/ 6826 w 54767"/>
                      <a:gd name="connsiteY439" fmla="*/ 17964 h 20770"/>
                      <a:gd name="connsiteX440" fmla="*/ 6490 w 54767"/>
                      <a:gd name="connsiteY440" fmla="*/ 17987 h 20770"/>
                      <a:gd name="connsiteX441" fmla="*/ 6153 w 54767"/>
                      <a:gd name="connsiteY441" fmla="*/ 18031 h 20770"/>
                      <a:gd name="connsiteX442" fmla="*/ 5434 w 54767"/>
                      <a:gd name="connsiteY442" fmla="*/ 18099 h 20770"/>
                      <a:gd name="connsiteX443" fmla="*/ 3930 w 54767"/>
                      <a:gd name="connsiteY443" fmla="*/ 18234 h 20770"/>
                      <a:gd name="connsiteX444" fmla="*/ 3503 w 54767"/>
                      <a:gd name="connsiteY444" fmla="*/ 18278 h 20770"/>
                      <a:gd name="connsiteX445" fmla="*/ 3211 w 54767"/>
                      <a:gd name="connsiteY445" fmla="*/ 18368 h 20770"/>
                      <a:gd name="connsiteX446" fmla="*/ 2852 w 54767"/>
                      <a:gd name="connsiteY446" fmla="*/ 18458 h 20770"/>
                      <a:gd name="connsiteX447" fmla="*/ 2515 w 54767"/>
                      <a:gd name="connsiteY447" fmla="*/ 18525 h 20770"/>
                      <a:gd name="connsiteX448" fmla="*/ 2178 w 54767"/>
                      <a:gd name="connsiteY448" fmla="*/ 18593 h 20770"/>
                      <a:gd name="connsiteX449" fmla="*/ 1864 w 54767"/>
                      <a:gd name="connsiteY449" fmla="*/ 18660 h 20770"/>
                      <a:gd name="connsiteX450" fmla="*/ 1572 w 54767"/>
                      <a:gd name="connsiteY450" fmla="*/ 18705 h 20770"/>
                      <a:gd name="connsiteX451" fmla="*/ 1302 w 54767"/>
                      <a:gd name="connsiteY451" fmla="*/ 18750 h 20770"/>
                      <a:gd name="connsiteX452" fmla="*/ 1055 w 54767"/>
                      <a:gd name="connsiteY452" fmla="*/ 18772 h 20770"/>
                      <a:gd name="connsiteX453" fmla="*/ 943 w 54767"/>
                      <a:gd name="connsiteY453" fmla="*/ 18795 h 20770"/>
                      <a:gd name="connsiteX454" fmla="*/ 853 w 54767"/>
                      <a:gd name="connsiteY454" fmla="*/ 18795 h 20770"/>
                      <a:gd name="connsiteX455" fmla="*/ 741 w 54767"/>
                      <a:gd name="connsiteY455" fmla="*/ 18817 h 20770"/>
                      <a:gd name="connsiteX456" fmla="*/ 741 w 54767"/>
                      <a:gd name="connsiteY456" fmla="*/ 18817 h 20770"/>
                      <a:gd name="connsiteX457" fmla="*/ 831 w 54767"/>
                      <a:gd name="connsiteY457" fmla="*/ 18638 h 20770"/>
                      <a:gd name="connsiteX458" fmla="*/ 606 w 54767"/>
                      <a:gd name="connsiteY458" fmla="*/ 18503 h 20770"/>
                      <a:gd name="connsiteX459" fmla="*/ 494 w 54767"/>
                      <a:gd name="connsiteY459" fmla="*/ 18548 h 20770"/>
                      <a:gd name="connsiteX460" fmla="*/ 404 w 54767"/>
                      <a:gd name="connsiteY460" fmla="*/ 18570 h 20770"/>
                      <a:gd name="connsiteX461" fmla="*/ 404 w 54767"/>
                      <a:gd name="connsiteY461" fmla="*/ 18570 h 2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</a:cxnLst>
                    <a:rect l="l" t="t" r="r" b="b"/>
                    <a:pathLst>
                      <a:path w="54767" h="20770">
                        <a:moveTo>
                          <a:pt x="404" y="18570"/>
                        </a:moveTo>
                        <a:lnTo>
                          <a:pt x="314" y="18615"/>
                        </a:lnTo>
                        <a:lnTo>
                          <a:pt x="247" y="18638"/>
                        </a:lnTo>
                        <a:lnTo>
                          <a:pt x="180" y="18660"/>
                        </a:lnTo>
                        <a:lnTo>
                          <a:pt x="157" y="18683"/>
                        </a:lnTo>
                        <a:lnTo>
                          <a:pt x="112" y="18705"/>
                        </a:lnTo>
                        <a:lnTo>
                          <a:pt x="90" y="18728"/>
                        </a:lnTo>
                        <a:lnTo>
                          <a:pt x="67" y="18750"/>
                        </a:lnTo>
                        <a:lnTo>
                          <a:pt x="45" y="18795"/>
                        </a:lnTo>
                        <a:lnTo>
                          <a:pt x="22" y="18840"/>
                        </a:lnTo>
                        <a:lnTo>
                          <a:pt x="0" y="18862"/>
                        </a:lnTo>
                        <a:lnTo>
                          <a:pt x="0" y="18907"/>
                        </a:lnTo>
                        <a:lnTo>
                          <a:pt x="0" y="18930"/>
                        </a:lnTo>
                        <a:lnTo>
                          <a:pt x="0" y="18930"/>
                        </a:lnTo>
                        <a:lnTo>
                          <a:pt x="0" y="18952"/>
                        </a:lnTo>
                        <a:lnTo>
                          <a:pt x="22" y="18997"/>
                        </a:lnTo>
                        <a:lnTo>
                          <a:pt x="22" y="18997"/>
                        </a:lnTo>
                        <a:lnTo>
                          <a:pt x="22" y="19019"/>
                        </a:lnTo>
                        <a:lnTo>
                          <a:pt x="45" y="19042"/>
                        </a:lnTo>
                        <a:lnTo>
                          <a:pt x="45" y="19064"/>
                        </a:lnTo>
                        <a:lnTo>
                          <a:pt x="90" y="19109"/>
                        </a:lnTo>
                        <a:lnTo>
                          <a:pt x="112" y="19132"/>
                        </a:lnTo>
                        <a:lnTo>
                          <a:pt x="157" y="19154"/>
                        </a:lnTo>
                        <a:lnTo>
                          <a:pt x="180" y="19154"/>
                        </a:lnTo>
                        <a:lnTo>
                          <a:pt x="202" y="19177"/>
                        </a:lnTo>
                        <a:lnTo>
                          <a:pt x="247" y="19199"/>
                        </a:lnTo>
                        <a:lnTo>
                          <a:pt x="292" y="19199"/>
                        </a:lnTo>
                        <a:lnTo>
                          <a:pt x="292" y="19199"/>
                        </a:lnTo>
                        <a:lnTo>
                          <a:pt x="359" y="19222"/>
                        </a:lnTo>
                        <a:lnTo>
                          <a:pt x="449" y="19244"/>
                        </a:lnTo>
                        <a:lnTo>
                          <a:pt x="516" y="19266"/>
                        </a:lnTo>
                        <a:lnTo>
                          <a:pt x="606" y="19289"/>
                        </a:lnTo>
                        <a:lnTo>
                          <a:pt x="719" y="19311"/>
                        </a:lnTo>
                        <a:lnTo>
                          <a:pt x="808" y="19334"/>
                        </a:lnTo>
                        <a:lnTo>
                          <a:pt x="921" y="19356"/>
                        </a:lnTo>
                        <a:lnTo>
                          <a:pt x="1033" y="19379"/>
                        </a:lnTo>
                        <a:lnTo>
                          <a:pt x="1302" y="19424"/>
                        </a:lnTo>
                        <a:lnTo>
                          <a:pt x="1572" y="19469"/>
                        </a:lnTo>
                        <a:lnTo>
                          <a:pt x="1864" y="19536"/>
                        </a:lnTo>
                        <a:lnTo>
                          <a:pt x="2201" y="19581"/>
                        </a:lnTo>
                        <a:lnTo>
                          <a:pt x="2515" y="19648"/>
                        </a:lnTo>
                        <a:lnTo>
                          <a:pt x="2874" y="19716"/>
                        </a:lnTo>
                        <a:lnTo>
                          <a:pt x="3234" y="19805"/>
                        </a:lnTo>
                        <a:lnTo>
                          <a:pt x="3548" y="19873"/>
                        </a:lnTo>
                        <a:lnTo>
                          <a:pt x="3975" y="19895"/>
                        </a:lnTo>
                        <a:lnTo>
                          <a:pt x="5457" y="19963"/>
                        </a:lnTo>
                        <a:lnTo>
                          <a:pt x="6175" y="20007"/>
                        </a:lnTo>
                        <a:lnTo>
                          <a:pt x="6512" y="20007"/>
                        </a:lnTo>
                        <a:lnTo>
                          <a:pt x="6826" y="20030"/>
                        </a:lnTo>
                        <a:lnTo>
                          <a:pt x="7141" y="20052"/>
                        </a:lnTo>
                        <a:lnTo>
                          <a:pt x="7410" y="20097"/>
                        </a:lnTo>
                        <a:lnTo>
                          <a:pt x="7657" y="20120"/>
                        </a:lnTo>
                        <a:lnTo>
                          <a:pt x="7904" y="20142"/>
                        </a:lnTo>
                        <a:lnTo>
                          <a:pt x="8376" y="20187"/>
                        </a:lnTo>
                        <a:lnTo>
                          <a:pt x="8870" y="20254"/>
                        </a:lnTo>
                        <a:lnTo>
                          <a:pt x="9274" y="20299"/>
                        </a:lnTo>
                        <a:lnTo>
                          <a:pt x="9364" y="20299"/>
                        </a:lnTo>
                        <a:lnTo>
                          <a:pt x="9858" y="20344"/>
                        </a:lnTo>
                        <a:lnTo>
                          <a:pt x="10352" y="20389"/>
                        </a:lnTo>
                        <a:lnTo>
                          <a:pt x="10846" y="20434"/>
                        </a:lnTo>
                        <a:lnTo>
                          <a:pt x="11317" y="20479"/>
                        </a:lnTo>
                        <a:lnTo>
                          <a:pt x="11811" y="20524"/>
                        </a:lnTo>
                        <a:lnTo>
                          <a:pt x="12305" y="20569"/>
                        </a:lnTo>
                        <a:lnTo>
                          <a:pt x="12777" y="20614"/>
                        </a:lnTo>
                        <a:lnTo>
                          <a:pt x="13181" y="20636"/>
                        </a:lnTo>
                        <a:lnTo>
                          <a:pt x="13271" y="20636"/>
                        </a:lnTo>
                        <a:lnTo>
                          <a:pt x="13765" y="20659"/>
                        </a:lnTo>
                        <a:lnTo>
                          <a:pt x="14236" y="20681"/>
                        </a:lnTo>
                        <a:lnTo>
                          <a:pt x="14731" y="20704"/>
                        </a:lnTo>
                        <a:lnTo>
                          <a:pt x="15202" y="20726"/>
                        </a:lnTo>
                        <a:lnTo>
                          <a:pt x="15696" y="20749"/>
                        </a:lnTo>
                        <a:lnTo>
                          <a:pt x="16190" y="20771"/>
                        </a:lnTo>
                        <a:lnTo>
                          <a:pt x="16504" y="20771"/>
                        </a:lnTo>
                        <a:lnTo>
                          <a:pt x="16662" y="20771"/>
                        </a:lnTo>
                        <a:lnTo>
                          <a:pt x="17156" y="20771"/>
                        </a:lnTo>
                        <a:lnTo>
                          <a:pt x="17650" y="20749"/>
                        </a:lnTo>
                        <a:lnTo>
                          <a:pt x="18121" y="20749"/>
                        </a:lnTo>
                        <a:lnTo>
                          <a:pt x="18615" y="20726"/>
                        </a:lnTo>
                        <a:lnTo>
                          <a:pt x="19109" y="20726"/>
                        </a:lnTo>
                        <a:lnTo>
                          <a:pt x="19603" y="20704"/>
                        </a:lnTo>
                        <a:lnTo>
                          <a:pt x="20097" y="20681"/>
                        </a:lnTo>
                        <a:lnTo>
                          <a:pt x="20591" y="20659"/>
                        </a:lnTo>
                        <a:lnTo>
                          <a:pt x="21085" y="20614"/>
                        </a:lnTo>
                        <a:lnTo>
                          <a:pt x="21579" y="20591"/>
                        </a:lnTo>
                        <a:lnTo>
                          <a:pt x="22073" y="20546"/>
                        </a:lnTo>
                        <a:lnTo>
                          <a:pt x="22590" y="20501"/>
                        </a:lnTo>
                        <a:lnTo>
                          <a:pt x="23084" y="20479"/>
                        </a:lnTo>
                        <a:lnTo>
                          <a:pt x="23174" y="20457"/>
                        </a:lnTo>
                        <a:lnTo>
                          <a:pt x="23578" y="20412"/>
                        </a:lnTo>
                        <a:lnTo>
                          <a:pt x="25015" y="20277"/>
                        </a:lnTo>
                        <a:lnTo>
                          <a:pt x="25711" y="20187"/>
                        </a:lnTo>
                        <a:lnTo>
                          <a:pt x="26430" y="20097"/>
                        </a:lnTo>
                        <a:lnTo>
                          <a:pt x="27148" y="20030"/>
                        </a:lnTo>
                        <a:lnTo>
                          <a:pt x="27485" y="19985"/>
                        </a:lnTo>
                        <a:lnTo>
                          <a:pt x="27844" y="19940"/>
                        </a:lnTo>
                        <a:lnTo>
                          <a:pt x="28204" y="19895"/>
                        </a:lnTo>
                        <a:lnTo>
                          <a:pt x="28563" y="19850"/>
                        </a:lnTo>
                        <a:lnTo>
                          <a:pt x="28900" y="19805"/>
                        </a:lnTo>
                        <a:lnTo>
                          <a:pt x="29259" y="19738"/>
                        </a:lnTo>
                        <a:lnTo>
                          <a:pt x="29618" y="19693"/>
                        </a:lnTo>
                        <a:lnTo>
                          <a:pt x="29955" y="19648"/>
                        </a:lnTo>
                        <a:lnTo>
                          <a:pt x="30314" y="19581"/>
                        </a:lnTo>
                        <a:lnTo>
                          <a:pt x="30674" y="19536"/>
                        </a:lnTo>
                        <a:lnTo>
                          <a:pt x="31010" y="19469"/>
                        </a:lnTo>
                        <a:lnTo>
                          <a:pt x="31325" y="19424"/>
                        </a:lnTo>
                        <a:lnTo>
                          <a:pt x="31370" y="19401"/>
                        </a:lnTo>
                        <a:lnTo>
                          <a:pt x="31707" y="19334"/>
                        </a:lnTo>
                        <a:lnTo>
                          <a:pt x="32066" y="19266"/>
                        </a:lnTo>
                        <a:lnTo>
                          <a:pt x="32425" y="19199"/>
                        </a:lnTo>
                        <a:lnTo>
                          <a:pt x="32762" y="19132"/>
                        </a:lnTo>
                        <a:lnTo>
                          <a:pt x="33121" y="19042"/>
                        </a:lnTo>
                        <a:lnTo>
                          <a:pt x="33458" y="18975"/>
                        </a:lnTo>
                        <a:lnTo>
                          <a:pt x="33817" y="18885"/>
                        </a:lnTo>
                        <a:lnTo>
                          <a:pt x="34154" y="18795"/>
                        </a:lnTo>
                        <a:lnTo>
                          <a:pt x="34491" y="18705"/>
                        </a:lnTo>
                        <a:lnTo>
                          <a:pt x="34850" y="18615"/>
                        </a:lnTo>
                        <a:lnTo>
                          <a:pt x="35187" y="18503"/>
                        </a:lnTo>
                        <a:lnTo>
                          <a:pt x="35524" y="18413"/>
                        </a:lnTo>
                        <a:lnTo>
                          <a:pt x="35883" y="18301"/>
                        </a:lnTo>
                        <a:lnTo>
                          <a:pt x="36220" y="18189"/>
                        </a:lnTo>
                        <a:lnTo>
                          <a:pt x="36557" y="18076"/>
                        </a:lnTo>
                        <a:lnTo>
                          <a:pt x="36894" y="17964"/>
                        </a:lnTo>
                        <a:lnTo>
                          <a:pt x="37253" y="17852"/>
                        </a:lnTo>
                        <a:lnTo>
                          <a:pt x="37590" y="17717"/>
                        </a:lnTo>
                        <a:lnTo>
                          <a:pt x="37927" y="17582"/>
                        </a:lnTo>
                        <a:lnTo>
                          <a:pt x="38263" y="17448"/>
                        </a:lnTo>
                        <a:lnTo>
                          <a:pt x="38421" y="17380"/>
                        </a:lnTo>
                        <a:lnTo>
                          <a:pt x="38600" y="17313"/>
                        </a:lnTo>
                        <a:lnTo>
                          <a:pt x="38757" y="17246"/>
                        </a:lnTo>
                        <a:lnTo>
                          <a:pt x="38937" y="17156"/>
                        </a:lnTo>
                        <a:lnTo>
                          <a:pt x="39094" y="17088"/>
                        </a:lnTo>
                        <a:lnTo>
                          <a:pt x="39274" y="17021"/>
                        </a:lnTo>
                        <a:lnTo>
                          <a:pt x="39431" y="16931"/>
                        </a:lnTo>
                        <a:lnTo>
                          <a:pt x="39611" y="16864"/>
                        </a:lnTo>
                        <a:lnTo>
                          <a:pt x="39768" y="16774"/>
                        </a:lnTo>
                        <a:lnTo>
                          <a:pt x="39925" y="16684"/>
                        </a:lnTo>
                        <a:lnTo>
                          <a:pt x="40105" y="16617"/>
                        </a:lnTo>
                        <a:lnTo>
                          <a:pt x="40262" y="16527"/>
                        </a:lnTo>
                        <a:lnTo>
                          <a:pt x="40419" y="16437"/>
                        </a:lnTo>
                        <a:lnTo>
                          <a:pt x="40599" y="16347"/>
                        </a:lnTo>
                        <a:lnTo>
                          <a:pt x="40756" y="16257"/>
                        </a:lnTo>
                        <a:lnTo>
                          <a:pt x="40913" y="16168"/>
                        </a:lnTo>
                        <a:lnTo>
                          <a:pt x="41093" y="16078"/>
                        </a:lnTo>
                        <a:lnTo>
                          <a:pt x="41250" y="15988"/>
                        </a:lnTo>
                        <a:lnTo>
                          <a:pt x="41407" y="15898"/>
                        </a:lnTo>
                        <a:lnTo>
                          <a:pt x="41587" y="15808"/>
                        </a:lnTo>
                        <a:lnTo>
                          <a:pt x="41744" y="15696"/>
                        </a:lnTo>
                        <a:lnTo>
                          <a:pt x="41901" y="15606"/>
                        </a:lnTo>
                        <a:lnTo>
                          <a:pt x="42058" y="15494"/>
                        </a:lnTo>
                        <a:lnTo>
                          <a:pt x="42216" y="15404"/>
                        </a:lnTo>
                        <a:lnTo>
                          <a:pt x="42395" y="15292"/>
                        </a:lnTo>
                        <a:lnTo>
                          <a:pt x="42552" y="15180"/>
                        </a:lnTo>
                        <a:lnTo>
                          <a:pt x="42710" y="15090"/>
                        </a:lnTo>
                        <a:lnTo>
                          <a:pt x="42867" y="14978"/>
                        </a:lnTo>
                        <a:lnTo>
                          <a:pt x="43024" y="14865"/>
                        </a:lnTo>
                        <a:lnTo>
                          <a:pt x="43181" y="14753"/>
                        </a:lnTo>
                        <a:lnTo>
                          <a:pt x="43338" y="14641"/>
                        </a:lnTo>
                        <a:lnTo>
                          <a:pt x="43495" y="14528"/>
                        </a:lnTo>
                        <a:lnTo>
                          <a:pt x="43653" y="14416"/>
                        </a:lnTo>
                        <a:lnTo>
                          <a:pt x="43810" y="14281"/>
                        </a:lnTo>
                        <a:lnTo>
                          <a:pt x="43967" y="14169"/>
                        </a:lnTo>
                        <a:lnTo>
                          <a:pt x="44124" y="14057"/>
                        </a:lnTo>
                        <a:lnTo>
                          <a:pt x="44281" y="13922"/>
                        </a:lnTo>
                        <a:lnTo>
                          <a:pt x="44439" y="13810"/>
                        </a:lnTo>
                        <a:lnTo>
                          <a:pt x="44596" y="13675"/>
                        </a:lnTo>
                        <a:lnTo>
                          <a:pt x="44730" y="13540"/>
                        </a:lnTo>
                        <a:lnTo>
                          <a:pt x="44888" y="13406"/>
                        </a:lnTo>
                        <a:lnTo>
                          <a:pt x="45045" y="13293"/>
                        </a:lnTo>
                        <a:lnTo>
                          <a:pt x="45202" y="13159"/>
                        </a:lnTo>
                        <a:lnTo>
                          <a:pt x="45247" y="13114"/>
                        </a:lnTo>
                        <a:lnTo>
                          <a:pt x="45359" y="13002"/>
                        </a:lnTo>
                        <a:lnTo>
                          <a:pt x="45472" y="12889"/>
                        </a:lnTo>
                        <a:lnTo>
                          <a:pt x="45606" y="12755"/>
                        </a:lnTo>
                        <a:lnTo>
                          <a:pt x="45741" y="12620"/>
                        </a:lnTo>
                        <a:lnTo>
                          <a:pt x="45853" y="12485"/>
                        </a:lnTo>
                        <a:lnTo>
                          <a:pt x="45988" y="12328"/>
                        </a:lnTo>
                        <a:lnTo>
                          <a:pt x="46123" y="12171"/>
                        </a:lnTo>
                        <a:lnTo>
                          <a:pt x="46235" y="12036"/>
                        </a:lnTo>
                        <a:lnTo>
                          <a:pt x="46370" y="11879"/>
                        </a:lnTo>
                        <a:lnTo>
                          <a:pt x="46504" y="11699"/>
                        </a:lnTo>
                        <a:lnTo>
                          <a:pt x="46639" y="11542"/>
                        </a:lnTo>
                        <a:lnTo>
                          <a:pt x="46909" y="11183"/>
                        </a:lnTo>
                        <a:lnTo>
                          <a:pt x="47201" y="10823"/>
                        </a:lnTo>
                        <a:lnTo>
                          <a:pt x="47492" y="10442"/>
                        </a:lnTo>
                        <a:lnTo>
                          <a:pt x="47784" y="10037"/>
                        </a:lnTo>
                        <a:lnTo>
                          <a:pt x="48099" y="9656"/>
                        </a:lnTo>
                        <a:lnTo>
                          <a:pt x="48728" y="8802"/>
                        </a:lnTo>
                        <a:lnTo>
                          <a:pt x="48975" y="8488"/>
                        </a:lnTo>
                        <a:lnTo>
                          <a:pt x="49042" y="8398"/>
                        </a:lnTo>
                        <a:lnTo>
                          <a:pt x="49356" y="7972"/>
                        </a:lnTo>
                        <a:lnTo>
                          <a:pt x="49671" y="7545"/>
                        </a:lnTo>
                        <a:lnTo>
                          <a:pt x="49985" y="7118"/>
                        </a:lnTo>
                        <a:lnTo>
                          <a:pt x="50142" y="6916"/>
                        </a:lnTo>
                        <a:lnTo>
                          <a:pt x="50299" y="6714"/>
                        </a:lnTo>
                        <a:lnTo>
                          <a:pt x="50457" y="6512"/>
                        </a:lnTo>
                        <a:lnTo>
                          <a:pt x="50614" y="6310"/>
                        </a:lnTo>
                        <a:lnTo>
                          <a:pt x="50771" y="6108"/>
                        </a:lnTo>
                        <a:lnTo>
                          <a:pt x="50928" y="5928"/>
                        </a:lnTo>
                        <a:lnTo>
                          <a:pt x="51085" y="5726"/>
                        </a:lnTo>
                        <a:lnTo>
                          <a:pt x="51243" y="5546"/>
                        </a:lnTo>
                        <a:lnTo>
                          <a:pt x="51400" y="5367"/>
                        </a:lnTo>
                        <a:lnTo>
                          <a:pt x="51534" y="5187"/>
                        </a:lnTo>
                        <a:lnTo>
                          <a:pt x="51692" y="5030"/>
                        </a:lnTo>
                        <a:lnTo>
                          <a:pt x="51826" y="4873"/>
                        </a:lnTo>
                        <a:lnTo>
                          <a:pt x="51983" y="4716"/>
                        </a:lnTo>
                        <a:lnTo>
                          <a:pt x="51983" y="4716"/>
                        </a:lnTo>
                        <a:lnTo>
                          <a:pt x="52096" y="4558"/>
                        </a:lnTo>
                        <a:lnTo>
                          <a:pt x="52208" y="4401"/>
                        </a:lnTo>
                        <a:lnTo>
                          <a:pt x="52320" y="4244"/>
                        </a:lnTo>
                        <a:lnTo>
                          <a:pt x="52433" y="4109"/>
                        </a:lnTo>
                        <a:lnTo>
                          <a:pt x="52545" y="3975"/>
                        </a:lnTo>
                        <a:lnTo>
                          <a:pt x="52657" y="3862"/>
                        </a:lnTo>
                        <a:lnTo>
                          <a:pt x="52769" y="3728"/>
                        </a:lnTo>
                        <a:lnTo>
                          <a:pt x="52814" y="3683"/>
                        </a:lnTo>
                        <a:lnTo>
                          <a:pt x="52859" y="3638"/>
                        </a:lnTo>
                        <a:lnTo>
                          <a:pt x="52904" y="3593"/>
                        </a:lnTo>
                        <a:lnTo>
                          <a:pt x="52927" y="3548"/>
                        </a:lnTo>
                        <a:lnTo>
                          <a:pt x="52971" y="3503"/>
                        </a:lnTo>
                        <a:lnTo>
                          <a:pt x="53016" y="3458"/>
                        </a:lnTo>
                        <a:lnTo>
                          <a:pt x="53061" y="3436"/>
                        </a:lnTo>
                        <a:lnTo>
                          <a:pt x="53084" y="3391"/>
                        </a:lnTo>
                        <a:lnTo>
                          <a:pt x="53129" y="3368"/>
                        </a:lnTo>
                        <a:lnTo>
                          <a:pt x="53106" y="3368"/>
                        </a:lnTo>
                        <a:lnTo>
                          <a:pt x="53151" y="3346"/>
                        </a:lnTo>
                        <a:lnTo>
                          <a:pt x="53196" y="3301"/>
                        </a:lnTo>
                        <a:lnTo>
                          <a:pt x="53151" y="3323"/>
                        </a:lnTo>
                        <a:lnTo>
                          <a:pt x="53196" y="3301"/>
                        </a:lnTo>
                        <a:lnTo>
                          <a:pt x="53241" y="3256"/>
                        </a:lnTo>
                        <a:lnTo>
                          <a:pt x="53196" y="3278"/>
                        </a:lnTo>
                        <a:lnTo>
                          <a:pt x="53241" y="3256"/>
                        </a:lnTo>
                        <a:lnTo>
                          <a:pt x="53263" y="3234"/>
                        </a:lnTo>
                        <a:lnTo>
                          <a:pt x="53219" y="3256"/>
                        </a:lnTo>
                        <a:lnTo>
                          <a:pt x="53286" y="3234"/>
                        </a:lnTo>
                        <a:lnTo>
                          <a:pt x="53219" y="3234"/>
                        </a:lnTo>
                        <a:lnTo>
                          <a:pt x="53286" y="3211"/>
                        </a:lnTo>
                        <a:lnTo>
                          <a:pt x="53219" y="3234"/>
                        </a:lnTo>
                        <a:lnTo>
                          <a:pt x="53286" y="3211"/>
                        </a:lnTo>
                        <a:lnTo>
                          <a:pt x="53219" y="3234"/>
                        </a:lnTo>
                        <a:lnTo>
                          <a:pt x="53263" y="3211"/>
                        </a:lnTo>
                        <a:lnTo>
                          <a:pt x="53196" y="3211"/>
                        </a:lnTo>
                        <a:lnTo>
                          <a:pt x="53263" y="3211"/>
                        </a:lnTo>
                        <a:lnTo>
                          <a:pt x="53196" y="3211"/>
                        </a:lnTo>
                        <a:lnTo>
                          <a:pt x="53241" y="3189"/>
                        </a:lnTo>
                        <a:lnTo>
                          <a:pt x="53174" y="3211"/>
                        </a:lnTo>
                        <a:lnTo>
                          <a:pt x="53219" y="3189"/>
                        </a:lnTo>
                        <a:lnTo>
                          <a:pt x="53151" y="3211"/>
                        </a:lnTo>
                        <a:lnTo>
                          <a:pt x="53196" y="3189"/>
                        </a:lnTo>
                        <a:lnTo>
                          <a:pt x="53106" y="3189"/>
                        </a:lnTo>
                        <a:lnTo>
                          <a:pt x="53151" y="3189"/>
                        </a:lnTo>
                        <a:lnTo>
                          <a:pt x="54768" y="1617"/>
                        </a:lnTo>
                        <a:lnTo>
                          <a:pt x="54768" y="1617"/>
                        </a:lnTo>
                        <a:lnTo>
                          <a:pt x="53196" y="0"/>
                        </a:lnTo>
                        <a:lnTo>
                          <a:pt x="53084" y="0"/>
                        </a:lnTo>
                        <a:lnTo>
                          <a:pt x="52949" y="0"/>
                        </a:lnTo>
                        <a:lnTo>
                          <a:pt x="52814" y="0"/>
                        </a:lnTo>
                        <a:lnTo>
                          <a:pt x="52680" y="22"/>
                        </a:lnTo>
                        <a:lnTo>
                          <a:pt x="52567" y="22"/>
                        </a:lnTo>
                        <a:lnTo>
                          <a:pt x="52433" y="45"/>
                        </a:lnTo>
                        <a:lnTo>
                          <a:pt x="52320" y="67"/>
                        </a:lnTo>
                        <a:lnTo>
                          <a:pt x="52186" y="112"/>
                        </a:lnTo>
                        <a:lnTo>
                          <a:pt x="52073" y="135"/>
                        </a:lnTo>
                        <a:lnTo>
                          <a:pt x="51961" y="180"/>
                        </a:lnTo>
                        <a:lnTo>
                          <a:pt x="51849" y="202"/>
                        </a:lnTo>
                        <a:lnTo>
                          <a:pt x="51736" y="247"/>
                        </a:lnTo>
                        <a:lnTo>
                          <a:pt x="51647" y="292"/>
                        </a:lnTo>
                        <a:lnTo>
                          <a:pt x="51534" y="337"/>
                        </a:lnTo>
                        <a:lnTo>
                          <a:pt x="51422" y="382"/>
                        </a:lnTo>
                        <a:lnTo>
                          <a:pt x="51332" y="427"/>
                        </a:lnTo>
                        <a:lnTo>
                          <a:pt x="51220" y="494"/>
                        </a:lnTo>
                        <a:lnTo>
                          <a:pt x="51130" y="539"/>
                        </a:lnTo>
                        <a:lnTo>
                          <a:pt x="51018" y="584"/>
                        </a:lnTo>
                        <a:lnTo>
                          <a:pt x="50928" y="651"/>
                        </a:lnTo>
                        <a:lnTo>
                          <a:pt x="50816" y="696"/>
                        </a:lnTo>
                        <a:lnTo>
                          <a:pt x="50726" y="763"/>
                        </a:lnTo>
                        <a:lnTo>
                          <a:pt x="50614" y="831"/>
                        </a:lnTo>
                        <a:lnTo>
                          <a:pt x="50524" y="876"/>
                        </a:lnTo>
                        <a:lnTo>
                          <a:pt x="50322" y="1010"/>
                        </a:lnTo>
                        <a:lnTo>
                          <a:pt x="50120" y="1145"/>
                        </a:lnTo>
                        <a:lnTo>
                          <a:pt x="49918" y="1280"/>
                        </a:lnTo>
                        <a:lnTo>
                          <a:pt x="49716" y="1415"/>
                        </a:lnTo>
                        <a:lnTo>
                          <a:pt x="49536" y="1572"/>
                        </a:lnTo>
                        <a:lnTo>
                          <a:pt x="49334" y="1707"/>
                        </a:lnTo>
                        <a:lnTo>
                          <a:pt x="49132" y="1864"/>
                        </a:lnTo>
                        <a:lnTo>
                          <a:pt x="49132" y="1864"/>
                        </a:lnTo>
                        <a:lnTo>
                          <a:pt x="48930" y="2043"/>
                        </a:lnTo>
                        <a:lnTo>
                          <a:pt x="48750" y="2223"/>
                        </a:lnTo>
                        <a:lnTo>
                          <a:pt x="48570" y="2425"/>
                        </a:lnTo>
                        <a:lnTo>
                          <a:pt x="48368" y="2605"/>
                        </a:lnTo>
                        <a:lnTo>
                          <a:pt x="48189" y="2807"/>
                        </a:lnTo>
                        <a:lnTo>
                          <a:pt x="48009" y="2987"/>
                        </a:lnTo>
                        <a:lnTo>
                          <a:pt x="47829" y="3189"/>
                        </a:lnTo>
                        <a:lnTo>
                          <a:pt x="47627" y="3391"/>
                        </a:lnTo>
                        <a:lnTo>
                          <a:pt x="47448" y="3593"/>
                        </a:lnTo>
                        <a:lnTo>
                          <a:pt x="47268" y="3795"/>
                        </a:lnTo>
                        <a:lnTo>
                          <a:pt x="47088" y="3997"/>
                        </a:lnTo>
                        <a:lnTo>
                          <a:pt x="46886" y="4222"/>
                        </a:lnTo>
                        <a:lnTo>
                          <a:pt x="46707" y="4424"/>
                        </a:lnTo>
                        <a:lnTo>
                          <a:pt x="46347" y="4850"/>
                        </a:lnTo>
                        <a:lnTo>
                          <a:pt x="45988" y="5254"/>
                        </a:lnTo>
                        <a:lnTo>
                          <a:pt x="45629" y="5681"/>
                        </a:lnTo>
                        <a:lnTo>
                          <a:pt x="45561" y="5771"/>
                        </a:lnTo>
                        <a:lnTo>
                          <a:pt x="45269" y="6085"/>
                        </a:lnTo>
                        <a:lnTo>
                          <a:pt x="44618" y="6916"/>
                        </a:lnTo>
                        <a:lnTo>
                          <a:pt x="44304" y="7298"/>
                        </a:lnTo>
                        <a:lnTo>
                          <a:pt x="43989" y="7657"/>
                        </a:lnTo>
                        <a:lnTo>
                          <a:pt x="43698" y="8016"/>
                        </a:lnTo>
                        <a:lnTo>
                          <a:pt x="43406" y="8353"/>
                        </a:lnTo>
                        <a:lnTo>
                          <a:pt x="43159" y="8668"/>
                        </a:lnTo>
                        <a:lnTo>
                          <a:pt x="43024" y="8802"/>
                        </a:lnTo>
                        <a:lnTo>
                          <a:pt x="42912" y="8937"/>
                        </a:lnTo>
                        <a:lnTo>
                          <a:pt x="42799" y="9072"/>
                        </a:lnTo>
                        <a:lnTo>
                          <a:pt x="42687" y="9184"/>
                        </a:lnTo>
                        <a:lnTo>
                          <a:pt x="42597" y="9296"/>
                        </a:lnTo>
                        <a:lnTo>
                          <a:pt x="42507" y="9386"/>
                        </a:lnTo>
                        <a:lnTo>
                          <a:pt x="42418" y="9476"/>
                        </a:lnTo>
                        <a:lnTo>
                          <a:pt x="42350" y="9543"/>
                        </a:lnTo>
                        <a:lnTo>
                          <a:pt x="42283" y="9611"/>
                        </a:lnTo>
                        <a:lnTo>
                          <a:pt x="42216" y="9656"/>
                        </a:lnTo>
                        <a:lnTo>
                          <a:pt x="42148" y="9723"/>
                        </a:lnTo>
                        <a:lnTo>
                          <a:pt x="42103" y="9768"/>
                        </a:lnTo>
                        <a:lnTo>
                          <a:pt x="41991" y="9880"/>
                        </a:lnTo>
                        <a:lnTo>
                          <a:pt x="41856" y="9993"/>
                        </a:lnTo>
                        <a:lnTo>
                          <a:pt x="41744" y="10082"/>
                        </a:lnTo>
                        <a:lnTo>
                          <a:pt x="41632" y="10195"/>
                        </a:lnTo>
                        <a:lnTo>
                          <a:pt x="41497" y="10307"/>
                        </a:lnTo>
                        <a:lnTo>
                          <a:pt x="41385" y="10419"/>
                        </a:lnTo>
                        <a:lnTo>
                          <a:pt x="41250" y="10509"/>
                        </a:lnTo>
                        <a:lnTo>
                          <a:pt x="41138" y="10621"/>
                        </a:lnTo>
                        <a:lnTo>
                          <a:pt x="41003" y="10711"/>
                        </a:lnTo>
                        <a:lnTo>
                          <a:pt x="40891" y="10823"/>
                        </a:lnTo>
                        <a:lnTo>
                          <a:pt x="40756" y="10913"/>
                        </a:lnTo>
                        <a:lnTo>
                          <a:pt x="40644" y="11003"/>
                        </a:lnTo>
                        <a:lnTo>
                          <a:pt x="40509" y="11115"/>
                        </a:lnTo>
                        <a:lnTo>
                          <a:pt x="40397" y="11205"/>
                        </a:lnTo>
                        <a:lnTo>
                          <a:pt x="40262" y="11295"/>
                        </a:lnTo>
                        <a:lnTo>
                          <a:pt x="40127" y="11385"/>
                        </a:lnTo>
                        <a:lnTo>
                          <a:pt x="40015" y="11475"/>
                        </a:lnTo>
                        <a:lnTo>
                          <a:pt x="39880" y="11564"/>
                        </a:lnTo>
                        <a:lnTo>
                          <a:pt x="39746" y="11654"/>
                        </a:lnTo>
                        <a:lnTo>
                          <a:pt x="39633" y="11744"/>
                        </a:lnTo>
                        <a:lnTo>
                          <a:pt x="39498" y="11834"/>
                        </a:lnTo>
                        <a:lnTo>
                          <a:pt x="39364" y="11924"/>
                        </a:lnTo>
                        <a:lnTo>
                          <a:pt x="39251" y="11991"/>
                        </a:lnTo>
                        <a:lnTo>
                          <a:pt x="39117" y="12081"/>
                        </a:lnTo>
                        <a:lnTo>
                          <a:pt x="38982" y="12171"/>
                        </a:lnTo>
                        <a:lnTo>
                          <a:pt x="38847" y="12238"/>
                        </a:lnTo>
                        <a:lnTo>
                          <a:pt x="38713" y="12328"/>
                        </a:lnTo>
                        <a:lnTo>
                          <a:pt x="38578" y="12395"/>
                        </a:lnTo>
                        <a:lnTo>
                          <a:pt x="38443" y="12485"/>
                        </a:lnTo>
                        <a:lnTo>
                          <a:pt x="38331" y="12552"/>
                        </a:lnTo>
                        <a:lnTo>
                          <a:pt x="38196" y="12620"/>
                        </a:lnTo>
                        <a:lnTo>
                          <a:pt x="38061" y="12710"/>
                        </a:lnTo>
                        <a:lnTo>
                          <a:pt x="37927" y="12777"/>
                        </a:lnTo>
                        <a:lnTo>
                          <a:pt x="37792" y="12844"/>
                        </a:lnTo>
                        <a:lnTo>
                          <a:pt x="37657" y="12912"/>
                        </a:lnTo>
                        <a:lnTo>
                          <a:pt x="37522" y="12979"/>
                        </a:lnTo>
                        <a:lnTo>
                          <a:pt x="37365" y="13046"/>
                        </a:lnTo>
                        <a:lnTo>
                          <a:pt x="37231" y="13114"/>
                        </a:lnTo>
                        <a:lnTo>
                          <a:pt x="37096" y="13181"/>
                        </a:lnTo>
                        <a:lnTo>
                          <a:pt x="36961" y="13249"/>
                        </a:lnTo>
                        <a:lnTo>
                          <a:pt x="36826" y="13316"/>
                        </a:lnTo>
                        <a:lnTo>
                          <a:pt x="36692" y="13383"/>
                        </a:lnTo>
                        <a:lnTo>
                          <a:pt x="36557" y="13451"/>
                        </a:lnTo>
                        <a:lnTo>
                          <a:pt x="36265" y="13563"/>
                        </a:lnTo>
                        <a:lnTo>
                          <a:pt x="35995" y="13698"/>
                        </a:lnTo>
                        <a:lnTo>
                          <a:pt x="35704" y="13810"/>
                        </a:lnTo>
                        <a:lnTo>
                          <a:pt x="35412" y="13922"/>
                        </a:lnTo>
                        <a:lnTo>
                          <a:pt x="35120" y="14034"/>
                        </a:lnTo>
                        <a:lnTo>
                          <a:pt x="34828" y="14124"/>
                        </a:lnTo>
                        <a:lnTo>
                          <a:pt x="34536" y="14237"/>
                        </a:lnTo>
                        <a:lnTo>
                          <a:pt x="34244" y="14349"/>
                        </a:lnTo>
                        <a:lnTo>
                          <a:pt x="33952" y="14439"/>
                        </a:lnTo>
                        <a:lnTo>
                          <a:pt x="33638" y="14528"/>
                        </a:lnTo>
                        <a:lnTo>
                          <a:pt x="33346" y="14618"/>
                        </a:lnTo>
                        <a:lnTo>
                          <a:pt x="33054" y="14708"/>
                        </a:lnTo>
                        <a:lnTo>
                          <a:pt x="32740" y="14798"/>
                        </a:lnTo>
                        <a:lnTo>
                          <a:pt x="32425" y="14888"/>
                        </a:lnTo>
                        <a:lnTo>
                          <a:pt x="32111" y="14955"/>
                        </a:lnTo>
                        <a:lnTo>
                          <a:pt x="31819" y="15045"/>
                        </a:lnTo>
                        <a:lnTo>
                          <a:pt x="31504" y="15112"/>
                        </a:lnTo>
                        <a:lnTo>
                          <a:pt x="31190" y="15202"/>
                        </a:lnTo>
                        <a:lnTo>
                          <a:pt x="30853" y="15269"/>
                        </a:lnTo>
                        <a:lnTo>
                          <a:pt x="30539" y="15337"/>
                        </a:lnTo>
                        <a:lnTo>
                          <a:pt x="30494" y="15359"/>
                        </a:lnTo>
                        <a:lnTo>
                          <a:pt x="30224" y="15404"/>
                        </a:lnTo>
                        <a:lnTo>
                          <a:pt x="29910" y="15472"/>
                        </a:lnTo>
                        <a:lnTo>
                          <a:pt x="29573" y="15561"/>
                        </a:lnTo>
                        <a:lnTo>
                          <a:pt x="29259" y="15606"/>
                        </a:lnTo>
                        <a:lnTo>
                          <a:pt x="28922" y="15674"/>
                        </a:lnTo>
                        <a:lnTo>
                          <a:pt x="28585" y="15741"/>
                        </a:lnTo>
                        <a:lnTo>
                          <a:pt x="28271" y="15808"/>
                        </a:lnTo>
                        <a:lnTo>
                          <a:pt x="27934" y="15876"/>
                        </a:lnTo>
                        <a:lnTo>
                          <a:pt x="27597" y="15921"/>
                        </a:lnTo>
                        <a:lnTo>
                          <a:pt x="27261" y="15988"/>
                        </a:lnTo>
                        <a:lnTo>
                          <a:pt x="26924" y="16033"/>
                        </a:lnTo>
                        <a:lnTo>
                          <a:pt x="26587" y="16100"/>
                        </a:lnTo>
                        <a:lnTo>
                          <a:pt x="25891" y="16213"/>
                        </a:lnTo>
                        <a:lnTo>
                          <a:pt x="25195" y="16325"/>
                        </a:lnTo>
                        <a:lnTo>
                          <a:pt x="24498" y="16437"/>
                        </a:lnTo>
                        <a:lnTo>
                          <a:pt x="23106" y="16639"/>
                        </a:lnTo>
                        <a:lnTo>
                          <a:pt x="22725" y="16707"/>
                        </a:lnTo>
                        <a:lnTo>
                          <a:pt x="22635" y="16707"/>
                        </a:lnTo>
                        <a:lnTo>
                          <a:pt x="22163" y="16774"/>
                        </a:lnTo>
                        <a:lnTo>
                          <a:pt x="21692" y="16841"/>
                        </a:lnTo>
                        <a:lnTo>
                          <a:pt x="21220" y="16909"/>
                        </a:lnTo>
                        <a:lnTo>
                          <a:pt x="20748" y="16976"/>
                        </a:lnTo>
                        <a:lnTo>
                          <a:pt x="20277" y="17021"/>
                        </a:lnTo>
                        <a:lnTo>
                          <a:pt x="19805" y="17088"/>
                        </a:lnTo>
                        <a:lnTo>
                          <a:pt x="19356" y="17133"/>
                        </a:lnTo>
                        <a:lnTo>
                          <a:pt x="18885" y="17178"/>
                        </a:lnTo>
                        <a:lnTo>
                          <a:pt x="18413" y="17223"/>
                        </a:lnTo>
                        <a:lnTo>
                          <a:pt x="17942" y="17268"/>
                        </a:lnTo>
                        <a:lnTo>
                          <a:pt x="17470" y="17313"/>
                        </a:lnTo>
                        <a:lnTo>
                          <a:pt x="17021" y="17335"/>
                        </a:lnTo>
                        <a:lnTo>
                          <a:pt x="16549" y="17358"/>
                        </a:lnTo>
                        <a:lnTo>
                          <a:pt x="16392" y="17380"/>
                        </a:lnTo>
                        <a:lnTo>
                          <a:pt x="16078" y="17403"/>
                        </a:lnTo>
                        <a:lnTo>
                          <a:pt x="15606" y="17448"/>
                        </a:lnTo>
                        <a:lnTo>
                          <a:pt x="15157" y="17493"/>
                        </a:lnTo>
                        <a:lnTo>
                          <a:pt x="14686" y="17515"/>
                        </a:lnTo>
                        <a:lnTo>
                          <a:pt x="14214" y="17560"/>
                        </a:lnTo>
                        <a:lnTo>
                          <a:pt x="13743" y="17582"/>
                        </a:lnTo>
                        <a:lnTo>
                          <a:pt x="13271" y="17605"/>
                        </a:lnTo>
                        <a:lnTo>
                          <a:pt x="13181" y="17605"/>
                        </a:lnTo>
                        <a:lnTo>
                          <a:pt x="12799" y="17650"/>
                        </a:lnTo>
                        <a:lnTo>
                          <a:pt x="12328" y="17672"/>
                        </a:lnTo>
                        <a:lnTo>
                          <a:pt x="11856" y="17695"/>
                        </a:lnTo>
                        <a:lnTo>
                          <a:pt x="11362" y="17740"/>
                        </a:lnTo>
                        <a:lnTo>
                          <a:pt x="10891" y="17762"/>
                        </a:lnTo>
                        <a:lnTo>
                          <a:pt x="10419" y="17784"/>
                        </a:lnTo>
                        <a:lnTo>
                          <a:pt x="9925" y="17807"/>
                        </a:lnTo>
                        <a:lnTo>
                          <a:pt x="9431" y="17829"/>
                        </a:lnTo>
                        <a:lnTo>
                          <a:pt x="9341" y="17829"/>
                        </a:lnTo>
                        <a:lnTo>
                          <a:pt x="8960" y="17852"/>
                        </a:lnTo>
                        <a:lnTo>
                          <a:pt x="8466" y="17874"/>
                        </a:lnTo>
                        <a:lnTo>
                          <a:pt x="7972" y="17897"/>
                        </a:lnTo>
                        <a:lnTo>
                          <a:pt x="7702" y="17897"/>
                        </a:lnTo>
                        <a:lnTo>
                          <a:pt x="7433" y="17919"/>
                        </a:lnTo>
                        <a:lnTo>
                          <a:pt x="7141" y="17942"/>
                        </a:lnTo>
                        <a:lnTo>
                          <a:pt x="6826" y="17964"/>
                        </a:lnTo>
                        <a:lnTo>
                          <a:pt x="6490" y="17987"/>
                        </a:lnTo>
                        <a:lnTo>
                          <a:pt x="6153" y="18031"/>
                        </a:lnTo>
                        <a:lnTo>
                          <a:pt x="5434" y="18099"/>
                        </a:lnTo>
                        <a:lnTo>
                          <a:pt x="3930" y="18234"/>
                        </a:lnTo>
                        <a:lnTo>
                          <a:pt x="3503" y="18278"/>
                        </a:lnTo>
                        <a:lnTo>
                          <a:pt x="3211" y="18368"/>
                        </a:lnTo>
                        <a:lnTo>
                          <a:pt x="2852" y="18458"/>
                        </a:lnTo>
                        <a:lnTo>
                          <a:pt x="2515" y="18525"/>
                        </a:lnTo>
                        <a:lnTo>
                          <a:pt x="2178" y="18593"/>
                        </a:lnTo>
                        <a:lnTo>
                          <a:pt x="1864" y="18660"/>
                        </a:lnTo>
                        <a:lnTo>
                          <a:pt x="1572" y="18705"/>
                        </a:lnTo>
                        <a:lnTo>
                          <a:pt x="1302" y="18750"/>
                        </a:lnTo>
                        <a:lnTo>
                          <a:pt x="1055" y="18772"/>
                        </a:lnTo>
                        <a:lnTo>
                          <a:pt x="943" y="18795"/>
                        </a:lnTo>
                        <a:lnTo>
                          <a:pt x="853" y="18795"/>
                        </a:lnTo>
                        <a:lnTo>
                          <a:pt x="741" y="18817"/>
                        </a:lnTo>
                        <a:lnTo>
                          <a:pt x="741" y="18817"/>
                        </a:lnTo>
                        <a:lnTo>
                          <a:pt x="831" y="18638"/>
                        </a:lnTo>
                        <a:lnTo>
                          <a:pt x="606" y="18503"/>
                        </a:lnTo>
                        <a:lnTo>
                          <a:pt x="494" y="18548"/>
                        </a:lnTo>
                        <a:lnTo>
                          <a:pt x="404" y="18570"/>
                        </a:lnTo>
                        <a:lnTo>
                          <a:pt x="404" y="18570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任意多边形: 形状 57">
                    <a:extLst>
                      <a:ext uri="{FF2B5EF4-FFF2-40B4-BE49-F238E27FC236}">
                        <a16:creationId xmlns:a16="http://schemas.microsoft.com/office/drawing/2014/main" id="{0CCE5F90-B981-ABA6-4C24-23F80137E857}"/>
                      </a:ext>
                    </a:extLst>
                  </p:cNvPr>
                  <p:cNvSpPr/>
                  <p:nvPr/>
                </p:nvSpPr>
                <p:spPr>
                  <a:xfrm>
                    <a:off x="9685516" y="4464269"/>
                    <a:ext cx="11317" cy="68106"/>
                  </a:xfrm>
                  <a:custGeom>
                    <a:avLst/>
                    <a:gdLst>
                      <a:gd name="connsiteX0" fmla="*/ 112 w 11317"/>
                      <a:gd name="connsiteY0" fmla="*/ 0 h 68106"/>
                      <a:gd name="connsiteX1" fmla="*/ 0 w 11317"/>
                      <a:gd name="connsiteY1" fmla="*/ 2492 h 68106"/>
                      <a:gd name="connsiteX2" fmla="*/ 112 w 11317"/>
                      <a:gd name="connsiteY2" fmla="*/ 2605 h 68106"/>
                      <a:gd name="connsiteX3" fmla="*/ 180 w 11317"/>
                      <a:gd name="connsiteY3" fmla="*/ 2695 h 68106"/>
                      <a:gd name="connsiteX4" fmla="*/ 269 w 11317"/>
                      <a:gd name="connsiteY4" fmla="*/ 2807 h 68106"/>
                      <a:gd name="connsiteX5" fmla="*/ 359 w 11317"/>
                      <a:gd name="connsiteY5" fmla="*/ 2897 h 68106"/>
                      <a:gd name="connsiteX6" fmla="*/ 427 w 11317"/>
                      <a:gd name="connsiteY6" fmla="*/ 3009 h 68106"/>
                      <a:gd name="connsiteX7" fmla="*/ 516 w 11317"/>
                      <a:gd name="connsiteY7" fmla="*/ 3099 h 68106"/>
                      <a:gd name="connsiteX8" fmla="*/ 606 w 11317"/>
                      <a:gd name="connsiteY8" fmla="*/ 3211 h 68106"/>
                      <a:gd name="connsiteX9" fmla="*/ 674 w 11317"/>
                      <a:gd name="connsiteY9" fmla="*/ 3323 h 68106"/>
                      <a:gd name="connsiteX10" fmla="*/ 763 w 11317"/>
                      <a:gd name="connsiteY10" fmla="*/ 3436 h 68106"/>
                      <a:gd name="connsiteX11" fmla="*/ 853 w 11317"/>
                      <a:gd name="connsiteY11" fmla="*/ 3548 h 68106"/>
                      <a:gd name="connsiteX12" fmla="*/ 921 w 11317"/>
                      <a:gd name="connsiteY12" fmla="*/ 3660 h 68106"/>
                      <a:gd name="connsiteX13" fmla="*/ 1011 w 11317"/>
                      <a:gd name="connsiteY13" fmla="*/ 3772 h 68106"/>
                      <a:gd name="connsiteX14" fmla="*/ 1078 w 11317"/>
                      <a:gd name="connsiteY14" fmla="*/ 3885 h 68106"/>
                      <a:gd name="connsiteX15" fmla="*/ 1168 w 11317"/>
                      <a:gd name="connsiteY15" fmla="*/ 3997 h 68106"/>
                      <a:gd name="connsiteX16" fmla="*/ 1235 w 11317"/>
                      <a:gd name="connsiteY16" fmla="*/ 4132 h 68106"/>
                      <a:gd name="connsiteX17" fmla="*/ 1325 w 11317"/>
                      <a:gd name="connsiteY17" fmla="*/ 4244 h 68106"/>
                      <a:gd name="connsiteX18" fmla="*/ 1392 w 11317"/>
                      <a:gd name="connsiteY18" fmla="*/ 4356 h 68106"/>
                      <a:gd name="connsiteX19" fmla="*/ 1482 w 11317"/>
                      <a:gd name="connsiteY19" fmla="*/ 4491 h 68106"/>
                      <a:gd name="connsiteX20" fmla="*/ 1549 w 11317"/>
                      <a:gd name="connsiteY20" fmla="*/ 4626 h 68106"/>
                      <a:gd name="connsiteX21" fmla="*/ 1639 w 11317"/>
                      <a:gd name="connsiteY21" fmla="*/ 4738 h 68106"/>
                      <a:gd name="connsiteX22" fmla="*/ 1707 w 11317"/>
                      <a:gd name="connsiteY22" fmla="*/ 4873 h 68106"/>
                      <a:gd name="connsiteX23" fmla="*/ 1774 w 11317"/>
                      <a:gd name="connsiteY23" fmla="*/ 5007 h 68106"/>
                      <a:gd name="connsiteX24" fmla="*/ 1864 w 11317"/>
                      <a:gd name="connsiteY24" fmla="*/ 5142 h 68106"/>
                      <a:gd name="connsiteX25" fmla="*/ 1931 w 11317"/>
                      <a:gd name="connsiteY25" fmla="*/ 5277 h 68106"/>
                      <a:gd name="connsiteX26" fmla="*/ 1999 w 11317"/>
                      <a:gd name="connsiteY26" fmla="*/ 5412 h 68106"/>
                      <a:gd name="connsiteX27" fmla="*/ 2088 w 11317"/>
                      <a:gd name="connsiteY27" fmla="*/ 5546 h 68106"/>
                      <a:gd name="connsiteX28" fmla="*/ 2156 w 11317"/>
                      <a:gd name="connsiteY28" fmla="*/ 5681 h 68106"/>
                      <a:gd name="connsiteX29" fmla="*/ 2223 w 11317"/>
                      <a:gd name="connsiteY29" fmla="*/ 5816 h 68106"/>
                      <a:gd name="connsiteX30" fmla="*/ 2290 w 11317"/>
                      <a:gd name="connsiteY30" fmla="*/ 5973 h 68106"/>
                      <a:gd name="connsiteX31" fmla="*/ 2358 w 11317"/>
                      <a:gd name="connsiteY31" fmla="*/ 6108 h 68106"/>
                      <a:gd name="connsiteX32" fmla="*/ 2425 w 11317"/>
                      <a:gd name="connsiteY32" fmla="*/ 6243 h 68106"/>
                      <a:gd name="connsiteX33" fmla="*/ 2515 w 11317"/>
                      <a:gd name="connsiteY33" fmla="*/ 6400 h 68106"/>
                      <a:gd name="connsiteX34" fmla="*/ 2582 w 11317"/>
                      <a:gd name="connsiteY34" fmla="*/ 6557 h 68106"/>
                      <a:gd name="connsiteX35" fmla="*/ 2650 w 11317"/>
                      <a:gd name="connsiteY35" fmla="*/ 6692 h 68106"/>
                      <a:gd name="connsiteX36" fmla="*/ 2717 w 11317"/>
                      <a:gd name="connsiteY36" fmla="*/ 6849 h 68106"/>
                      <a:gd name="connsiteX37" fmla="*/ 2784 w 11317"/>
                      <a:gd name="connsiteY37" fmla="*/ 7006 h 68106"/>
                      <a:gd name="connsiteX38" fmla="*/ 2852 w 11317"/>
                      <a:gd name="connsiteY38" fmla="*/ 7163 h 68106"/>
                      <a:gd name="connsiteX39" fmla="*/ 2919 w 11317"/>
                      <a:gd name="connsiteY39" fmla="*/ 7298 h 68106"/>
                      <a:gd name="connsiteX40" fmla="*/ 3054 w 11317"/>
                      <a:gd name="connsiteY40" fmla="*/ 7612 h 68106"/>
                      <a:gd name="connsiteX41" fmla="*/ 3166 w 11317"/>
                      <a:gd name="connsiteY41" fmla="*/ 7949 h 68106"/>
                      <a:gd name="connsiteX42" fmla="*/ 3234 w 11317"/>
                      <a:gd name="connsiteY42" fmla="*/ 8106 h 68106"/>
                      <a:gd name="connsiteX43" fmla="*/ 3301 w 11317"/>
                      <a:gd name="connsiteY43" fmla="*/ 8263 h 68106"/>
                      <a:gd name="connsiteX44" fmla="*/ 3436 w 11317"/>
                      <a:gd name="connsiteY44" fmla="*/ 8600 h 68106"/>
                      <a:gd name="connsiteX45" fmla="*/ 3548 w 11317"/>
                      <a:gd name="connsiteY45" fmla="*/ 8937 h 68106"/>
                      <a:gd name="connsiteX46" fmla="*/ 3683 w 11317"/>
                      <a:gd name="connsiteY46" fmla="*/ 9274 h 68106"/>
                      <a:gd name="connsiteX47" fmla="*/ 3795 w 11317"/>
                      <a:gd name="connsiteY47" fmla="*/ 9611 h 68106"/>
                      <a:gd name="connsiteX48" fmla="*/ 3907 w 11317"/>
                      <a:gd name="connsiteY48" fmla="*/ 9948 h 68106"/>
                      <a:gd name="connsiteX49" fmla="*/ 4019 w 11317"/>
                      <a:gd name="connsiteY49" fmla="*/ 10307 h 68106"/>
                      <a:gd name="connsiteX50" fmla="*/ 4132 w 11317"/>
                      <a:gd name="connsiteY50" fmla="*/ 10666 h 68106"/>
                      <a:gd name="connsiteX51" fmla="*/ 4244 w 11317"/>
                      <a:gd name="connsiteY51" fmla="*/ 11025 h 68106"/>
                      <a:gd name="connsiteX52" fmla="*/ 4356 w 11317"/>
                      <a:gd name="connsiteY52" fmla="*/ 11385 h 68106"/>
                      <a:gd name="connsiteX53" fmla="*/ 4469 w 11317"/>
                      <a:gd name="connsiteY53" fmla="*/ 11766 h 68106"/>
                      <a:gd name="connsiteX54" fmla="*/ 4558 w 11317"/>
                      <a:gd name="connsiteY54" fmla="*/ 12126 h 68106"/>
                      <a:gd name="connsiteX55" fmla="*/ 4671 w 11317"/>
                      <a:gd name="connsiteY55" fmla="*/ 12507 h 68106"/>
                      <a:gd name="connsiteX56" fmla="*/ 4760 w 11317"/>
                      <a:gd name="connsiteY56" fmla="*/ 12889 h 68106"/>
                      <a:gd name="connsiteX57" fmla="*/ 4873 w 11317"/>
                      <a:gd name="connsiteY57" fmla="*/ 13271 h 68106"/>
                      <a:gd name="connsiteX58" fmla="*/ 4918 w 11317"/>
                      <a:gd name="connsiteY58" fmla="*/ 13451 h 68106"/>
                      <a:gd name="connsiteX59" fmla="*/ 4962 w 11317"/>
                      <a:gd name="connsiteY59" fmla="*/ 13675 h 68106"/>
                      <a:gd name="connsiteX60" fmla="*/ 5052 w 11317"/>
                      <a:gd name="connsiteY60" fmla="*/ 14057 h 68106"/>
                      <a:gd name="connsiteX61" fmla="*/ 5165 w 11317"/>
                      <a:gd name="connsiteY61" fmla="*/ 14461 h 68106"/>
                      <a:gd name="connsiteX62" fmla="*/ 5254 w 11317"/>
                      <a:gd name="connsiteY62" fmla="*/ 14843 h 68106"/>
                      <a:gd name="connsiteX63" fmla="*/ 5344 w 11317"/>
                      <a:gd name="connsiteY63" fmla="*/ 15247 h 68106"/>
                      <a:gd name="connsiteX64" fmla="*/ 5434 w 11317"/>
                      <a:gd name="connsiteY64" fmla="*/ 15651 h 68106"/>
                      <a:gd name="connsiteX65" fmla="*/ 5524 w 11317"/>
                      <a:gd name="connsiteY65" fmla="*/ 16055 h 68106"/>
                      <a:gd name="connsiteX66" fmla="*/ 5591 w 11317"/>
                      <a:gd name="connsiteY66" fmla="*/ 16460 h 68106"/>
                      <a:gd name="connsiteX67" fmla="*/ 5681 w 11317"/>
                      <a:gd name="connsiteY67" fmla="*/ 16886 h 68106"/>
                      <a:gd name="connsiteX68" fmla="*/ 5748 w 11317"/>
                      <a:gd name="connsiteY68" fmla="*/ 17290 h 68106"/>
                      <a:gd name="connsiteX69" fmla="*/ 5838 w 11317"/>
                      <a:gd name="connsiteY69" fmla="*/ 17717 h 68106"/>
                      <a:gd name="connsiteX70" fmla="*/ 5883 w 11317"/>
                      <a:gd name="connsiteY70" fmla="*/ 17897 h 68106"/>
                      <a:gd name="connsiteX71" fmla="*/ 5928 w 11317"/>
                      <a:gd name="connsiteY71" fmla="*/ 18121 h 68106"/>
                      <a:gd name="connsiteX72" fmla="*/ 5995 w 11317"/>
                      <a:gd name="connsiteY72" fmla="*/ 18548 h 68106"/>
                      <a:gd name="connsiteX73" fmla="*/ 6085 w 11317"/>
                      <a:gd name="connsiteY73" fmla="*/ 18974 h 68106"/>
                      <a:gd name="connsiteX74" fmla="*/ 6153 w 11317"/>
                      <a:gd name="connsiteY74" fmla="*/ 19401 h 68106"/>
                      <a:gd name="connsiteX75" fmla="*/ 6242 w 11317"/>
                      <a:gd name="connsiteY75" fmla="*/ 19828 h 68106"/>
                      <a:gd name="connsiteX76" fmla="*/ 6310 w 11317"/>
                      <a:gd name="connsiteY76" fmla="*/ 20254 h 68106"/>
                      <a:gd name="connsiteX77" fmla="*/ 6377 w 11317"/>
                      <a:gd name="connsiteY77" fmla="*/ 20681 h 68106"/>
                      <a:gd name="connsiteX78" fmla="*/ 6445 w 11317"/>
                      <a:gd name="connsiteY78" fmla="*/ 21108 h 68106"/>
                      <a:gd name="connsiteX79" fmla="*/ 6512 w 11317"/>
                      <a:gd name="connsiteY79" fmla="*/ 21557 h 68106"/>
                      <a:gd name="connsiteX80" fmla="*/ 6579 w 11317"/>
                      <a:gd name="connsiteY80" fmla="*/ 21984 h 68106"/>
                      <a:gd name="connsiteX81" fmla="*/ 6647 w 11317"/>
                      <a:gd name="connsiteY81" fmla="*/ 22410 h 68106"/>
                      <a:gd name="connsiteX82" fmla="*/ 6714 w 11317"/>
                      <a:gd name="connsiteY82" fmla="*/ 22859 h 68106"/>
                      <a:gd name="connsiteX83" fmla="*/ 6781 w 11317"/>
                      <a:gd name="connsiteY83" fmla="*/ 23286 h 68106"/>
                      <a:gd name="connsiteX84" fmla="*/ 6826 w 11317"/>
                      <a:gd name="connsiteY84" fmla="*/ 23735 h 68106"/>
                      <a:gd name="connsiteX85" fmla="*/ 6894 w 11317"/>
                      <a:gd name="connsiteY85" fmla="*/ 24184 h 68106"/>
                      <a:gd name="connsiteX86" fmla="*/ 6939 w 11317"/>
                      <a:gd name="connsiteY86" fmla="*/ 24611 h 68106"/>
                      <a:gd name="connsiteX87" fmla="*/ 7006 w 11317"/>
                      <a:gd name="connsiteY87" fmla="*/ 25060 h 68106"/>
                      <a:gd name="connsiteX88" fmla="*/ 7051 w 11317"/>
                      <a:gd name="connsiteY88" fmla="*/ 25509 h 68106"/>
                      <a:gd name="connsiteX89" fmla="*/ 7118 w 11317"/>
                      <a:gd name="connsiteY89" fmla="*/ 25936 h 68106"/>
                      <a:gd name="connsiteX90" fmla="*/ 7163 w 11317"/>
                      <a:gd name="connsiteY90" fmla="*/ 26385 h 68106"/>
                      <a:gd name="connsiteX91" fmla="*/ 7208 w 11317"/>
                      <a:gd name="connsiteY91" fmla="*/ 26834 h 68106"/>
                      <a:gd name="connsiteX92" fmla="*/ 7253 w 11317"/>
                      <a:gd name="connsiteY92" fmla="*/ 27283 h 68106"/>
                      <a:gd name="connsiteX93" fmla="*/ 7298 w 11317"/>
                      <a:gd name="connsiteY93" fmla="*/ 27710 h 68106"/>
                      <a:gd name="connsiteX94" fmla="*/ 7343 w 11317"/>
                      <a:gd name="connsiteY94" fmla="*/ 28159 h 68106"/>
                      <a:gd name="connsiteX95" fmla="*/ 7388 w 11317"/>
                      <a:gd name="connsiteY95" fmla="*/ 28608 h 68106"/>
                      <a:gd name="connsiteX96" fmla="*/ 7433 w 11317"/>
                      <a:gd name="connsiteY96" fmla="*/ 29057 h 68106"/>
                      <a:gd name="connsiteX97" fmla="*/ 7478 w 11317"/>
                      <a:gd name="connsiteY97" fmla="*/ 29484 h 68106"/>
                      <a:gd name="connsiteX98" fmla="*/ 7500 w 11317"/>
                      <a:gd name="connsiteY98" fmla="*/ 29933 h 68106"/>
                      <a:gd name="connsiteX99" fmla="*/ 7545 w 11317"/>
                      <a:gd name="connsiteY99" fmla="*/ 30382 h 68106"/>
                      <a:gd name="connsiteX100" fmla="*/ 7567 w 11317"/>
                      <a:gd name="connsiteY100" fmla="*/ 30808 h 68106"/>
                      <a:gd name="connsiteX101" fmla="*/ 7612 w 11317"/>
                      <a:gd name="connsiteY101" fmla="*/ 31257 h 68106"/>
                      <a:gd name="connsiteX102" fmla="*/ 7635 w 11317"/>
                      <a:gd name="connsiteY102" fmla="*/ 31684 h 68106"/>
                      <a:gd name="connsiteX103" fmla="*/ 7680 w 11317"/>
                      <a:gd name="connsiteY103" fmla="*/ 32133 h 68106"/>
                      <a:gd name="connsiteX104" fmla="*/ 7702 w 11317"/>
                      <a:gd name="connsiteY104" fmla="*/ 32560 h 68106"/>
                      <a:gd name="connsiteX105" fmla="*/ 7747 w 11317"/>
                      <a:gd name="connsiteY105" fmla="*/ 33009 h 68106"/>
                      <a:gd name="connsiteX106" fmla="*/ 7769 w 11317"/>
                      <a:gd name="connsiteY106" fmla="*/ 33436 h 68106"/>
                      <a:gd name="connsiteX107" fmla="*/ 7792 w 11317"/>
                      <a:gd name="connsiteY107" fmla="*/ 33862 h 68106"/>
                      <a:gd name="connsiteX108" fmla="*/ 7837 w 11317"/>
                      <a:gd name="connsiteY108" fmla="*/ 34738 h 68106"/>
                      <a:gd name="connsiteX109" fmla="*/ 7882 w 11317"/>
                      <a:gd name="connsiteY109" fmla="*/ 35591 h 68106"/>
                      <a:gd name="connsiteX110" fmla="*/ 7904 w 11317"/>
                      <a:gd name="connsiteY110" fmla="*/ 36040 h 68106"/>
                      <a:gd name="connsiteX111" fmla="*/ 7927 w 11317"/>
                      <a:gd name="connsiteY111" fmla="*/ 36422 h 68106"/>
                      <a:gd name="connsiteX112" fmla="*/ 7972 w 11317"/>
                      <a:gd name="connsiteY112" fmla="*/ 37253 h 68106"/>
                      <a:gd name="connsiteX113" fmla="*/ 7994 w 11317"/>
                      <a:gd name="connsiteY113" fmla="*/ 38084 h 68106"/>
                      <a:gd name="connsiteX114" fmla="*/ 8039 w 11317"/>
                      <a:gd name="connsiteY114" fmla="*/ 38915 h 68106"/>
                      <a:gd name="connsiteX115" fmla="*/ 8061 w 11317"/>
                      <a:gd name="connsiteY115" fmla="*/ 39723 h 68106"/>
                      <a:gd name="connsiteX116" fmla="*/ 8084 w 11317"/>
                      <a:gd name="connsiteY116" fmla="*/ 40509 h 68106"/>
                      <a:gd name="connsiteX117" fmla="*/ 8106 w 11317"/>
                      <a:gd name="connsiteY117" fmla="*/ 41295 h 68106"/>
                      <a:gd name="connsiteX118" fmla="*/ 8129 w 11317"/>
                      <a:gd name="connsiteY118" fmla="*/ 42058 h 68106"/>
                      <a:gd name="connsiteX119" fmla="*/ 8151 w 11317"/>
                      <a:gd name="connsiteY119" fmla="*/ 42799 h 68106"/>
                      <a:gd name="connsiteX120" fmla="*/ 8151 w 11317"/>
                      <a:gd name="connsiteY120" fmla="*/ 43540 h 68106"/>
                      <a:gd name="connsiteX121" fmla="*/ 8151 w 11317"/>
                      <a:gd name="connsiteY121" fmla="*/ 44259 h 68106"/>
                      <a:gd name="connsiteX122" fmla="*/ 8174 w 11317"/>
                      <a:gd name="connsiteY122" fmla="*/ 44955 h 68106"/>
                      <a:gd name="connsiteX123" fmla="*/ 8174 w 11317"/>
                      <a:gd name="connsiteY123" fmla="*/ 45651 h 68106"/>
                      <a:gd name="connsiteX124" fmla="*/ 8174 w 11317"/>
                      <a:gd name="connsiteY124" fmla="*/ 46325 h 68106"/>
                      <a:gd name="connsiteX125" fmla="*/ 8174 w 11317"/>
                      <a:gd name="connsiteY125" fmla="*/ 46954 h 68106"/>
                      <a:gd name="connsiteX126" fmla="*/ 8174 w 11317"/>
                      <a:gd name="connsiteY126" fmla="*/ 47582 h 68106"/>
                      <a:gd name="connsiteX127" fmla="*/ 8151 w 11317"/>
                      <a:gd name="connsiteY127" fmla="*/ 48189 h 68106"/>
                      <a:gd name="connsiteX128" fmla="*/ 8151 w 11317"/>
                      <a:gd name="connsiteY128" fmla="*/ 48772 h 68106"/>
                      <a:gd name="connsiteX129" fmla="*/ 8151 w 11317"/>
                      <a:gd name="connsiteY129" fmla="*/ 49334 h 68106"/>
                      <a:gd name="connsiteX130" fmla="*/ 8129 w 11317"/>
                      <a:gd name="connsiteY130" fmla="*/ 49873 h 68106"/>
                      <a:gd name="connsiteX131" fmla="*/ 8129 w 11317"/>
                      <a:gd name="connsiteY131" fmla="*/ 50210 h 68106"/>
                      <a:gd name="connsiteX132" fmla="*/ 8129 w 11317"/>
                      <a:gd name="connsiteY132" fmla="*/ 50614 h 68106"/>
                      <a:gd name="connsiteX133" fmla="*/ 8129 w 11317"/>
                      <a:gd name="connsiteY133" fmla="*/ 51534 h 68106"/>
                      <a:gd name="connsiteX134" fmla="*/ 8106 w 11317"/>
                      <a:gd name="connsiteY134" fmla="*/ 52657 h 68106"/>
                      <a:gd name="connsiteX135" fmla="*/ 8106 w 11317"/>
                      <a:gd name="connsiteY135" fmla="*/ 53263 h 68106"/>
                      <a:gd name="connsiteX136" fmla="*/ 8106 w 11317"/>
                      <a:gd name="connsiteY136" fmla="*/ 53870 h 68106"/>
                      <a:gd name="connsiteX137" fmla="*/ 8106 w 11317"/>
                      <a:gd name="connsiteY137" fmla="*/ 53892 h 68106"/>
                      <a:gd name="connsiteX138" fmla="*/ 8106 w 11317"/>
                      <a:gd name="connsiteY138" fmla="*/ 54566 h 68106"/>
                      <a:gd name="connsiteX139" fmla="*/ 8106 w 11317"/>
                      <a:gd name="connsiteY139" fmla="*/ 55262 h 68106"/>
                      <a:gd name="connsiteX140" fmla="*/ 8084 w 11317"/>
                      <a:gd name="connsiteY140" fmla="*/ 55958 h 68106"/>
                      <a:gd name="connsiteX141" fmla="*/ 8084 w 11317"/>
                      <a:gd name="connsiteY141" fmla="*/ 56317 h 68106"/>
                      <a:gd name="connsiteX142" fmla="*/ 8084 w 11317"/>
                      <a:gd name="connsiteY142" fmla="*/ 56699 h 68106"/>
                      <a:gd name="connsiteX143" fmla="*/ 8084 w 11317"/>
                      <a:gd name="connsiteY143" fmla="*/ 57058 h 68106"/>
                      <a:gd name="connsiteX144" fmla="*/ 8061 w 11317"/>
                      <a:gd name="connsiteY144" fmla="*/ 57418 h 68106"/>
                      <a:gd name="connsiteX145" fmla="*/ 8061 w 11317"/>
                      <a:gd name="connsiteY145" fmla="*/ 57799 h 68106"/>
                      <a:gd name="connsiteX146" fmla="*/ 8039 w 11317"/>
                      <a:gd name="connsiteY146" fmla="*/ 58159 h 68106"/>
                      <a:gd name="connsiteX147" fmla="*/ 8016 w 11317"/>
                      <a:gd name="connsiteY147" fmla="*/ 58540 h 68106"/>
                      <a:gd name="connsiteX148" fmla="*/ 8016 w 11317"/>
                      <a:gd name="connsiteY148" fmla="*/ 58900 h 68106"/>
                      <a:gd name="connsiteX149" fmla="*/ 7994 w 11317"/>
                      <a:gd name="connsiteY149" fmla="*/ 59259 h 68106"/>
                      <a:gd name="connsiteX150" fmla="*/ 7972 w 11317"/>
                      <a:gd name="connsiteY150" fmla="*/ 59641 h 68106"/>
                      <a:gd name="connsiteX151" fmla="*/ 7949 w 11317"/>
                      <a:gd name="connsiteY151" fmla="*/ 60000 h 68106"/>
                      <a:gd name="connsiteX152" fmla="*/ 7927 w 11317"/>
                      <a:gd name="connsiteY152" fmla="*/ 60359 h 68106"/>
                      <a:gd name="connsiteX153" fmla="*/ 7904 w 11317"/>
                      <a:gd name="connsiteY153" fmla="*/ 60696 h 68106"/>
                      <a:gd name="connsiteX154" fmla="*/ 7904 w 11317"/>
                      <a:gd name="connsiteY154" fmla="*/ 60719 h 68106"/>
                      <a:gd name="connsiteX155" fmla="*/ 7882 w 11317"/>
                      <a:gd name="connsiteY155" fmla="*/ 61078 h 68106"/>
                      <a:gd name="connsiteX156" fmla="*/ 7837 w 11317"/>
                      <a:gd name="connsiteY156" fmla="*/ 61437 h 68106"/>
                      <a:gd name="connsiteX157" fmla="*/ 7814 w 11317"/>
                      <a:gd name="connsiteY157" fmla="*/ 61774 h 68106"/>
                      <a:gd name="connsiteX158" fmla="*/ 7792 w 11317"/>
                      <a:gd name="connsiteY158" fmla="*/ 62133 h 68106"/>
                      <a:gd name="connsiteX159" fmla="*/ 7747 w 11317"/>
                      <a:gd name="connsiteY159" fmla="*/ 62470 h 68106"/>
                      <a:gd name="connsiteX160" fmla="*/ 7702 w 11317"/>
                      <a:gd name="connsiteY160" fmla="*/ 62784 h 68106"/>
                      <a:gd name="connsiteX161" fmla="*/ 7680 w 11317"/>
                      <a:gd name="connsiteY161" fmla="*/ 63121 h 68106"/>
                      <a:gd name="connsiteX162" fmla="*/ 7635 w 11317"/>
                      <a:gd name="connsiteY162" fmla="*/ 63436 h 68106"/>
                      <a:gd name="connsiteX163" fmla="*/ 7567 w 11317"/>
                      <a:gd name="connsiteY163" fmla="*/ 63750 h 68106"/>
                      <a:gd name="connsiteX164" fmla="*/ 7545 w 11317"/>
                      <a:gd name="connsiteY164" fmla="*/ 63885 h 68106"/>
                      <a:gd name="connsiteX165" fmla="*/ 7522 w 11317"/>
                      <a:gd name="connsiteY165" fmla="*/ 64042 h 68106"/>
                      <a:gd name="connsiteX166" fmla="*/ 7500 w 11317"/>
                      <a:gd name="connsiteY166" fmla="*/ 64177 h 68106"/>
                      <a:gd name="connsiteX167" fmla="*/ 7500 w 11317"/>
                      <a:gd name="connsiteY167" fmla="*/ 64244 h 68106"/>
                      <a:gd name="connsiteX168" fmla="*/ 7478 w 11317"/>
                      <a:gd name="connsiteY168" fmla="*/ 64334 h 68106"/>
                      <a:gd name="connsiteX169" fmla="*/ 7455 w 11317"/>
                      <a:gd name="connsiteY169" fmla="*/ 64469 h 68106"/>
                      <a:gd name="connsiteX170" fmla="*/ 7433 w 11317"/>
                      <a:gd name="connsiteY170" fmla="*/ 64603 h 68106"/>
                      <a:gd name="connsiteX171" fmla="*/ 7410 w 11317"/>
                      <a:gd name="connsiteY171" fmla="*/ 64738 h 68106"/>
                      <a:gd name="connsiteX172" fmla="*/ 7365 w 11317"/>
                      <a:gd name="connsiteY172" fmla="*/ 64873 h 68106"/>
                      <a:gd name="connsiteX173" fmla="*/ 7343 w 11317"/>
                      <a:gd name="connsiteY173" fmla="*/ 65007 h 68106"/>
                      <a:gd name="connsiteX174" fmla="*/ 7320 w 11317"/>
                      <a:gd name="connsiteY174" fmla="*/ 65142 h 68106"/>
                      <a:gd name="connsiteX175" fmla="*/ 7298 w 11317"/>
                      <a:gd name="connsiteY175" fmla="*/ 65254 h 68106"/>
                      <a:gd name="connsiteX176" fmla="*/ 7253 w 11317"/>
                      <a:gd name="connsiteY176" fmla="*/ 65389 h 68106"/>
                      <a:gd name="connsiteX177" fmla="*/ 7230 w 11317"/>
                      <a:gd name="connsiteY177" fmla="*/ 65501 h 68106"/>
                      <a:gd name="connsiteX178" fmla="*/ 7186 w 11317"/>
                      <a:gd name="connsiteY178" fmla="*/ 65614 h 68106"/>
                      <a:gd name="connsiteX179" fmla="*/ 7163 w 11317"/>
                      <a:gd name="connsiteY179" fmla="*/ 65726 h 68106"/>
                      <a:gd name="connsiteX180" fmla="*/ 7141 w 11317"/>
                      <a:gd name="connsiteY180" fmla="*/ 65838 h 68106"/>
                      <a:gd name="connsiteX181" fmla="*/ 7096 w 11317"/>
                      <a:gd name="connsiteY181" fmla="*/ 65928 h 68106"/>
                      <a:gd name="connsiteX182" fmla="*/ 7073 w 11317"/>
                      <a:gd name="connsiteY182" fmla="*/ 66040 h 68106"/>
                      <a:gd name="connsiteX183" fmla="*/ 7028 w 11317"/>
                      <a:gd name="connsiteY183" fmla="*/ 66130 h 68106"/>
                      <a:gd name="connsiteX184" fmla="*/ 7006 w 11317"/>
                      <a:gd name="connsiteY184" fmla="*/ 66175 h 68106"/>
                      <a:gd name="connsiteX185" fmla="*/ 7028 w 11317"/>
                      <a:gd name="connsiteY185" fmla="*/ 66242 h 68106"/>
                      <a:gd name="connsiteX186" fmla="*/ 7073 w 11317"/>
                      <a:gd name="connsiteY186" fmla="*/ 66355 h 68106"/>
                      <a:gd name="connsiteX187" fmla="*/ 7096 w 11317"/>
                      <a:gd name="connsiteY187" fmla="*/ 66489 h 68106"/>
                      <a:gd name="connsiteX188" fmla="*/ 7118 w 11317"/>
                      <a:gd name="connsiteY188" fmla="*/ 66602 h 68106"/>
                      <a:gd name="connsiteX189" fmla="*/ 7118 w 11317"/>
                      <a:gd name="connsiteY189" fmla="*/ 66714 h 68106"/>
                      <a:gd name="connsiteX190" fmla="*/ 7141 w 11317"/>
                      <a:gd name="connsiteY190" fmla="*/ 66826 h 68106"/>
                      <a:gd name="connsiteX191" fmla="*/ 7141 w 11317"/>
                      <a:gd name="connsiteY191" fmla="*/ 66939 h 68106"/>
                      <a:gd name="connsiteX192" fmla="*/ 7141 w 11317"/>
                      <a:gd name="connsiteY192" fmla="*/ 66916 h 68106"/>
                      <a:gd name="connsiteX193" fmla="*/ 7141 w 11317"/>
                      <a:gd name="connsiteY193" fmla="*/ 67028 h 68106"/>
                      <a:gd name="connsiteX194" fmla="*/ 7118 w 11317"/>
                      <a:gd name="connsiteY194" fmla="*/ 67118 h 68106"/>
                      <a:gd name="connsiteX195" fmla="*/ 7118 w 11317"/>
                      <a:gd name="connsiteY195" fmla="*/ 67118 h 68106"/>
                      <a:gd name="connsiteX196" fmla="*/ 7096 w 11317"/>
                      <a:gd name="connsiteY196" fmla="*/ 67208 h 68106"/>
                      <a:gd name="connsiteX197" fmla="*/ 7073 w 11317"/>
                      <a:gd name="connsiteY197" fmla="*/ 67298 h 68106"/>
                      <a:gd name="connsiteX198" fmla="*/ 7096 w 11317"/>
                      <a:gd name="connsiteY198" fmla="*/ 67298 h 68106"/>
                      <a:gd name="connsiteX199" fmla="*/ 7051 w 11317"/>
                      <a:gd name="connsiteY199" fmla="*/ 67365 h 68106"/>
                      <a:gd name="connsiteX200" fmla="*/ 7051 w 11317"/>
                      <a:gd name="connsiteY200" fmla="*/ 67410 h 68106"/>
                      <a:gd name="connsiteX201" fmla="*/ 7006 w 11317"/>
                      <a:gd name="connsiteY201" fmla="*/ 67433 h 68106"/>
                      <a:gd name="connsiteX202" fmla="*/ 7006 w 11317"/>
                      <a:gd name="connsiteY202" fmla="*/ 67433 h 68106"/>
                      <a:gd name="connsiteX203" fmla="*/ 6961 w 11317"/>
                      <a:gd name="connsiteY203" fmla="*/ 67500 h 68106"/>
                      <a:gd name="connsiteX204" fmla="*/ 6961 w 11317"/>
                      <a:gd name="connsiteY204" fmla="*/ 67477 h 68106"/>
                      <a:gd name="connsiteX205" fmla="*/ 6916 w 11317"/>
                      <a:gd name="connsiteY205" fmla="*/ 67545 h 68106"/>
                      <a:gd name="connsiteX206" fmla="*/ 6916 w 11317"/>
                      <a:gd name="connsiteY206" fmla="*/ 67545 h 68106"/>
                      <a:gd name="connsiteX207" fmla="*/ 6849 w 11317"/>
                      <a:gd name="connsiteY207" fmla="*/ 67590 h 68106"/>
                      <a:gd name="connsiteX208" fmla="*/ 6871 w 11317"/>
                      <a:gd name="connsiteY208" fmla="*/ 67567 h 68106"/>
                      <a:gd name="connsiteX209" fmla="*/ 6804 w 11317"/>
                      <a:gd name="connsiteY209" fmla="*/ 67635 h 68106"/>
                      <a:gd name="connsiteX210" fmla="*/ 6737 w 11317"/>
                      <a:gd name="connsiteY210" fmla="*/ 67657 h 68106"/>
                      <a:gd name="connsiteX211" fmla="*/ 6759 w 11317"/>
                      <a:gd name="connsiteY211" fmla="*/ 67657 h 68106"/>
                      <a:gd name="connsiteX212" fmla="*/ 6714 w 11317"/>
                      <a:gd name="connsiteY212" fmla="*/ 67680 h 68106"/>
                      <a:gd name="connsiteX213" fmla="*/ 6737 w 11317"/>
                      <a:gd name="connsiteY213" fmla="*/ 67680 h 68106"/>
                      <a:gd name="connsiteX214" fmla="*/ 6692 w 11317"/>
                      <a:gd name="connsiteY214" fmla="*/ 67680 h 68106"/>
                      <a:gd name="connsiteX215" fmla="*/ 6692 w 11317"/>
                      <a:gd name="connsiteY215" fmla="*/ 67680 h 68106"/>
                      <a:gd name="connsiteX216" fmla="*/ 6669 w 11317"/>
                      <a:gd name="connsiteY216" fmla="*/ 67702 h 68106"/>
                      <a:gd name="connsiteX217" fmla="*/ 6669 w 11317"/>
                      <a:gd name="connsiteY217" fmla="*/ 67702 h 68106"/>
                      <a:gd name="connsiteX218" fmla="*/ 6647 w 11317"/>
                      <a:gd name="connsiteY218" fmla="*/ 67725 h 68106"/>
                      <a:gd name="connsiteX219" fmla="*/ 6647 w 11317"/>
                      <a:gd name="connsiteY219" fmla="*/ 67702 h 68106"/>
                      <a:gd name="connsiteX220" fmla="*/ 6602 w 11317"/>
                      <a:gd name="connsiteY220" fmla="*/ 67725 h 68106"/>
                      <a:gd name="connsiteX221" fmla="*/ 6624 w 11317"/>
                      <a:gd name="connsiteY221" fmla="*/ 67725 h 68106"/>
                      <a:gd name="connsiteX222" fmla="*/ 6579 w 11317"/>
                      <a:gd name="connsiteY222" fmla="*/ 67747 h 68106"/>
                      <a:gd name="connsiteX223" fmla="*/ 6467 w 11317"/>
                      <a:gd name="connsiteY223" fmla="*/ 67994 h 68106"/>
                      <a:gd name="connsiteX224" fmla="*/ 6714 w 11317"/>
                      <a:gd name="connsiteY224" fmla="*/ 68106 h 68106"/>
                      <a:gd name="connsiteX225" fmla="*/ 6759 w 11317"/>
                      <a:gd name="connsiteY225" fmla="*/ 68084 h 68106"/>
                      <a:gd name="connsiteX226" fmla="*/ 6781 w 11317"/>
                      <a:gd name="connsiteY226" fmla="*/ 68084 h 68106"/>
                      <a:gd name="connsiteX227" fmla="*/ 6826 w 11317"/>
                      <a:gd name="connsiteY227" fmla="*/ 68061 h 68106"/>
                      <a:gd name="connsiteX228" fmla="*/ 6871 w 11317"/>
                      <a:gd name="connsiteY228" fmla="*/ 68039 h 68106"/>
                      <a:gd name="connsiteX229" fmla="*/ 6916 w 11317"/>
                      <a:gd name="connsiteY229" fmla="*/ 68016 h 68106"/>
                      <a:gd name="connsiteX230" fmla="*/ 6939 w 11317"/>
                      <a:gd name="connsiteY230" fmla="*/ 67994 h 68106"/>
                      <a:gd name="connsiteX231" fmla="*/ 7028 w 11317"/>
                      <a:gd name="connsiteY231" fmla="*/ 67949 h 68106"/>
                      <a:gd name="connsiteX232" fmla="*/ 7096 w 11317"/>
                      <a:gd name="connsiteY232" fmla="*/ 67904 h 68106"/>
                      <a:gd name="connsiteX233" fmla="*/ 7163 w 11317"/>
                      <a:gd name="connsiteY233" fmla="*/ 67859 h 68106"/>
                      <a:gd name="connsiteX234" fmla="*/ 7230 w 11317"/>
                      <a:gd name="connsiteY234" fmla="*/ 67792 h 68106"/>
                      <a:gd name="connsiteX235" fmla="*/ 7298 w 11317"/>
                      <a:gd name="connsiteY235" fmla="*/ 67747 h 68106"/>
                      <a:gd name="connsiteX236" fmla="*/ 7343 w 11317"/>
                      <a:gd name="connsiteY236" fmla="*/ 67702 h 68106"/>
                      <a:gd name="connsiteX237" fmla="*/ 7388 w 11317"/>
                      <a:gd name="connsiteY237" fmla="*/ 67680 h 68106"/>
                      <a:gd name="connsiteX238" fmla="*/ 7478 w 11317"/>
                      <a:gd name="connsiteY238" fmla="*/ 67635 h 68106"/>
                      <a:gd name="connsiteX239" fmla="*/ 7567 w 11317"/>
                      <a:gd name="connsiteY239" fmla="*/ 67567 h 68106"/>
                      <a:gd name="connsiteX240" fmla="*/ 7657 w 11317"/>
                      <a:gd name="connsiteY240" fmla="*/ 67522 h 68106"/>
                      <a:gd name="connsiteX241" fmla="*/ 7769 w 11317"/>
                      <a:gd name="connsiteY241" fmla="*/ 67455 h 68106"/>
                      <a:gd name="connsiteX242" fmla="*/ 7859 w 11317"/>
                      <a:gd name="connsiteY242" fmla="*/ 67410 h 68106"/>
                      <a:gd name="connsiteX243" fmla="*/ 7972 w 11317"/>
                      <a:gd name="connsiteY243" fmla="*/ 67343 h 68106"/>
                      <a:gd name="connsiteX244" fmla="*/ 8084 w 11317"/>
                      <a:gd name="connsiteY244" fmla="*/ 67275 h 68106"/>
                      <a:gd name="connsiteX245" fmla="*/ 8196 w 11317"/>
                      <a:gd name="connsiteY245" fmla="*/ 67186 h 68106"/>
                      <a:gd name="connsiteX246" fmla="*/ 8331 w 11317"/>
                      <a:gd name="connsiteY246" fmla="*/ 67118 h 68106"/>
                      <a:gd name="connsiteX247" fmla="*/ 8443 w 11317"/>
                      <a:gd name="connsiteY247" fmla="*/ 67051 h 68106"/>
                      <a:gd name="connsiteX248" fmla="*/ 8578 w 11317"/>
                      <a:gd name="connsiteY248" fmla="*/ 66961 h 68106"/>
                      <a:gd name="connsiteX249" fmla="*/ 8645 w 11317"/>
                      <a:gd name="connsiteY249" fmla="*/ 66916 h 68106"/>
                      <a:gd name="connsiteX250" fmla="*/ 8690 w 11317"/>
                      <a:gd name="connsiteY250" fmla="*/ 66871 h 68106"/>
                      <a:gd name="connsiteX251" fmla="*/ 8735 w 11317"/>
                      <a:gd name="connsiteY251" fmla="*/ 66736 h 68106"/>
                      <a:gd name="connsiteX252" fmla="*/ 8802 w 11317"/>
                      <a:gd name="connsiteY252" fmla="*/ 66624 h 68106"/>
                      <a:gd name="connsiteX253" fmla="*/ 8847 w 11317"/>
                      <a:gd name="connsiteY253" fmla="*/ 66489 h 68106"/>
                      <a:gd name="connsiteX254" fmla="*/ 8915 w 11317"/>
                      <a:gd name="connsiteY254" fmla="*/ 66355 h 68106"/>
                      <a:gd name="connsiteX255" fmla="*/ 8960 w 11317"/>
                      <a:gd name="connsiteY255" fmla="*/ 66220 h 68106"/>
                      <a:gd name="connsiteX256" fmla="*/ 9027 w 11317"/>
                      <a:gd name="connsiteY256" fmla="*/ 66085 h 68106"/>
                      <a:gd name="connsiteX257" fmla="*/ 9072 w 11317"/>
                      <a:gd name="connsiteY257" fmla="*/ 65951 h 68106"/>
                      <a:gd name="connsiteX258" fmla="*/ 9117 w 11317"/>
                      <a:gd name="connsiteY258" fmla="*/ 65816 h 68106"/>
                      <a:gd name="connsiteX259" fmla="*/ 9162 w 11317"/>
                      <a:gd name="connsiteY259" fmla="*/ 65681 h 68106"/>
                      <a:gd name="connsiteX260" fmla="*/ 9229 w 11317"/>
                      <a:gd name="connsiteY260" fmla="*/ 65546 h 68106"/>
                      <a:gd name="connsiteX261" fmla="*/ 9274 w 11317"/>
                      <a:gd name="connsiteY261" fmla="*/ 65389 h 68106"/>
                      <a:gd name="connsiteX262" fmla="*/ 9319 w 11317"/>
                      <a:gd name="connsiteY262" fmla="*/ 65232 h 68106"/>
                      <a:gd name="connsiteX263" fmla="*/ 9364 w 11317"/>
                      <a:gd name="connsiteY263" fmla="*/ 65097 h 68106"/>
                      <a:gd name="connsiteX264" fmla="*/ 9409 w 11317"/>
                      <a:gd name="connsiteY264" fmla="*/ 64940 h 68106"/>
                      <a:gd name="connsiteX265" fmla="*/ 9454 w 11317"/>
                      <a:gd name="connsiteY265" fmla="*/ 64783 h 68106"/>
                      <a:gd name="connsiteX266" fmla="*/ 9476 w 11317"/>
                      <a:gd name="connsiteY266" fmla="*/ 64716 h 68106"/>
                      <a:gd name="connsiteX267" fmla="*/ 9498 w 11317"/>
                      <a:gd name="connsiteY267" fmla="*/ 64626 h 68106"/>
                      <a:gd name="connsiteX268" fmla="*/ 9543 w 11317"/>
                      <a:gd name="connsiteY268" fmla="*/ 64469 h 68106"/>
                      <a:gd name="connsiteX269" fmla="*/ 9566 w 11317"/>
                      <a:gd name="connsiteY269" fmla="*/ 64311 h 68106"/>
                      <a:gd name="connsiteX270" fmla="*/ 9611 w 11317"/>
                      <a:gd name="connsiteY270" fmla="*/ 64154 h 68106"/>
                      <a:gd name="connsiteX271" fmla="*/ 9701 w 11317"/>
                      <a:gd name="connsiteY271" fmla="*/ 63817 h 68106"/>
                      <a:gd name="connsiteX272" fmla="*/ 9768 w 11317"/>
                      <a:gd name="connsiteY272" fmla="*/ 63480 h 68106"/>
                      <a:gd name="connsiteX273" fmla="*/ 9835 w 11317"/>
                      <a:gd name="connsiteY273" fmla="*/ 63144 h 68106"/>
                      <a:gd name="connsiteX274" fmla="*/ 9903 w 11317"/>
                      <a:gd name="connsiteY274" fmla="*/ 62784 h 68106"/>
                      <a:gd name="connsiteX275" fmla="*/ 9970 w 11317"/>
                      <a:gd name="connsiteY275" fmla="*/ 62425 h 68106"/>
                      <a:gd name="connsiteX276" fmla="*/ 10037 w 11317"/>
                      <a:gd name="connsiteY276" fmla="*/ 62066 h 68106"/>
                      <a:gd name="connsiteX277" fmla="*/ 10082 w 11317"/>
                      <a:gd name="connsiteY277" fmla="*/ 61707 h 68106"/>
                      <a:gd name="connsiteX278" fmla="*/ 10150 w 11317"/>
                      <a:gd name="connsiteY278" fmla="*/ 61347 h 68106"/>
                      <a:gd name="connsiteX279" fmla="*/ 10217 w 11317"/>
                      <a:gd name="connsiteY279" fmla="*/ 60966 h 68106"/>
                      <a:gd name="connsiteX280" fmla="*/ 10217 w 11317"/>
                      <a:gd name="connsiteY280" fmla="*/ 60943 h 68106"/>
                      <a:gd name="connsiteX281" fmla="*/ 10262 w 11317"/>
                      <a:gd name="connsiteY281" fmla="*/ 60606 h 68106"/>
                      <a:gd name="connsiteX282" fmla="*/ 10307 w 11317"/>
                      <a:gd name="connsiteY282" fmla="*/ 60225 h 68106"/>
                      <a:gd name="connsiteX283" fmla="*/ 10352 w 11317"/>
                      <a:gd name="connsiteY283" fmla="*/ 59843 h 68106"/>
                      <a:gd name="connsiteX284" fmla="*/ 10397 w 11317"/>
                      <a:gd name="connsiteY284" fmla="*/ 59461 h 68106"/>
                      <a:gd name="connsiteX285" fmla="*/ 10442 w 11317"/>
                      <a:gd name="connsiteY285" fmla="*/ 59079 h 68106"/>
                      <a:gd name="connsiteX286" fmla="*/ 10486 w 11317"/>
                      <a:gd name="connsiteY286" fmla="*/ 58720 h 68106"/>
                      <a:gd name="connsiteX287" fmla="*/ 10509 w 11317"/>
                      <a:gd name="connsiteY287" fmla="*/ 58338 h 68106"/>
                      <a:gd name="connsiteX288" fmla="*/ 10554 w 11317"/>
                      <a:gd name="connsiteY288" fmla="*/ 57957 h 68106"/>
                      <a:gd name="connsiteX289" fmla="*/ 10599 w 11317"/>
                      <a:gd name="connsiteY289" fmla="*/ 57575 h 68106"/>
                      <a:gd name="connsiteX290" fmla="*/ 10621 w 11317"/>
                      <a:gd name="connsiteY290" fmla="*/ 57193 h 68106"/>
                      <a:gd name="connsiteX291" fmla="*/ 10666 w 11317"/>
                      <a:gd name="connsiteY291" fmla="*/ 56834 h 68106"/>
                      <a:gd name="connsiteX292" fmla="*/ 10689 w 11317"/>
                      <a:gd name="connsiteY292" fmla="*/ 56452 h 68106"/>
                      <a:gd name="connsiteX293" fmla="*/ 10711 w 11317"/>
                      <a:gd name="connsiteY293" fmla="*/ 56093 h 68106"/>
                      <a:gd name="connsiteX294" fmla="*/ 10778 w 11317"/>
                      <a:gd name="connsiteY294" fmla="*/ 55374 h 68106"/>
                      <a:gd name="connsiteX295" fmla="*/ 10823 w 11317"/>
                      <a:gd name="connsiteY295" fmla="*/ 54656 h 68106"/>
                      <a:gd name="connsiteX296" fmla="*/ 10868 w 11317"/>
                      <a:gd name="connsiteY296" fmla="*/ 53982 h 68106"/>
                      <a:gd name="connsiteX297" fmla="*/ 10868 w 11317"/>
                      <a:gd name="connsiteY297" fmla="*/ 53960 h 68106"/>
                      <a:gd name="connsiteX298" fmla="*/ 10891 w 11317"/>
                      <a:gd name="connsiteY298" fmla="*/ 53331 h 68106"/>
                      <a:gd name="connsiteX299" fmla="*/ 10913 w 11317"/>
                      <a:gd name="connsiteY299" fmla="*/ 52724 h 68106"/>
                      <a:gd name="connsiteX300" fmla="*/ 10958 w 11317"/>
                      <a:gd name="connsiteY300" fmla="*/ 51602 h 68106"/>
                      <a:gd name="connsiteX301" fmla="*/ 10981 w 11317"/>
                      <a:gd name="connsiteY301" fmla="*/ 50681 h 68106"/>
                      <a:gd name="connsiteX302" fmla="*/ 11003 w 11317"/>
                      <a:gd name="connsiteY302" fmla="*/ 50299 h 68106"/>
                      <a:gd name="connsiteX303" fmla="*/ 11025 w 11317"/>
                      <a:gd name="connsiteY303" fmla="*/ 49985 h 68106"/>
                      <a:gd name="connsiteX304" fmla="*/ 11048 w 11317"/>
                      <a:gd name="connsiteY304" fmla="*/ 49446 h 68106"/>
                      <a:gd name="connsiteX305" fmla="*/ 11070 w 11317"/>
                      <a:gd name="connsiteY305" fmla="*/ 48862 h 68106"/>
                      <a:gd name="connsiteX306" fmla="*/ 11115 w 11317"/>
                      <a:gd name="connsiteY306" fmla="*/ 48278 h 68106"/>
                      <a:gd name="connsiteX307" fmla="*/ 11138 w 11317"/>
                      <a:gd name="connsiteY307" fmla="*/ 47672 h 68106"/>
                      <a:gd name="connsiteX308" fmla="*/ 11160 w 11317"/>
                      <a:gd name="connsiteY308" fmla="*/ 47021 h 68106"/>
                      <a:gd name="connsiteX309" fmla="*/ 11183 w 11317"/>
                      <a:gd name="connsiteY309" fmla="*/ 46370 h 68106"/>
                      <a:gd name="connsiteX310" fmla="*/ 11205 w 11317"/>
                      <a:gd name="connsiteY310" fmla="*/ 45696 h 68106"/>
                      <a:gd name="connsiteX311" fmla="*/ 11228 w 11317"/>
                      <a:gd name="connsiteY311" fmla="*/ 45000 h 68106"/>
                      <a:gd name="connsiteX312" fmla="*/ 11250 w 11317"/>
                      <a:gd name="connsiteY312" fmla="*/ 44281 h 68106"/>
                      <a:gd name="connsiteX313" fmla="*/ 11272 w 11317"/>
                      <a:gd name="connsiteY313" fmla="*/ 43563 h 68106"/>
                      <a:gd name="connsiteX314" fmla="*/ 11272 w 11317"/>
                      <a:gd name="connsiteY314" fmla="*/ 42799 h 68106"/>
                      <a:gd name="connsiteX315" fmla="*/ 11295 w 11317"/>
                      <a:gd name="connsiteY315" fmla="*/ 42036 h 68106"/>
                      <a:gd name="connsiteX316" fmla="*/ 11295 w 11317"/>
                      <a:gd name="connsiteY316" fmla="*/ 41272 h 68106"/>
                      <a:gd name="connsiteX317" fmla="*/ 11295 w 11317"/>
                      <a:gd name="connsiteY317" fmla="*/ 40464 h 68106"/>
                      <a:gd name="connsiteX318" fmla="*/ 11317 w 11317"/>
                      <a:gd name="connsiteY318" fmla="*/ 39656 h 68106"/>
                      <a:gd name="connsiteX319" fmla="*/ 11317 w 11317"/>
                      <a:gd name="connsiteY319" fmla="*/ 38847 h 68106"/>
                      <a:gd name="connsiteX320" fmla="*/ 11295 w 11317"/>
                      <a:gd name="connsiteY320" fmla="*/ 38016 h 68106"/>
                      <a:gd name="connsiteX321" fmla="*/ 11295 w 11317"/>
                      <a:gd name="connsiteY321" fmla="*/ 37163 h 68106"/>
                      <a:gd name="connsiteX322" fmla="*/ 11295 w 11317"/>
                      <a:gd name="connsiteY322" fmla="*/ 36310 h 68106"/>
                      <a:gd name="connsiteX323" fmla="*/ 11272 w 11317"/>
                      <a:gd name="connsiteY323" fmla="*/ 35928 h 68106"/>
                      <a:gd name="connsiteX324" fmla="*/ 11272 w 11317"/>
                      <a:gd name="connsiteY324" fmla="*/ 35457 h 68106"/>
                      <a:gd name="connsiteX325" fmla="*/ 11250 w 11317"/>
                      <a:gd name="connsiteY325" fmla="*/ 34581 h 68106"/>
                      <a:gd name="connsiteX326" fmla="*/ 11228 w 11317"/>
                      <a:gd name="connsiteY326" fmla="*/ 33705 h 68106"/>
                      <a:gd name="connsiteX327" fmla="*/ 11205 w 11317"/>
                      <a:gd name="connsiteY327" fmla="*/ 33256 h 68106"/>
                      <a:gd name="connsiteX328" fmla="*/ 11183 w 11317"/>
                      <a:gd name="connsiteY328" fmla="*/ 32829 h 68106"/>
                      <a:gd name="connsiteX329" fmla="*/ 11160 w 11317"/>
                      <a:gd name="connsiteY329" fmla="*/ 32380 h 68106"/>
                      <a:gd name="connsiteX330" fmla="*/ 11138 w 11317"/>
                      <a:gd name="connsiteY330" fmla="*/ 31931 h 68106"/>
                      <a:gd name="connsiteX331" fmla="*/ 11138 w 11317"/>
                      <a:gd name="connsiteY331" fmla="*/ 31482 h 68106"/>
                      <a:gd name="connsiteX332" fmla="*/ 11115 w 11317"/>
                      <a:gd name="connsiteY332" fmla="*/ 31033 h 68106"/>
                      <a:gd name="connsiteX333" fmla="*/ 11070 w 11317"/>
                      <a:gd name="connsiteY333" fmla="*/ 30584 h 68106"/>
                      <a:gd name="connsiteX334" fmla="*/ 11048 w 11317"/>
                      <a:gd name="connsiteY334" fmla="*/ 30135 h 68106"/>
                      <a:gd name="connsiteX335" fmla="*/ 11025 w 11317"/>
                      <a:gd name="connsiteY335" fmla="*/ 29686 h 68106"/>
                      <a:gd name="connsiteX336" fmla="*/ 11003 w 11317"/>
                      <a:gd name="connsiteY336" fmla="*/ 29214 h 68106"/>
                      <a:gd name="connsiteX337" fmla="*/ 10981 w 11317"/>
                      <a:gd name="connsiteY337" fmla="*/ 28765 h 68106"/>
                      <a:gd name="connsiteX338" fmla="*/ 10936 w 11317"/>
                      <a:gd name="connsiteY338" fmla="*/ 28316 h 68106"/>
                      <a:gd name="connsiteX339" fmla="*/ 10913 w 11317"/>
                      <a:gd name="connsiteY339" fmla="*/ 27867 h 68106"/>
                      <a:gd name="connsiteX340" fmla="*/ 10868 w 11317"/>
                      <a:gd name="connsiteY340" fmla="*/ 27395 h 68106"/>
                      <a:gd name="connsiteX341" fmla="*/ 10846 w 11317"/>
                      <a:gd name="connsiteY341" fmla="*/ 26946 h 68106"/>
                      <a:gd name="connsiteX342" fmla="*/ 10801 w 11317"/>
                      <a:gd name="connsiteY342" fmla="*/ 26497 h 68106"/>
                      <a:gd name="connsiteX343" fmla="*/ 10756 w 11317"/>
                      <a:gd name="connsiteY343" fmla="*/ 26025 h 68106"/>
                      <a:gd name="connsiteX344" fmla="*/ 10733 w 11317"/>
                      <a:gd name="connsiteY344" fmla="*/ 25576 h 68106"/>
                      <a:gd name="connsiteX345" fmla="*/ 10689 w 11317"/>
                      <a:gd name="connsiteY345" fmla="*/ 25127 h 68106"/>
                      <a:gd name="connsiteX346" fmla="*/ 10644 w 11317"/>
                      <a:gd name="connsiteY346" fmla="*/ 24656 h 68106"/>
                      <a:gd name="connsiteX347" fmla="*/ 10599 w 11317"/>
                      <a:gd name="connsiteY347" fmla="*/ 24207 h 68106"/>
                      <a:gd name="connsiteX348" fmla="*/ 10554 w 11317"/>
                      <a:gd name="connsiteY348" fmla="*/ 23757 h 68106"/>
                      <a:gd name="connsiteX349" fmla="*/ 10509 w 11317"/>
                      <a:gd name="connsiteY349" fmla="*/ 23286 h 68106"/>
                      <a:gd name="connsiteX350" fmla="*/ 10464 w 11317"/>
                      <a:gd name="connsiteY350" fmla="*/ 22837 h 68106"/>
                      <a:gd name="connsiteX351" fmla="*/ 10397 w 11317"/>
                      <a:gd name="connsiteY351" fmla="*/ 22388 h 68106"/>
                      <a:gd name="connsiteX352" fmla="*/ 10352 w 11317"/>
                      <a:gd name="connsiteY352" fmla="*/ 21939 h 68106"/>
                      <a:gd name="connsiteX353" fmla="*/ 10284 w 11317"/>
                      <a:gd name="connsiteY353" fmla="*/ 21467 h 68106"/>
                      <a:gd name="connsiteX354" fmla="*/ 10240 w 11317"/>
                      <a:gd name="connsiteY354" fmla="*/ 21018 h 68106"/>
                      <a:gd name="connsiteX355" fmla="*/ 10172 w 11317"/>
                      <a:gd name="connsiteY355" fmla="*/ 20569 h 68106"/>
                      <a:gd name="connsiteX356" fmla="*/ 10105 w 11317"/>
                      <a:gd name="connsiteY356" fmla="*/ 20120 h 68106"/>
                      <a:gd name="connsiteX357" fmla="*/ 10060 w 11317"/>
                      <a:gd name="connsiteY357" fmla="*/ 19671 h 68106"/>
                      <a:gd name="connsiteX358" fmla="*/ 9993 w 11317"/>
                      <a:gd name="connsiteY358" fmla="*/ 19222 h 68106"/>
                      <a:gd name="connsiteX359" fmla="*/ 9925 w 11317"/>
                      <a:gd name="connsiteY359" fmla="*/ 18772 h 68106"/>
                      <a:gd name="connsiteX360" fmla="*/ 9858 w 11317"/>
                      <a:gd name="connsiteY360" fmla="*/ 18323 h 68106"/>
                      <a:gd name="connsiteX361" fmla="*/ 9768 w 11317"/>
                      <a:gd name="connsiteY361" fmla="*/ 17874 h 68106"/>
                      <a:gd name="connsiteX362" fmla="*/ 9701 w 11317"/>
                      <a:gd name="connsiteY362" fmla="*/ 17448 h 68106"/>
                      <a:gd name="connsiteX363" fmla="*/ 9656 w 11317"/>
                      <a:gd name="connsiteY363" fmla="*/ 17201 h 68106"/>
                      <a:gd name="connsiteX364" fmla="*/ 9633 w 11317"/>
                      <a:gd name="connsiteY364" fmla="*/ 16999 h 68106"/>
                      <a:gd name="connsiteX365" fmla="*/ 9543 w 11317"/>
                      <a:gd name="connsiteY365" fmla="*/ 16572 h 68106"/>
                      <a:gd name="connsiteX366" fmla="*/ 9454 w 11317"/>
                      <a:gd name="connsiteY366" fmla="*/ 16123 h 68106"/>
                      <a:gd name="connsiteX367" fmla="*/ 9364 w 11317"/>
                      <a:gd name="connsiteY367" fmla="*/ 15696 h 68106"/>
                      <a:gd name="connsiteX368" fmla="*/ 9274 w 11317"/>
                      <a:gd name="connsiteY368" fmla="*/ 15269 h 68106"/>
                      <a:gd name="connsiteX369" fmla="*/ 9184 w 11317"/>
                      <a:gd name="connsiteY369" fmla="*/ 14843 h 68106"/>
                      <a:gd name="connsiteX370" fmla="*/ 9094 w 11317"/>
                      <a:gd name="connsiteY370" fmla="*/ 14416 h 68106"/>
                      <a:gd name="connsiteX371" fmla="*/ 8982 w 11317"/>
                      <a:gd name="connsiteY371" fmla="*/ 13989 h 68106"/>
                      <a:gd name="connsiteX372" fmla="*/ 8892 w 11317"/>
                      <a:gd name="connsiteY372" fmla="*/ 13563 h 68106"/>
                      <a:gd name="connsiteX373" fmla="*/ 8780 w 11317"/>
                      <a:gd name="connsiteY373" fmla="*/ 13136 h 68106"/>
                      <a:gd name="connsiteX374" fmla="*/ 8690 w 11317"/>
                      <a:gd name="connsiteY374" fmla="*/ 12732 h 68106"/>
                      <a:gd name="connsiteX375" fmla="*/ 8623 w 11317"/>
                      <a:gd name="connsiteY375" fmla="*/ 12507 h 68106"/>
                      <a:gd name="connsiteX376" fmla="*/ 8578 w 11317"/>
                      <a:gd name="connsiteY376" fmla="*/ 12305 h 68106"/>
                      <a:gd name="connsiteX377" fmla="*/ 8466 w 11317"/>
                      <a:gd name="connsiteY377" fmla="*/ 11901 h 68106"/>
                      <a:gd name="connsiteX378" fmla="*/ 8353 w 11317"/>
                      <a:gd name="connsiteY378" fmla="*/ 11497 h 68106"/>
                      <a:gd name="connsiteX379" fmla="*/ 8219 w 11317"/>
                      <a:gd name="connsiteY379" fmla="*/ 11093 h 68106"/>
                      <a:gd name="connsiteX380" fmla="*/ 8106 w 11317"/>
                      <a:gd name="connsiteY380" fmla="*/ 10689 h 68106"/>
                      <a:gd name="connsiteX381" fmla="*/ 7972 w 11317"/>
                      <a:gd name="connsiteY381" fmla="*/ 10284 h 68106"/>
                      <a:gd name="connsiteX382" fmla="*/ 7859 w 11317"/>
                      <a:gd name="connsiteY382" fmla="*/ 9903 h 68106"/>
                      <a:gd name="connsiteX383" fmla="*/ 7725 w 11317"/>
                      <a:gd name="connsiteY383" fmla="*/ 9498 h 68106"/>
                      <a:gd name="connsiteX384" fmla="*/ 7590 w 11317"/>
                      <a:gd name="connsiteY384" fmla="*/ 9117 h 68106"/>
                      <a:gd name="connsiteX385" fmla="*/ 7455 w 11317"/>
                      <a:gd name="connsiteY385" fmla="*/ 8735 h 68106"/>
                      <a:gd name="connsiteX386" fmla="*/ 7320 w 11317"/>
                      <a:gd name="connsiteY386" fmla="*/ 8353 h 68106"/>
                      <a:gd name="connsiteX387" fmla="*/ 7186 w 11317"/>
                      <a:gd name="connsiteY387" fmla="*/ 7972 h 68106"/>
                      <a:gd name="connsiteX388" fmla="*/ 7051 w 11317"/>
                      <a:gd name="connsiteY388" fmla="*/ 7612 h 68106"/>
                      <a:gd name="connsiteX389" fmla="*/ 6894 w 11317"/>
                      <a:gd name="connsiteY389" fmla="*/ 7231 h 68106"/>
                      <a:gd name="connsiteX390" fmla="*/ 6759 w 11317"/>
                      <a:gd name="connsiteY390" fmla="*/ 6871 h 68106"/>
                      <a:gd name="connsiteX391" fmla="*/ 6669 w 11317"/>
                      <a:gd name="connsiteY391" fmla="*/ 6692 h 68106"/>
                      <a:gd name="connsiteX392" fmla="*/ 6602 w 11317"/>
                      <a:gd name="connsiteY392" fmla="*/ 6512 h 68106"/>
                      <a:gd name="connsiteX393" fmla="*/ 6445 w 11317"/>
                      <a:gd name="connsiteY393" fmla="*/ 6153 h 68106"/>
                      <a:gd name="connsiteX394" fmla="*/ 6287 w 11317"/>
                      <a:gd name="connsiteY394" fmla="*/ 5816 h 68106"/>
                      <a:gd name="connsiteX395" fmla="*/ 6198 w 11317"/>
                      <a:gd name="connsiteY395" fmla="*/ 5636 h 68106"/>
                      <a:gd name="connsiteX396" fmla="*/ 6130 w 11317"/>
                      <a:gd name="connsiteY396" fmla="*/ 5457 h 68106"/>
                      <a:gd name="connsiteX397" fmla="*/ 6040 w 11317"/>
                      <a:gd name="connsiteY397" fmla="*/ 5299 h 68106"/>
                      <a:gd name="connsiteX398" fmla="*/ 5951 w 11317"/>
                      <a:gd name="connsiteY398" fmla="*/ 5120 h 68106"/>
                      <a:gd name="connsiteX399" fmla="*/ 5883 w 11317"/>
                      <a:gd name="connsiteY399" fmla="*/ 4963 h 68106"/>
                      <a:gd name="connsiteX400" fmla="*/ 5793 w 11317"/>
                      <a:gd name="connsiteY400" fmla="*/ 4783 h 68106"/>
                      <a:gd name="connsiteX401" fmla="*/ 5704 w 11317"/>
                      <a:gd name="connsiteY401" fmla="*/ 4626 h 68106"/>
                      <a:gd name="connsiteX402" fmla="*/ 5614 w 11317"/>
                      <a:gd name="connsiteY402" fmla="*/ 4446 h 68106"/>
                      <a:gd name="connsiteX403" fmla="*/ 5524 w 11317"/>
                      <a:gd name="connsiteY403" fmla="*/ 4289 h 68106"/>
                      <a:gd name="connsiteX404" fmla="*/ 5434 w 11317"/>
                      <a:gd name="connsiteY404" fmla="*/ 4132 h 68106"/>
                      <a:gd name="connsiteX405" fmla="*/ 5367 w 11317"/>
                      <a:gd name="connsiteY405" fmla="*/ 3952 h 68106"/>
                      <a:gd name="connsiteX406" fmla="*/ 5277 w 11317"/>
                      <a:gd name="connsiteY406" fmla="*/ 3795 h 68106"/>
                      <a:gd name="connsiteX407" fmla="*/ 5187 w 11317"/>
                      <a:gd name="connsiteY407" fmla="*/ 3638 h 68106"/>
                      <a:gd name="connsiteX408" fmla="*/ 5075 w 11317"/>
                      <a:gd name="connsiteY408" fmla="*/ 3481 h 68106"/>
                      <a:gd name="connsiteX409" fmla="*/ 4985 w 11317"/>
                      <a:gd name="connsiteY409" fmla="*/ 3323 h 68106"/>
                      <a:gd name="connsiteX410" fmla="*/ 4895 w 11317"/>
                      <a:gd name="connsiteY410" fmla="*/ 3166 h 68106"/>
                      <a:gd name="connsiteX411" fmla="*/ 4805 w 11317"/>
                      <a:gd name="connsiteY411" fmla="*/ 3009 h 68106"/>
                      <a:gd name="connsiteX412" fmla="*/ 4716 w 11317"/>
                      <a:gd name="connsiteY412" fmla="*/ 2874 h 68106"/>
                      <a:gd name="connsiteX413" fmla="*/ 4626 w 11317"/>
                      <a:gd name="connsiteY413" fmla="*/ 2717 h 68106"/>
                      <a:gd name="connsiteX414" fmla="*/ 4513 w 11317"/>
                      <a:gd name="connsiteY414" fmla="*/ 2560 h 68106"/>
                      <a:gd name="connsiteX415" fmla="*/ 4424 w 11317"/>
                      <a:gd name="connsiteY415" fmla="*/ 2425 h 68106"/>
                      <a:gd name="connsiteX416" fmla="*/ 4311 w 11317"/>
                      <a:gd name="connsiteY416" fmla="*/ 2268 h 68106"/>
                      <a:gd name="connsiteX417" fmla="*/ 4222 w 11317"/>
                      <a:gd name="connsiteY417" fmla="*/ 2111 h 68106"/>
                      <a:gd name="connsiteX418" fmla="*/ 4109 w 11317"/>
                      <a:gd name="connsiteY418" fmla="*/ 1976 h 68106"/>
                      <a:gd name="connsiteX419" fmla="*/ 4019 w 11317"/>
                      <a:gd name="connsiteY419" fmla="*/ 1841 h 68106"/>
                      <a:gd name="connsiteX420" fmla="*/ 3907 w 11317"/>
                      <a:gd name="connsiteY420" fmla="*/ 1684 h 68106"/>
                      <a:gd name="connsiteX421" fmla="*/ 3817 w 11317"/>
                      <a:gd name="connsiteY421" fmla="*/ 1549 h 68106"/>
                      <a:gd name="connsiteX422" fmla="*/ 3705 w 11317"/>
                      <a:gd name="connsiteY422" fmla="*/ 1415 h 68106"/>
                      <a:gd name="connsiteX423" fmla="*/ 3593 w 11317"/>
                      <a:gd name="connsiteY423" fmla="*/ 1280 h 68106"/>
                      <a:gd name="connsiteX424" fmla="*/ 3503 w 11317"/>
                      <a:gd name="connsiteY424" fmla="*/ 1145 h 68106"/>
                      <a:gd name="connsiteX425" fmla="*/ 3391 w 11317"/>
                      <a:gd name="connsiteY425" fmla="*/ 1010 h 68106"/>
                      <a:gd name="connsiteX426" fmla="*/ 3278 w 11317"/>
                      <a:gd name="connsiteY426" fmla="*/ 876 h 68106"/>
                      <a:gd name="connsiteX427" fmla="*/ 3166 w 11317"/>
                      <a:gd name="connsiteY427" fmla="*/ 741 h 68106"/>
                      <a:gd name="connsiteX428" fmla="*/ 3054 w 11317"/>
                      <a:gd name="connsiteY428" fmla="*/ 606 h 68106"/>
                      <a:gd name="connsiteX429" fmla="*/ 2942 w 11317"/>
                      <a:gd name="connsiteY429" fmla="*/ 494 h 68106"/>
                      <a:gd name="connsiteX430" fmla="*/ 2829 w 11317"/>
                      <a:gd name="connsiteY430" fmla="*/ 359 h 68106"/>
                      <a:gd name="connsiteX431" fmla="*/ 2717 w 11317"/>
                      <a:gd name="connsiteY431" fmla="*/ 225 h 68106"/>
                      <a:gd name="connsiteX432" fmla="*/ 2605 w 11317"/>
                      <a:gd name="connsiteY432" fmla="*/ 112 h 68106"/>
                      <a:gd name="connsiteX433" fmla="*/ 112 w 11317"/>
                      <a:gd name="connsiteY433" fmla="*/ 0 h 68106"/>
                      <a:gd name="connsiteX434" fmla="*/ 112 w 11317"/>
                      <a:gd name="connsiteY434" fmla="*/ 0 h 68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</a:cxnLst>
                    <a:rect l="l" t="t" r="r" b="b"/>
                    <a:pathLst>
                      <a:path w="11317" h="68106">
                        <a:moveTo>
                          <a:pt x="112" y="0"/>
                        </a:moveTo>
                        <a:lnTo>
                          <a:pt x="0" y="2492"/>
                        </a:lnTo>
                        <a:lnTo>
                          <a:pt x="112" y="2605"/>
                        </a:lnTo>
                        <a:lnTo>
                          <a:pt x="180" y="2695"/>
                        </a:lnTo>
                        <a:lnTo>
                          <a:pt x="269" y="2807"/>
                        </a:lnTo>
                        <a:lnTo>
                          <a:pt x="359" y="2897"/>
                        </a:lnTo>
                        <a:lnTo>
                          <a:pt x="427" y="3009"/>
                        </a:lnTo>
                        <a:lnTo>
                          <a:pt x="516" y="3099"/>
                        </a:lnTo>
                        <a:lnTo>
                          <a:pt x="606" y="3211"/>
                        </a:lnTo>
                        <a:lnTo>
                          <a:pt x="674" y="3323"/>
                        </a:lnTo>
                        <a:lnTo>
                          <a:pt x="763" y="3436"/>
                        </a:lnTo>
                        <a:lnTo>
                          <a:pt x="853" y="3548"/>
                        </a:lnTo>
                        <a:lnTo>
                          <a:pt x="921" y="3660"/>
                        </a:lnTo>
                        <a:lnTo>
                          <a:pt x="1011" y="3772"/>
                        </a:lnTo>
                        <a:lnTo>
                          <a:pt x="1078" y="3885"/>
                        </a:lnTo>
                        <a:lnTo>
                          <a:pt x="1168" y="3997"/>
                        </a:lnTo>
                        <a:lnTo>
                          <a:pt x="1235" y="4132"/>
                        </a:lnTo>
                        <a:lnTo>
                          <a:pt x="1325" y="4244"/>
                        </a:lnTo>
                        <a:lnTo>
                          <a:pt x="1392" y="4356"/>
                        </a:lnTo>
                        <a:lnTo>
                          <a:pt x="1482" y="4491"/>
                        </a:lnTo>
                        <a:lnTo>
                          <a:pt x="1549" y="4626"/>
                        </a:lnTo>
                        <a:lnTo>
                          <a:pt x="1639" y="4738"/>
                        </a:lnTo>
                        <a:lnTo>
                          <a:pt x="1707" y="4873"/>
                        </a:lnTo>
                        <a:lnTo>
                          <a:pt x="1774" y="5007"/>
                        </a:lnTo>
                        <a:lnTo>
                          <a:pt x="1864" y="5142"/>
                        </a:lnTo>
                        <a:lnTo>
                          <a:pt x="1931" y="5277"/>
                        </a:lnTo>
                        <a:lnTo>
                          <a:pt x="1999" y="5412"/>
                        </a:lnTo>
                        <a:lnTo>
                          <a:pt x="2088" y="5546"/>
                        </a:lnTo>
                        <a:lnTo>
                          <a:pt x="2156" y="5681"/>
                        </a:lnTo>
                        <a:lnTo>
                          <a:pt x="2223" y="5816"/>
                        </a:lnTo>
                        <a:lnTo>
                          <a:pt x="2290" y="5973"/>
                        </a:lnTo>
                        <a:lnTo>
                          <a:pt x="2358" y="6108"/>
                        </a:lnTo>
                        <a:lnTo>
                          <a:pt x="2425" y="6243"/>
                        </a:lnTo>
                        <a:lnTo>
                          <a:pt x="2515" y="6400"/>
                        </a:lnTo>
                        <a:lnTo>
                          <a:pt x="2582" y="6557"/>
                        </a:lnTo>
                        <a:lnTo>
                          <a:pt x="2650" y="6692"/>
                        </a:lnTo>
                        <a:lnTo>
                          <a:pt x="2717" y="6849"/>
                        </a:lnTo>
                        <a:lnTo>
                          <a:pt x="2784" y="7006"/>
                        </a:lnTo>
                        <a:lnTo>
                          <a:pt x="2852" y="7163"/>
                        </a:lnTo>
                        <a:lnTo>
                          <a:pt x="2919" y="7298"/>
                        </a:lnTo>
                        <a:lnTo>
                          <a:pt x="3054" y="7612"/>
                        </a:lnTo>
                        <a:lnTo>
                          <a:pt x="3166" y="7949"/>
                        </a:lnTo>
                        <a:lnTo>
                          <a:pt x="3234" y="8106"/>
                        </a:lnTo>
                        <a:lnTo>
                          <a:pt x="3301" y="8263"/>
                        </a:lnTo>
                        <a:lnTo>
                          <a:pt x="3436" y="8600"/>
                        </a:lnTo>
                        <a:lnTo>
                          <a:pt x="3548" y="8937"/>
                        </a:lnTo>
                        <a:lnTo>
                          <a:pt x="3683" y="9274"/>
                        </a:lnTo>
                        <a:lnTo>
                          <a:pt x="3795" y="9611"/>
                        </a:lnTo>
                        <a:lnTo>
                          <a:pt x="3907" y="9948"/>
                        </a:lnTo>
                        <a:lnTo>
                          <a:pt x="4019" y="10307"/>
                        </a:lnTo>
                        <a:lnTo>
                          <a:pt x="4132" y="10666"/>
                        </a:lnTo>
                        <a:lnTo>
                          <a:pt x="4244" y="11025"/>
                        </a:lnTo>
                        <a:lnTo>
                          <a:pt x="4356" y="11385"/>
                        </a:lnTo>
                        <a:lnTo>
                          <a:pt x="4469" y="11766"/>
                        </a:lnTo>
                        <a:lnTo>
                          <a:pt x="4558" y="12126"/>
                        </a:lnTo>
                        <a:lnTo>
                          <a:pt x="4671" y="12507"/>
                        </a:lnTo>
                        <a:lnTo>
                          <a:pt x="4760" y="12889"/>
                        </a:lnTo>
                        <a:lnTo>
                          <a:pt x="4873" y="13271"/>
                        </a:lnTo>
                        <a:lnTo>
                          <a:pt x="4918" y="13451"/>
                        </a:lnTo>
                        <a:lnTo>
                          <a:pt x="4962" y="13675"/>
                        </a:lnTo>
                        <a:lnTo>
                          <a:pt x="5052" y="14057"/>
                        </a:lnTo>
                        <a:lnTo>
                          <a:pt x="5165" y="14461"/>
                        </a:lnTo>
                        <a:lnTo>
                          <a:pt x="5254" y="14843"/>
                        </a:lnTo>
                        <a:lnTo>
                          <a:pt x="5344" y="15247"/>
                        </a:lnTo>
                        <a:lnTo>
                          <a:pt x="5434" y="15651"/>
                        </a:lnTo>
                        <a:lnTo>
                          <a:pt x="5524" y="16055"/>
                        </a:lnTo>
                        <a:lnTo>
                          <a:pt x="5591" y="16460"/>
                        </a:lnTo>
                        <a:lnTo>
                          <a:pt x="5681" y="16886"/>
                        </a:lnTo>
                        <a:lnTo>
                          <a:pt x="5748" y="17290"/>
                        </a:lnTo>
                        <a:lnTo>
                          <a:pt x="5838" y="17717"/>
                        </a:lnTo>
                        <a:lnTo>
                          <a:pt x="5883" y="17897"/>
                        </a:lnTo>
                        <a:lnTo>
                          <a:pt x="5928" y="18121"/>
                        </a:lnTo>
                        <a:lnTo>
                          <a:pt x="5995" y="18548"/>
                        </a:lnTo>
                        <a:lnTo>
                          <a:pt x="6085" y="18974"/>
                        </a:lnTo>
                        <a:lnTo>
                          <a:pt x="6153" y="19401"/>
                        </a:lnTo>
                        <a:lnTo>
                          <a:pt x="6242" y="19828"/>
                        </a:lnTo>
                        <a:lnTo>
                          <a:pt x="6310" y="20254"/>
                        </a:lnTo>
                        <a:lnTo>
                          <a:pt x="6377" y="20681"/>
                        </a:lnTo>
                        <a:lnTo>
                          <a:pt x="6445" y="21108"/>
                        </a:lnTo>
                        <a:lnTo>
                          <a:pt x="6512" y="21557"/>
                        </a:lnTo>
                        <a:lnTo>
                          <a:pt x="6579" y="21984"/>
                        </a:lnTo>
                        <a:lnTo>
                          <a:pt x="6647" y="22410"/>
                        </a:lnTo>
                        <a:lnTo>
                          <a:pt x="6714" y="22859"/>
                        </a:lnTo>
                        <a:lnTo>
                          <a:pt x="6781" y="23286"/>
                        </a:lnTo>
                        <a:lnTo>
                          <a:pt x="6826" y="23735"/>
                        </a:lnTo>
                        <a:lnTo>
                          <a:pt x="6894" y="24184"/>
                        </a:lnTo>
                        <a:lnTo>
                          <a:pt x="6939" y="24611"/>
                        </a:lnTo>
                        <a:lnTo>
                          <a:pt x="7006" y="25060"/>
                        </a:lnTo>
                        <a:lnTo>
                          <a:pt x="7051" y="25509"/>
                        </a:lnTo>
                        <a:lnTo>
                          <a:pt x="7118" y="25936"/>
                        </a:lnTo>
                        <a:lnTo>
                          <a:pt x="7163" y="26385"/>
                        </a:lnTo>
                        <a:lnTo>
                          <a:pt x="7208" y="26834"/>
                        </a:lnTo>
                        <a:lnTo>
                          <a:pt x="7253" y="27283"/>
                        </a:lnTo>
                        <a:lnTo>
                          <a:pt x="7298" y="27710"/>
                        </a:lnTo>
                        <a:lnTo>
                          <a:pt x="7343" y="28159"/>
                        </a:lnTo>
                        <a:lnTo>
                          <a:pt x="7388" y="28608"/>
                        </a:lnTo>
                        <a:lnTo>
                          <a:pt x="7433" y="29057"/>
                        </a:lnTo>
                        <a:lnTo>
                          <a:pt x="7478" y="29484"/>
                        </a:lnTo>
                        <a:lnTo>
                          <a:pt x="7500" y="29933"/>
                        </a:lnTo>
                        <a:lnTo>
                          <a:pt x="7545" y="30382"/>
                        </a:lnTo>
                        <a:lnTo>
                          <a:pt x="7567" y="30808"/>
                        </a:lnTo>
                        <a:lnTo>
                          <a:pt x="7612" y="31257"/>
                        </a:lnTo>
                        <a:lnTo>
                          <a:pt x="7635" y="31684"/>
                        </a:lnTo>
                        <a:lnTo>
                          <a:pt x="7680" y="32133"/>
                        </a:lnTo>
                        <a:lnTo>
                          <a:pt x="7702" y="32560"/>
                        </a:lnTo>
                        <a:lnTo>
                          <a:pt x="7747" y="33009"/>
                        </a:lnTo>
                        <a:lnTo>
                          <a:pt x="7769" y="33436"/>
                        </a:lnTo>
                        <a:lnTo>
                          <a:pt x="7792" y="33862"/>
                        </a:lnTo>
                        <a:lnTo>
                          <a:pt x="7837" y="34738"/>
                        </a:lnTo>
                        <a:lnTo>
                          <a:pt x="7882" y="35591"/>
                        </a:lnTo>
                        <a:lnTo>
                          <a:pt x="7904" y="36040"/>
                        </a:lnTo>
                        <a:lnTo>
                          <a:pt x="7927" y="36422"/>
                        </a:lnTo>
                        <a:lnTo>
                          <a:pt x="7972" y="37253"/>
                        </a:lnTo>
                        <a:lnTo>
                          <a:pt x="7994" y="38084"/>
                        </a:lnTo>
                        <a:lnTo>
                          <a:pt x="8039" y="38915"/>
                        </a:lnTo>
                        <a:lnTo>
                          <a:pt x="8061" y="39723"/>
                        </a:lnTo>
                        <a:lnTo>
                          <a:pt x="8084" y="40509"/>
                        </a:lnTo>
                        <a:lnTo>
                          <a:pt x="8106" y="41295"/>
                        </a:lnTo>
                        <a:lnTo>
                          <a:pt x="8129" y="42058"/>
                        </a:lnTo>
                        <a:lnTo>
                          <a:pt x="8151" y="42799"/>
                        </a:lnTo>
                        <a:lnTo>
                          <a:pt x="8151" y="43540"/>
                        </a:lnTo>
                        <a:lnTo>
                          <a:pt x="8151" y="44259"/>
                        </a:lnTo>
                        <a:lnTo>
                          <a:pt x="8174" y="44955"/>
                        </a:lnTo>
                        <a:lnTo>
                          <a:pt x="8174" y="45651"/>
                        </a:lnTo>
                        <a:lnTo>
                          <a:pt x="8174" y="46325"/>
                        </a:lnTo>
                        <a:lnTo>
                          <a:pt x="8174" y="46954"/>
                        </a:lnTo>
                        <a:lnTo>
                          <a:pt x="8174" y="47582"/>
                        </a:lnTo>
                        <a:lnTo>
                          <a:pt x="8151" y="48189"/>
                        </a:lnTo>
                        <a:lnTo>
                          <a:pt x="8151" y="48772"/>
                        </a:lnTo>
                        <a:lnTo>
                          <a:pt x="8151" y="49334"/>
                        </a:lnTo>
                        <a:lnTo>
                          <a:pt x="8129" y="49873"/>
                        </a:lnTo>
                        <a:lnTo>
                          <a:pt x="8129" y="50210"/>
                        </a:lnTo>
                        <a:lnTo>
                          <a:pt x="8129" y="50614"/>
                        </a:lnTo>
                        <a:lnTo>
                          <a:pt x="8129" y="51534"/>
                        </a:lnTo>
                        <a:lnTo>
                          <a:pt x="8106" y="52657"/>
                        </a:lnTo>
                        <a:lnTo>
                          <a:pt x="8106" y="53263"/>
                        </a:lnTo>
                        <a:lnTo>
                          <a:pt x="8106" y="53870"/>
                        </a:lnTo>
                        <a:lnTo>
                          <a:pt x="8106" y="53892"/>
                        </a:lnTo>
                        <a:lnTo>
                          <a:pt x="8106" y="54566"/>
                        </a:lnTo>
                        <a:lnTo>
                          <a:pt x="8106" y="55262"/>
                        </a:lnTo>
                        <a:lnTo>
                          <a:pt x="8084" y="55958"/>
                        </a:lnTo>
                        <a:lnTo>
                          <a:pt x="8084" y="56317"/>
                        </a:lnTo>
                        <a:lnTo>
                          <a:pt x="8084" y="56699"/>
                        </a:lnTo>
                        <a:lnTo>
                          <a:pt x="8084" y="57058"/>
                        </a:lnTo>
                        <a:lnTo>
                          <a:pt x="8061" y="57418"/>
                        </a:lnTo>
                        <a:lnTo>
                          <a:pt x="8061" y="57799"/>
                        </a:lnTo>
                        <a:lnTo>
                          <a:pt x="8039" y="58159"/>
                        </a:lnTo>
                        <a:lnTo>
                          <a:pt x="8016" y="58540"/>
                        </a:lnTo>
                        <a:lnTo>
                          <a:pt x="8016" y="58900"/>
                        </a:lnTo>
                        <a:lnTo>
                          <a:pt x="7994" y="59259"/>
                        </a:lnTo>
                        <a:lnTo>
                          <a:pt x="7972" y="59641"/>
                        </a:lnTo>
                        <a:lnTo>
                          <a:pt x="7949" y="60000"/>
                        </a:lnTo>
                        <a:lnTo>
                          <a:pt x="7927" y="60359"/>
                        </a:lnTo>
                        <a:lnTo>
                          <a:pt x="7904" y="60696"/>
                        </a:lnTo>
                        <a:lnTo>
                          <a:pt x="7904" y="60719"/>
                        </a:lnTo>
                        <a:lnTo>
                          <a:pt x="7882" y="61078"/>
                        </a:lnTo>
                        <a:lnTo>
                          <a:pt x="7837" y="61437"/>
                        </a:lnTo>
                        <a:lnTo>
                          <a:pt x="7814" y="61774"/>
                        </a:lnTo>
                        <a:lnTo>
                          <a:pt x="7792" y="62133"/>
                        </a:lnTo>
                        <a:lnTo>
                          <a:pt x="7747" y="62470"/>
                        </a:lnTo>
                        <a:lnTo>
                          <a:pt x="7702" y="62784"/>
                        </a:lnTo>
                        <a:lnTo>
                          <a:pt x="7680" y="63121"/>
                        </a:lnTo>
                        <a:lnTo>
                          <a:pt x="7635" y="63436"/>
                        </a:lnTo>
                        <a:lnTo>
                          <a:pt x="7567" y="63750"/>
                        </a:lnTo>
                        <a:lnTo>
                          <a:pt x="7545" y="63885"/>
                        </a:lnTo>
                        <a:lnTo>
                          <a:pt x="7522" y="64042"/>
                        </a:lnTo>
                        <a:lnTo>
                          <a:pt x="7500" y="64177"/>
                        </a:lnTo>
                        <a:lnTo>
                          <a:pt x="7500" y="64244"/>
                        </a:lnTo>
                        <a:lnTo>
                          <a:pt x="7478" y="64334"/>
                        </a:lnTo>
                        <a:lnTo>
                          <a:pt x="7455" y="64469"/>
                        </a:lnTo>
                        <a:lnTo>
                          <a:pt x="7433" y="64603"/>
                        </a:lnTo>
                        <a:lnTo>
                          <a:pt x="7410" y="64738"/>
                        </a:lnTo>
                        <a:lnTo>
                          <a:pt x="7365" y="64873"/>
                        </a:lnTo>
                        <a:lnTo>
                          <a:pt x="7343" y="65007"/>
                        </a:lnTo>
                        <a:lnTo>
                          <a:pt x="7320" y="65142"/>
                        </a:lnTo>
                        <a:lnTo>
                          <a:pt x="7298" y="65254"/>
                        </a:lnTo>
                        <a:lnTo>
                          <a:pt x="7253" y="65389"/>
                        </a:lnTo>
                        <a:lnTo>
                          <a:pt x="7230" y="65501"/>
                        </a:lnTo>
                        <a:lnTo>
                          <a:pt x="7186" y="65614"/>
                        </a:lnTo>
                        <a:lnTo>
                          <a:pt x="7163" y="65726"/>
                        </a:lnTo>
                        <a:lnTo>
                          <a:pt x="7141" y="65838"/>
                        </a:lnTo>
                        <a:lnTo>
                          <a:pt x="7096" y="65928"/>
                        </a:lnTo>
                        <a:lnTo>
                          <a:pt x="7073" y="66040"/>
                        </a:lnTo>
                        <a:lnTo>
                          <a:pt x="7028" y="66130"/>
                        </a:lnTo>
                        <a:lnTo>
                          <a:pt x="7006" y="66175"/>
                        </a:lnTo>
                        <a:lnTo>
                          <a:pt x="7028" y="66242"/>
                        </a:lnTo>
                        <a:lnTo>
                          <a:pt x="7073" y="66355"/>
                        </a:lnTo>
                        <a:lnTo>
                          <a:pt x="7096" y="66489"/>
                        </a:lnTo>
                        <a:lnTo>
                          <a:pt x="7118" y="66602"/>
                        </a:lnTo>
                        <a:lnTo>
                          <a:pt x="7118" y="66714"/>
                        </a:lnTo>
                        <a:lnTo>
                          <a:pt x="7141" y="66826"/>
                        </a:lnTo>
                        <a:lnTo>
                          <a:pt x="7141" y="66939"/>
                        </a:lnTo>
                        <a:lnTo>
                          <a:pt x="7141" y="66916"/>
                        </a:lnTo>
                        <a:lnTo>
                          <a:pt x="7141" y="67028"/>
                        </a:lnTo>
                        <a:lnTo>
                          <a:pt x="7118" y="67118"/>
                        </a:lnTo>
                        <a:lnTo>
                          <a:pt x="7118" y="67118"/>
                        </a:lnTo>
                        <a:lnTo>
                          <a:pt x="7096" y="67208"/>
                        </a:lnTo>
                        <a:lnTo>
                          <a:pt x="7073" y="67298"/>
                        </a:lnTo>
                        <a:lnTo>
                          <a:pt x="7096" y="67298"/>
                        </a:lnTo>
                        <a:lnTo>
                          <a:pt x="7051" y="67365"/>
                        </a:lnTo>
                        <a:lnTo>
                          <a:pt x="7051" y="67410"/>
                        </a:lnTo>
                        <a:lnTo>
                          <a:pt x="7006" y="67433"/>
                        </a:lnTo>
                        <a:lnTo>
                          <a:pt x="7006" y="67433"/>
                        </a:lnTo>
                        <a:lnTo>
                          <a:pt x="6961" y="67500"/>
                        </a:lnTo>
                        <a:lnTo>
                          <a:pt x="6961" y="67477"/>
                        </a:lnTo>
                        <a:lnTo>
                          <a:pt x="6916" y="67545"/>
                        </a:lnTo>
                        <a:lnTo>
                          <a:pt x="6916" y="67545"/>
                        </a:lnTo>
                        <a:lnTo>
                          <a:pt x="6849" y="67590"/>
                        </a:lnTo>
                        <a:lnTo>
                          <a:pt x="6871" y="67567"/>
                        </a:lnTo>
                        <a:lnTo>
                          <a:pt x="6804" y="67635"/>
                        </a:lnTo>
                        <a:lnTo>
                          <a:pt x="6737" y="67657"/>
                        </a:lnTo>
                        <a:lnTo>
                          <a:pt x="6759" y="67657"/>
                        </a:lnTo>
                        <a:lnTo>
                          <a:pt x="6714" y="67680"/>
                        </a:lnTo>
                        <a:lnTo>
                          <a:pt x="6737" y="67680"/>
                        </a:lnTo>
                        <a:lnTo>
                          <a:pt x="6692" y="67680"/>
                        </a:lnTo>
                        <a:lnTo>
                          <a:pt x="6692" y="67680"/>
                        </a:lnTo>
                        <a:lnTo>
                          <a:pt x="6669" y="67702"/>
                        </a:lnTo>
                        <a:lnTo>
                          <a:pt x="6669" y="67702"/>
                        </a:lnTo>
                        <a:lnTo>
                          <a:pt x="6647" y="67725"/>
                        </a:lnTo>
                        <a:lnTo>
                          <a:pt x="6647" y="67702"/>
                        </a:lnTo>
                        <a:lnTo>
                          <a:pt x="6602" y="67725"/>
                        </a:lnTo>
                        <a:lnTo>
                          <a:pt x="6624" y="67725"/>
                        </a:lnTo>
                        <a:lnTo>
                          <a:pt x="6579" y="67747"/>
                        </a:lnTo>
                        <a:lnTo>
                          <a:pt x="6467" y="67994"/>
                        </a:lnTo>
                        <a:lnTo>
                          <a:pt x="6714" y="68106"/>
                        </a:lnTo>
                        <a:lnTo>
                          <a:pt x="6759" y="68084"/>
                        </a:lnTo>
                        <a:lnTo>
                          <a:pt x="6781" y="68084"/>
                        </a:lnTo>
                        <a:lnTo>
                          <a:pt x="6826" y="68061"/>
                        </a:lnTo>
                        <a:lnTo>
                          <a:pt x="6871" y="68039"/>
                        </a:lnTo>
                        <a:lnTo>
                          <a:pt x="6916" y="68016"/>
                        </a:lnTo>
                        <a:lnTo>
                          <a:pt x="6939" y="67994"/>
                        </a:lnTo>
                        <a:lnTo>
                          <a:pt x="7028" y="67949"/>
                        </a:lnTo>
                        <a:lnTo>
                          <a:pt x="7096" y="67904"/>
                        </a:lnTo>
                        <a:lnTo>
                          <a:pt x="7163" y="67859"/>
                        </a:lnTo>
                        <a:lnTo>
                          <a:pt x="7230" y="67792"/>
                        </a:lnTo>
                        <a:lnTo>
                          <a:pt x="7298" y="67747"/>
                        </a:lnTo>
                        <a:lnTo>
                          <a:pt x="7343" y="67702"/>
                        </a:lnTo>
                        <a:lnTo>
                          <a:pt x="7388" y="67680"/>
                        </a:lnTo>
                        <a:lnTo>
                          <a:pt x="7478" y="67635"/>
                        </a:lnTo>
                        <a:lnTo>
                          <a:pt x="7567" y="67567"/>
                        </a:lnTo>
                        <a:lnTo>
                          <a:pt x="7657" y="67522"/>
                        </a:lnTo>
                        <a:lnTo>
                          <a:pt x="7769" y="67455"/>
                        </a:lnTo>
                        <a:lnTo>
                          <a:pt x="7859" y="67410"/>
                        </a:lnTo>
                        <a:lnTo>
                          <a:pt x="7972" y="67343"/>
                        </a:lnTo>
                        <a:lnTo>
                          <a:pt x="8084" y="67275"/>
                        </a:lnTo>
                        <a:lnTo>
                          <a:pt x="8196" y="67186"/>
                        </a:lnTo>
                        <a:lnTo>
                          <a:pt x="8331" y="67118"/>
                        </a:lnTo>
                        <a:lnTo>
                          <a:pt x="8443" y="67051"/>
                        </a:lnTo>
                        <a:lnTo>
                          <a:pt x="8578" y="66961"/>
                        </a:lnTo>
                        <a:lnTo>
                          <a:pt x="8645" y="66916"/>
                        </a:lnTo>
                        <a:lnTo>
                          <a:pt x="8690" y="66871"/>
                        </a:lnTo>
                        <a:lnTo>
                          <a:pt x="8735" y="66736"/>
                        </a:lnTo>
                        <a:lnTo>
                          <a:pt x="8802" y="66624"/>
                        </a:lnTo>
                        <a:lnTo>
                          <a:pt x="8847" y="66489"/>
                        </a:lnTo>
                        <a:lnTo>
                          <a:pt x="8915" y="66355"/>
                        </a:lnTo>
                        <a:lnTo>
                          <a:pt x="8960" y="66220"/>
                        </a:lnTo>
                        <a:lnTo>
                          <a:pt x="9027" y="66085"/>
                        </a:lnTo>
                        <a:lnTo>
                          <a:pt x="9072" y="65951"/>
                        </a:lnTo>
                        <a:lnTo>
                          <a:pt x="9117" y="65816"/>
                        </a:lnTo>
                        <a:lnTo>
                          <a:pt x="9162" y="65681"/>
                        </a:lnTo>
                        <a:lnTo>
                          <a:pt x="9229" y="65546"/>
                        </a:lnTo>
                        <a:lnTo>
                          <a:pt x="9274" y="65389"/>
                        </a:lnTo>
                        <a:lnTo>
                          <a:pt x="9319" y="65232"/>
                        </a:lnTo>
                        <a:lnTo>
                          <a:pt x="9364" y="65097"/>
                        </a:lnTo>
                        <a:lnTo>
                          <a:pt x="9409" y="64940"/>
                        </a:lnTo>
                        <a:lnTo>
                          <a:pt x="9454" y="64783"/>
                        </a:lnTo>
                        <a:lnTo>
                          <a:pt x="9476" y="64716"/>
                        </a:lnTo>
                        <a:lnTo>
                          <a:pt x="9498" y="64626"/>
                        </a:lnTo>
                        <a:lnTo>
                          <a:pt x="9543" y="64469"/>
                        </a:lnTo>
                        <a:lnTo>
                          <a:pt x="9566" y="64311"/>
                        </a:lnTo>
                        <a:lnTo>
                          <a:pt x="9611" y="64154"/>
                        </a:lnTo>
                        <a:lnTo>
                          <a:pt x="9701" y="63817"/>
                        </a:lnTo>
                        <a:lnTo>
                          <a:pt x="9768" y="63480"/>
                        </a:lnTo>
                        <a:lnTo>
                          <a:pt x="9835" y="63144"/>
                        </a:lnTo>
                        <a:lnTo>
                          <a:pt x="9903" y="62784"/>
                        </a:lnTo>
                        <a:lnTo>
                          <a:pt x="9970" y="62425"/>
                        </a:lnTo>
                        <a:lnTo>
                          <a:pt x="10037" y="62066"/>
                        </a:lnTo>
                        <a:lnTo>
                          <a:pt x="10082" y="61707"/>
                        </a:lnTo>
                        <a:lnTo>
                          <a:pt x="10150" y="61347"/>
                        </a:lnTo>
                        <a:lnTo>
                          <a:pt x="10217" y="60966"/>
                        </a:lnTo>
                        <a:lnTo>
                          <a:pt x="10217" y="60943"/>
                        </a:lnTo>
                        <a:lnTo>
                          <a:pt x="10262" y="60606"/>
                        </a:lnTo>
                        <a:lnTo>
                          <a:pt x="10307" y="60225"/>
                        </a:lnTo>
                        <a:lnTo>
                          <a:pt x="10352" y="59843"/>
                        </a:lnTo>
                        <a:lnTo>
                          <a:pt x="10397" y="59461"/>
                        </a:lnTo>
                        <a:lnTo>
                          <a:pt x="10442" y="59079"/>
                        </a:lnTo>
                        <a:lnTo>
                          <a:pt x="10486" y="58720"/>
                        </a:lnTo>
                        <a:lnTo>
                          <a:pt x="10509" y="58338"/>
                        </a:lnTo>
                        <a:lnTo>
                          <a:pt x="10554" y="57957"/>
                        </a:lnTo>
                        <a:lnTo>
                          <a:pt x="10599" y="57575"/>
                        </a:lnTo>
                        <a:lnTo>
                          <a:pt x="10621" y="57193"/>
                        </a:lnTo>
                        <a:lnTo>
                          <a:pt x="10666" y="56834"/>
                        </a:lnTo>
                        <a:lnTo>
                          <a:pt x="10689" y="56452"/>
                        </a:lnTo>
                        <a:lnTo>
                          <a:pt x="10711" y="56093"/>
                        </a:lnTo>
                        <a:lnTo>
                          <a:pt x="10778" y="55374"/>
                        </a:lnTo>
                        <a:lnTo>
                          <a:pt x="10823" y="54656"/>
                        </a:lnTo>
                        <a:lnTo>
                          <a:pt x="10868" y="53982"/>
                        </a:lnTo>
                        <a:lnTo>
                          <a:pt x="10868" y="53960"/>
                        </a:lnTo>
                        <a:lnTo>
                          <a:pt x="10891" y="53331"/>
                        </a:lnTo>
                        <a:lnTo>
                          <a:pt x="10913" y="52724"/>
                        </a:lnTo>
                        <a:lnTo>
                          <a:pt x="10958" y="51602"/>
                        </a:lnTo>
                        <a:lnTo>
                          <a:pt x="10981" y="50681"/>
                        </a:lnTo>
                        <a:lnTo>
                          <a:pt x="11003" y="50299"/>
                        </a:lnTo>
                        <a:lnTo>
                          <a:pt x="11025" y="49985"/>
                        </a:lnTo>
                        <a:lnTo>
                          <a:pt x="11048" y="49446"/>
                        </a:lnTo>
                        <a:lnTo>
                          <a:pt x="11070" y="48862"/>
                        </a:lnTo>
                        <a:lnTo>
                          <a:pt x="11115" y="48278"/>
                        </a:lnTo>
                        <a:lnTo>
                          <a:pt x="11138" y="47672"/>
                        </a:lnTo>
                        <a:lnTo>
                          <a:pt x="11160" y="47021"/>
                        </a:lnTo>
                        <a:lnTo>
                          <a:pt x="11183" y="46370"/>
                        </a:lnTo>
                        <a:lnTo>
                          <a:pt x="11205" y="45696"/>
                        </a:lnTo>
                        <a:lnTo>
                          <a:pt x="11228" y="45000"/>
                        </a:lnTo>
                        <a:lnTo>
                          <a:pt x="11250" y="44281"/>
                        </a:lnTo>
                        <a:lnTo>
                          <a:pt x="11272" y="43563"/>
                        </a:lnTo>
                        <a:lnTo>
                          <a:pt x="11272" y="42799"/>
                        </a:lnTo>
                        <a:lnTo>
                          <a:pt x="11295" y="42036"/>
                        </a:lnTo>
                        <a:lnTo>
                          <a:pt x="11295" y="41272"/>
                        </a:lnTo>
                        <a:lnTo>
                          <a:pt x="11295" y="40464"/>
                        </a:lnTo>
                        <a:lnTo>
                          <a:pt x="11317" y="39656"/>
                        </a:lnTo>
                        <a:lnTo>
                          <a:pt x="11317" y="38847"/>
                        </a:lnTo>
                        <a:lnTo>
                          <a:pt x="11295" y="38016"/>
                        </a:lnTo>
                        <a:lnTo>
                          <a:pt x="11295" y="37163"/>
                        </a:lnTo>
                        <a:lnTo>
                          <a:pt x="11295" y="36310"/>
                        </a:lnTo>
                        <a:lnTo>
                          <a:pt x="11272" y="35928"/>
                        </a:lnTo>
                        <a:lnTo>
                          <a:pt x="11272" y="35457"/>
                        </a:lnTo>
                        <a:lnTo>
                          <a:pt x="11250" y="34581"/>
                        </a:lnTo>
                        <a:lnTo>
                          <a:pt x="11228" y="33705"/>
                        </a:lnTo>
                        <a:lnTo>
                          <a:pt x="11205" y="33256"/>
                        </a:lnTo>
                        <a:lnTo>
                          <a:pt x="11183" y="32829"/>
                        </a:lnTo>
                        <a:lnTo>
                          <a:pt x="11160" y="32380"/>
                        </a:lnTo>
                        <a:lnTo>
                          <a:pt x="11138" y="31931"/>
                        </a:lnTo>
                        <a:lnTo>
                          <a:pt x="11138" y="31482"/>
                        </a:lnTo>
                        <a:lnTo>
                          <a:pt x="11115" y="31033"/>
                        </a:lnTo>
                        <a:lnTo>
                          <a:pt x="11070" y="30584"/>
                        </a:lnTo>
                        <a:lnTo>
                          <a:pt x="11048" y="30135"/>
                        </a:lnTo>
                        <a:lnTo>
                          <a:pt x="11025" y="29686"/>
                        </a:lnTo>
                        <a:lnTo>
                          <a:pt x="11003" y="29214"/>
                        </a:lnTo>
                        <a:lnTo>
                          <a:pt x="10981" y="28765"/>
                        </a:lnTo>
                        <a:lnTo>
                          <a:pt x="10936" y="28316"/>
                        </a:lnTo>
                        <a:lnTo>
                          <a:pt x="10913" y="27867"/>
                        </a:lnTo>
                        <a:lnTo>
                          <a:pt x="10868" y="27395"/>
                        </a:lnTo>
                        <a:lnTo>
                          <a:pt x="10846" y="26946"/>
                        </a:lnTo>
                        <a:lnTo>
                          <a:pt x="10801" y="26497"/>
                        </a:lnTo>
                        <a:lnTo>
                          <a:pt x="10756" y="26025"/>
                        </a:lnTo>
                        <a:lnTo>
                          <a:pt x="10733" y="25576"/>
                        </a:lnTo>
                        <a:lnTo>
                          <a:pt x="10689" y="25127"/>
                        </a:lnTo>
                        <a:lnTo>
                          <a:pt x="10644" y="24656"/>
                        </a:lnTo>
                        <a:lnTo>
                          <a:pt x="10599" y="24207"/>
                        </a:lnTo>
                        <a:lnTo>
                          <a:pt x="10554" y="23757"/>
                        </a:lnTo>
                        <a:lnTo>
                          <a:pt x="10509" y="23286"/>
                        </a:lnTo>
                        <a:lnTo>
                          <a:pt x="10464" y="22837"/>
                        </a:lnTo>
                        <a:lnTo>
                          <a:pt x="10397" y="22388"/>
                        </a:lnTo>
                        <a:lnTo>
                          <a:pt x="10352" y="21939"/>
                        </a:lnTo>
                        <a:lnTo>
                          <a:pt x="10284" y="21467"/>
                        </a:lnTo>
                        <a:lnTo>
                          <a:pt x="10240" y="21018"/>
                        </a:lnTo>
                        <a:lnTo>
                          <a:pt x="10172" y="20569"/>
                        </a:lnTo>
                        <a:lnTo>
                          <a:pt x="10105" y="20120"/>
                        </a:lnTo>
                        <a:lnTo>
                          <a:pt x="10060" y="19671"/>
                        </a:lnTo>
                        <a:lnTo>
                          <a:pt x="9993" y="19222"/>
                        </a:lnTo>
                        <a:lnTo>
                          <a:pt x="9925" y="18772"/>
                        </a:lnTo>
                        <a:lnTo>
                          <a:pt x="9858" y="18323"/>
                        </a:lnTo>
                        <a:lnTo>
                          <a:pt x="9768" y="17874"/>
                        </a:lnTo>
                        <a:lnTo>
                          <a:pt x="9701" y="17448"/>
                        </a:lnTo>
                        <a:lnTo>
                          <a:pt x="9656" y="17201"/>
                        </a:lnTo>
                        <a:lnTo>
                          <a:pt x="9633" y="16999"/>
                        </a:lnTo>
                        <a:lnTo>
                          <a:pt x="9543" y="16572"/>
                        </a:lnTo>
                        <a:lnTo>
                          <a:pt x="9454" y="16123"/>
                        </a:lnTo>
                        <a:lnTo>
                          <a:pt x="9364" y="15696"/>
                        </a:lnTo>
                        <a:lnTo>
                          <a:pt x="9274" y="15269"/>
                        </a:lnTo>
                        <a:lnTo>
                          <a:pt x="9184" y="14843"/>
                        </a:lnTo>
                        <a:lnTo>
                          <a:pt x="9094" y="14416"/>
                        </a:lnTo>
                        <a:lnTo>
                          <a:pt x="8982" y="13989"/>
                        </a:lnTo>
                        <a:lnTo>
                          <a:pt x="8892" y="13563"/>
                        </a:lnTo>
                        <a:lnTo>
                          <a:pt x="8780" y="13136"/>
                        </a:lnTo>
                        <a:lnTo>
                          <a:pt x="8690" y="12732"/>
                        </a:lnTo>
                        <a:lnTo>
                          <a:pt x="8623" y="12507"/>
                        </a:lnTo>
                        <a:lnTo>
                          <a:pt x="8578" y="12305"/>
                        </a:lnTo>
                        <a:lnTo>
                          <a:pt x="8466" y="11901"/>
                        </a:lnTo>
                        <a:lnTo>
                          <a:pt x="8353" y="11497"/>
                        </a:lnTo>
                        <a:lnTo>
                          <a:pt x="8219" y="11093"/>
                        </a:lnTo>
                        <a:lnTo>
                          <a:pt x="8106" y="10689"/>
                        </a:lnTo>
                        <a:lnTo>
                          <a:pt x="7972" y="10284"/>
                        </a:lnTo>
                        <a:lnTo>
                          <a:pt x="7859" y="9903"/>
                        </a:lnTo>
                        <a:lnTo>
                          <a:pt x="7725" y="9498"/>
                        </a:lnTo>
                        <a:lnTo>
                          <a:pt x="7590" y="9117"/>
                        </a:lnTo>
                        <a:lnTo>
                          <a:pt x="7455" y="8735"/>
                        </a:lnTo>
                        <a:lnTo>
                          <a:pt x="7320" y="8353"/>
                        </a:lnTo>
                        <a:lnTo>
                          <a:pt x="7186" y="7972"/>
                        </a:lnTo>
                        <a:lnTo>
                          <a:pt x="7051" y="7612"/>
                        </a:lnTo>
                        <a:lnTo>
                          <a:pt x="6894" y="7231"/>
                        </a:lnTo>
                        <a:lnTo>
                          <a:pt x="6759" y="6871"/>
                        </a:lnTo>
                        <a:lnTo>
                          <a:pt x="6669" y="6692"/>
                        </a:lnTo>
                        <a:lnTo>
                          <a:pt x="6602" y="6512"/>
                        </a:lnTo>
                        <a:lnTo>
                          <a:pt x="6445" y="6153"/>
                        </a:lnTo>
                        <a:lnTo>
                          <a:pt x="6287" y="5816"/>
                        </a:lnTo>
                        <a:lnTo>
                          <a:pt x="6198" y="5636"/>
                        </a:lnTo>
                        <a:lnTo>
                          <a:pt x="6130" y="5457"/>
                        </a:lnTo>
                        <a:lnTo>
                          <a:pt x="6040" y="5299"/>
                        </a:lnTo>
                        <a:lnTo>
                          <a:pt x="5951" y="5120"/>
                        </a:lnTo>
                        <a:lnTo>
                          <a:pt x="5883" y="4963"/>
                        </a:lnTo>
                        <a:lnTo>
                          <a:pt x="5793" y="4783"/>
                        </a:lnTo>
                        <a:lnTo>
                          <a:pt x="5704" y="4626"/>
                        </a:lnTo>
                        <a:lnTo>
                          <a:pt x="5614" y="4446"/>
                        </a:lnTo>
                        <a:lnTo>
                          <a:pt x="5524" y="4289"/>
                        </a:lnTo>
                        <a:lnTo>
                          <a:pt x="5434" y="4132"/>
                        </a:lnTo>
                        <a:lnTo>
                          <a:pt x="5367" y="3952"/>
                        </a:lnTo>
                        <a:lnTo>
                          <a:pt x="5277" y="3795"/>
                        </a:lnTo>
                        <a:lnTo>
                          <a:pt x="5187" y="3638"/>
                        </a:lnTo>
                        <a:lnTo>
                          <a:pt x="5075" y="3481"/>
                        </a:lnTo>
                        <a:lnTo>
                          <a:pt x="4985" y="3323"/>
                        </a:lnTo>
                        <a:lnTo>
                          <a:pt x="4895" y="3166"/>
                        </a:lnTo>
                        <a:lnTo>
                          <a:pt x="4805" y="3009"/>
                        </a:lnTo>
                        <a:lnTo>
                          <a:pt x="4716" y="2874"/>
                        </a:lnTo>
                        <a:lnTo>
                          <a:pt x="4626" y="2717"/>
                        </a:lnTo>
                        <a:lnTo>
                          <a:pt x="4513" y="2560"/>
                        </a:lnTo>
                        <a:lnTo>
                          <a:pt x="4424" y="2425"/>
                        </a:lnTo>
                        <a:lnTo>
                          <a:pt x="4311" y="2268"/>
                        </a:lnTo>
                        <a:lnTo>
                          <a:pt x="4222" y="2111"/>
                        </a:lnTo>
                        <a:lnTo>
                          <a:pt x="4109" y="1976"/>
                        </a:lnTo>
                        <a:lnTo>
                          <a:pt x="4019" y="1841"/>
                        </a:lnTo>
                        <a:lnTo>
                          <a:pt x="3907" y="1684"/>
                        </a:lnTo>
                        <a:lnTo>
                          <a:pt x="3817" y="1549"/>
                        </a:lnTo>
                        <a:lnTo>
                          <a:pt x="3705" y="1415"/>
                        </a:lnTo>
                        <a:lnTo>
                          <a:pt x="3593" y="1280"/>
                        </a:lnTo>
                        <a:lnTo>
                          <a:pt x="3503" y="1145"/>
                        </a:lnTo>
                        <a:lnTo>
                          <a:pt x="3391" y="1010"/>
                        </a:lnTo>
                        <a:lnTo>
                          <a:pt x="3278" y="876"/>
                        </a:lnTo>
                        <a:lnTo>
                          <a:pt x="3166" y="741"/>
                        </a:lnTo>
                        <a:lnTo>
                          <a:pt x="3054" y="606"/>
                        </a:lnTo>
                        <a:lnTo>
                          <a:pt x="2942" y="494"/>
                        </a:lnTo>
                        <a:lnTo>
                          <a:pt x="2829" y="359"/>
                        </a:lnTo>
                        <a:lnTo>
                          <a:pt x="2717" y="225"/>
                        </a:lnTo>
                        <a:lnTo>
                          <a:pt x="2605" y="112"/>
                        </a:lnTo>
                        <a:lnTo>
                          <a:pt x="112" y="0"/>
                        </a:lnTo>
                        <a:lnTo>
                          <a:pt x="112" y="0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任意多边形: 形状 58">
                    <a:extLst>
                      <a:ext uri="{FF2B5EF4-FFF2-40B4-BE49-F238E27FC236}">
                        <a16:creationId xmlns:a16="http://schemas.microsoft.com/office/drawing/2014/main" id="{08F64431-5461-DB2C-EC12-EB3DA049C393}"/>
                      </a:ext>
                    </a:extLst>
                  </p:cNvPr>
                  <p:cNvSpPr/>
                  <p:nvPr/>
                </p:nvSpPr>
                <p:spPr>
                  <a:xfrm>
                    <a:off x="9703278" y="4486140"/>
                    <a:ext cx="5928" cy="31077"/>
                  </a:xfrm>
                  <a:custGeom>
                    <a:avLst/>
                    <a:gdLst>
                      <a:gd name="connsiteX0" fmla="*/ 921 w 5928"/>
                      <a:gd name="connsiteY0" fmla="*/ 0 h 31077"/>
                      <a:gd name="connsiteX1" fmla="*/ 0 w 5928"/>
                      <a:gd name="connsiteY1" fmla="*/ 1707 h 31077"/>
                      <a:gd name="connsiteX2" fmla="*/ 112 w 5928"/>
                      <a:gd name="connsiteY2" fmla="*/ 2223 h 31077"/>
                      <a:gd name="connsiteX3" fmla="*/ 202 w 5928"/>
                      <a:gd name="connsiteY3" fmla="*/ 2695 h 31077"/>
                      <a:gd name="connsiteX4" fmla="*/ 292 w 5928"/>
                      <a:gd name="connsiteY4" fmla="*/ 3189 h 31077"/>
                      <a:gd name="connsiteX5" fmla="*/ 314 w 5928"/>
                      <a:gd name="connsiteY5" fmla="*/ 3234 h 31077"/>
                      <a:gd name="connsiteX6" fmla="*/ 404 w 5928"/>
                      <a:gd name="connsiteY6" fmla="*/ 3683 h 31077"/>
                      <a:gd name="connsiteX7" fmla="*/ 494 w 5928"/>
                      <a:gd name="connsiteY7" fmla="*/ 4177 h 31077"/>
                      <a:gd name="connsiteX8" fmla="*/ 584 w 5928"/>
                      <a:gd name="connsiteY8" fmla="*/ 4648 h 31077"/>
                      <a:gd name="connsiteX9" fmla="*/ 651 w 5928"/>
                      <a:gd name="connsiteY9" fmla="*/ 5052 h 31077"/>
                      <a:gd name="connsiteX10" fmla="*/ 674 w 5928"/>
                      <a:gd name="connsiteY10" fmla="*/ 5142 h 31077"/>
                      <a:gd name="connsiteX11" fmla="*/ 808 w 5928"/>
                      <a:gd name="connsiteY11" fmla="*/ 5614 h 31077"/>
                      <a:gd name="connsiteX12" fmla="*/ 921 w 5928"/>
                      <a:gd name="connsiteY12" fmla="*/ 6063 h 31077"/>
                      <a:gd name="connsiteX13" fmla="*/ 1033 w 5928"/>
                      <a:gd name="connsiteY13" fmla="*/ 6534 h 31077"/>
                      <a:gd name="connsiteX14" fmla="*/ 1168 w 5928"/>
                      <a:gd name="connsiteY14" fmla="*/ 7006 h 31077"/>
                      <a:gd name="connsiteX15" fmla="*/ 1280 w 5928"/>
                      <a:gd name="connsiteY15" fmla="*/ 7478 h 31077"/>
                      <a:gd name="connsiteX16" fmla="*/ 1392 w 5928"/>
                      <a:gd name="connsiteY16" fmla="*/ 7927 h 31077"/>
                      <a:gd name="connsiteX17" fmla="*/ 1482 w 5928"/>
                      <a:gd name="connsiteY17" fmla="*/ 8398 h 31077"/>
                      <a:gd name="connsiteX18" fmla="*/ 1594 w 5928"/>
                      <a:gd name="connsiteY18" fmla="*/ 8870 h 31077"/>
                      <a:gd name="connsiteX19" fmla="*/ 1684 w 5928"/>
                      <a:gd name="connsiteY19" fmla="*/ 9319 h 31077"/>
                      <a:gd name="connsiteX20" fmla="*/ 1796 w 5928"/>
                      <a:gd name="connsiteY20" fmla="*/ 9790 h 31077"/>
                      <a:gd name="connsiteX21" fmla="*/ 1886 w 5928"/>
                      <a:gd name="connsiteY21" fmla="*/ 10240 h 31077"/>
                      <a:gd name="connsiteX22" fmla="*/ 1976 w 5928"/>
                      <a:gd name="connsiteY22" fmla="*/ 10711 h 31077"/>
                      <a:gd name="connsiteX23" fmla="*/ 2066 w 5928"/>
                      <a:gd name="connsiteY23" fmla="*/ 11160 h 31077"/>
                      <a:gd name="connsiteX24" fmla="*/ 2156 w 5928"/>
                      <a:gd name="connsiteY24" fmla="*/ 11609 h 31077"/>
                      <a:gd name="connsiteX25" fmla="*/ 2246 w 5928"/>
                      <a:gd name="connsiteY25" fmla="*/ 12081 h 31077"/>
                      <a:gd name="connsiteX26" fmla="*/ 2313 w 5928"/>
                      <a:gd name="connsiteY26" fmla="*/ 12530 h 31077"/>
                      <a:gd name="connsiteX27" fmla="*/ 2403 w 5928"/>
                      <a:gd name="connsiteY27" fmla="*/ 12979 h 31077"/>
                      <a:gd name="connsiteX28" fmla="*/ 2470 w 5928"/>
                      <a:gd name="connsiteY28" fmla="*/ 13428 h 31077"/>
                      <a:gd name="connsiteX29" fmla="*/ 2560 w 5928"/>
                      <a:gd name="connsiteY29" fmla="*/ 13877 h 31077"/>
                      <a:gd name="connsiteX30" fmla="*/ 2627 w 5928"/>
                      <a:gd name="connsiteY30" fmla="*/ 14349 h 31077"/>
                      <a:gd name="connsiteX31" fmla="*/ 2695 w 5928"/>
                      <a:gd name="connsiteY31" fmla="*/ 14798 h 31077"/>
                      <a:gd name="connsiteX32" fmla="*/ 2695 w 5928"/>
                      <a:gd name="connsiteY32" fmla="*/ 14865 h 31077"/>
                      <a:gd name="connsiteX33" fmla="*/ 2762 w 5928"/>
                      <a:gd name="connsiteY33" fmla="*/ 15247 h 31077"/>
                      <a:gd name="connsiteX34" fmla="*/ 2829 w 5928"/>
                      <a:gd name="connsiteY34" fmla="*/ 15696 h 31077"/>
                      <a:gd name="connsiteX35" fmla="*/ 2897 w 5928"/>
                      <a:gd name="connsiteY35" fmla="*/ 16145 h 31077"/>
                      <a:gd name="connsiteX36" fmla="*/ 2964 w 5928"/>
                      <a:gd name="connsiteY36" fmla="*/ 16594 h 31077"/>
                      <a:gd name="connsiteX37" fmla="*/ 3009 w 5928"/>
                      <a:gd name="connsiteY37" fmla="*/ 17043 h 31077"/>
                      <a:gd name="connsiteX38" fmla="*/ 3076 w 5928"/>
                      <a:gd name="connsiteY38" fmla="*/ 17493 h 31077"/>
                      <a:gd name="connsiteX39" fmla="*/ 3144 w 5928"/>
                      <a:gd name="connsiteY39" fmla="*/ 17942 h 31077"/>
                      <a:gd name="connsiteX40" fmla="*/ 3189 w 5928"/>
                      <a:gd name="connsiteY40" fmla="*/ 18391 h 31077"/>
                      <a:gd name="connsiteX41" fmla="*/ 3234 w 5928"/>
                      <a:gd name="connsiteY41" fmla="*/ 18840 h 31077"/>
                      <a:gd name="connsiteX42" fmla="*/ 3278 w 5928"/>
                      <a:gd name="connsiteY42" fmla="*/ 19289 h 31077"/>
                      <a:gd name="connsiteX43" fmla="*/ 3346 w 5928"/>
                      <a:gd name="connsiteY43" fmla="*/ 19738 h 31077"/>
                      <a:gd name="connsiteX44" fmla="*/ 3391 w 5928"/>
                      <a:gd name="connsiteY44" fmla="*/ 20165 h 31077"/>
                      <a:gd name="connsiteX45" fmla="*/ 3436 w 5928"/>
                      <a:gd name="connsiteY45" fmla="*/ 20614 h 31077"/>
                      <a:gd name="connsiteX46" fmla="*/ 3481 w 5928"/>
                      <a:gd name="connsiteY46" fmla="*/ 21063 h 31077"/>
                      <a:gd name="connsiteX47" fmla="*/ 3503 w 5928"/>
                      <a:gd name="connsiteY47" fmla="*/ 21512 h 31077"/>
                      <a:gd name="connsiteX48" fmla="*/ 3548 w 5928"/>
                      <a:gd name="connsiteY48" fmla="*/ 21961 h 31077"/>
                      <a:gd name="connsiteX49" fmla="*/ 3593 w 5928"/>
                      <a:gd name="connsiteY49" fmla="*/ 22410 h 31077"/>
                      <a:gd name="connsiteX50" fmla="*/ 3615 w 5928"/>
                      <a:gd name="connsiteY50" fmla="*/ 22859 h 31077"/>
                      <a:gd name="connsiteX51" fmla="*/ 3660 w 5928"/>
                      <a:gd name="connsiteY51" fmla="*/ 23286 h 31077"/>
                      <a:gd name="connsiteX52" fmla="*/ 3683 w 5928"/>
                      <a:gd name="connsiteY52" fmla="*/ 23735 h 31077"/>
                      <a:gd name="connsiteX53" fmla="*/ 3728 w 5928"/>
                      <a:gd name="connsiteY53" fmla="*/ 24184 h 31077"/>
                      <a:gd name="connsiteX54" fmla="*/ 3750 w 5928"/>
                      <a:gd name="connsiteY54" fmla="*/ 24633 h 31077"/>
                      <a:gd name="connsiteX55" fmla="*/ 3772 w 5928"/>
                      <a:gd name="connsiteY55" fmla="*/ 24993 h 31077"/>
                      <a:gd name="connsiteX56" fmla="*/ 3795 w 5928"/>
                      <a:gd name="connsiteY56" fmla="*/ 25082 h 31077"/>
                      <a:gd name="connsiteX57" fmla="*/ 3840 w 5928"/>
                      <a:gd name="connsiteY57" fmla="*/ 25531 h 31077"/>
                      <a:gd name="connsiteX58" fmla="*/ 3885 w 5928"/>
                      <a:gd name="connsiteY58" fmla="*/ 25981 h 31077"/>
                      <a:gd name="connsiteX59" fmla="*/ 3907 w 5928"/>
                      <a:gd name="connsiteY59" fmla="*/ 26407 h 31077"/>
                      <a:gd name="connsiteX60" fmla="*/ 3975 w 5928"/>
                      <a:gd name="connsiteY60" fmla="*/ 27126 h 31077"/>
                      <a:gd name="connsiteX61" fmla="*/ 3997 w 5928"/>
                      <a:gd name="connsiteY61" fmla="*/ 27305 h 31077"/>
                      <a:gd name="connsiteX62" fmla="*/ 4087 w 5928"/>
                      <a:gd name="connsiteY62" fmla="*/ 28204 h 31077"/>
                      <a:gd name="connsiteX63" fmla="*/ 4177 w 5928"/>
                      <a:gd name="connsiteY63" fmla="*/ 29057 h 31077"/>
                      <a:gd name="connsiteX64" fmla="*/ 4199 w 5928"/>
                      <a:gd name="connsiteY64" fmla="*/ 29102 h 31077"/>
                      <a:gd name="connsiteX65" fmla="*/ 4558 w 5928"/>
                      <a:gd name="connsiteY65" fmla="*/ 30000 h 31077"/>
                      <a:gd name="connsiteX66" fmla="*/ 4805 w 5928"/>
                      <a:gd name="connsiteY66" fmla="*/ 30898 h 31077"/>
                      <a:gd name="connsiteX67" fmla="*/ 4985 w 5928"/>
                      <a:gd name="connsiteY67" fmla="*/ 31078 h 31077"/>
                      <a:gd name="connsiteX68" fmla="*/ 5187 w 5928"/>
                      <a:gd name="connsiteY68" fmla="*/ 30876 h 31077"/>
                      <a:gd name="connsiteX69" fmla="*/ 5412 w 5928"/>
                      <a:gd name="connsiteY69" fmla="*/ 29978 h 31077"/>
                      <a:gd name="connsiteX70" fmla="*/ 5726 w 5928"/>
                      <a:gd name="connsiteY70" fmla="*/ 29079 h 31077"/>
                      <a:gd name="connsiteX71" fmla="*/ 5748 w 5928"/>
                      <a:gd name="connsiteY71" fmla="*/ 29012 h 31077"/>
                      <a:gd name="connsiteX72" fmla="*/ 5816 w 5928"/>
                      <a:gd name="connsiteY72" fmla="*/ 28159 h 31077"/>
                      <a:gd name="connsiteX73" fmla="*/ 5861 w 5928"/>
                      <a:gd name="connsiteY73" fmla="*/ 27260 h 31077"/>
                      <a:gd name="connsiteX74" fmla="*/ 5861 w 5928"/>
                      <a:gd name="connsiteY74" fmla="*/ 27081 h 31077"/>
                      <a:gd name="connsiteX75" fmla="*/ 5906 w 5928"/>
                      <a:gd name="connsiteY75" fmla="*/ 26362 h 31077"/>
                      <a:gd name="connsiteX76" fmla="*/ 5906 w 5928"/>
                      <a:gd name="connsiteY76" fmla="*/ 25913 h 31077"/>
                      <a:gd name="connsiteX77" fmla="*/ 5928 w 5928"/>
                      <a:gd name="connsiteY77" fmla="*/ 25464 h 31077"/>
                      <a:gd name="connsiteX78" fmla="*/ 5928 w 5928"/>
                      <a:gd name="connsiteY78" fmla="*/ 24993 h 31077"/>
                      <a:gd name="connsiteX79" fmla="*/ 5928 w 5928"/>
                      <a:gd name="connsiteY79" fmla="*/ 24925 h 31077"/>
                      <a:gd name="connsiteX80" fmla="*/ 5928 w 5928"/>
                      <a:gd name="connsiteY80" fmla="*/ 24543 h 31077"/>
                      <a:gd name="connsiteX81" fmla="*/ 5928 w 5928"/>
                      <a:gd name="connsiteY81" fmla="*/ 24094 h 31077"/>
                      <a:gd name="connsiteX82" fmla="*/ 5928 w 5928"/>
                      <a:gd name="connsiteY82" fmla="*/ 23645 h 31077"/>
                      <a:gd name="connsiteX83" fmla="*/ 5906 w 5928"/>
                      <a:gd name="connsiteY83" fmla="*/ 23196 h 31077"/>
                      <a:gd name="connsiteX84" fmla="*/ 5906 w 5928"/>
                      <a:gd name="connsiteY84" fmla="*/ 22725 h 31077"/>
                      <a:gd name="connsiteX85" fmla="*/ 5883 w 5928"/>
                      <a:gd name="connsiteY85" fmla="*/ 22275 h 31077"/>
                      <a:gd name="connsiteX86" fmla="*/ 5883 w 5928"/>
                      <a:gd name="connsiteY86" fmla="*/ 21826 h 31077"/>
                      <a:gd name="connsiteX87" fmla="*/ 5861 w 5928"/>
                      <a:gd name="connsiteY87" fmla="*/ 21377 h 31077"/>
                      <a:gd name="connsiteX88" fmla="*/ 5838 w 5928"/>
                      <a:gd name="connsiteY88" fmla="*/ 20906 h 31077"/>
                      <a:gd name="connsiteX89" fmla="*/ 5816 w 5928"/>
                      <a:gd name="connsiteY89" fmla="*/ 20457 h 31077"/>
                      <a:gd name="connsiteX90" fmla="*/ 5793 w 5928"/>
                      <a:gd name="connsiteY90" fmla="*/ 19985 h 31077"/>
                      <a:gd name="connsiteX91" fmla="*/ 5771 w 5928"/>
                      <a:gd name="connsiteY91" fmla="*/ 19536 h 31077"/>
                      <a:gd name="connsiteX92" fmla="*/ 5748 w 5928"/>
                      <a:gd name="connsiteY92" fmla="*/ 19087 h 31077"/>
                      <a:gd name="connsiteX93" fmla="*/ 5726 w 5928"/>
                      <a:gd name="connsiteY93" fmla="*/ 18615 h 31077"/>
                      <a:gd name="connsiteX94" fmla="*/ 5704 w 5928"/>
                      <a:gd name="connsiteY94" fmla="*/ 18166 h 31077"/>
                      <a:gd name="connsiteX95" fmla="*/ 5681 w 5928"/>
                      <a:gd name="connsiteY95" fmla="*/ 17695 h 31077"/>
                      <a:gd name="connsiteX96" fmla="*/ 5636 w 5928"/>
                      <a:gd name="connsiteY96" fmla="*/ 17245 h 31077"/>
                      <a:gd name="connsiteX97" fmla="*/ 5614 w 5928"/>
                      <a:gd name="connsiteY97" fmla="*/ 16774 h 31077"/>
                      <a:gd name="connsiteX98" fmla="*/ 5569 w 5928"/>
                      <a:gd name="connsiteY98" fmla="*/ 16302 h 31077"/>
                      <a:gd name="connsiteX99" fmla="*/ 5546 w 5928"/>
                      <a:gd name="connsiteY99" fmla="*/ 15853 h 31077"/>
                      <a:gd name="connsiteX100" fmla="*/ 5502 w 5928"/>
                      <a:gd name="connsiteY100" fmla="*/ 15382 h 31077"/>
                      <a:gd name="connsiteX101" fmla="*/ 5457 w 5928"/>
                      <a:gd name="connsiteY101" fmla="*/ 14910 h 31077"/>
                      <a:gd name="connsiteX102" fmla="*/ 5412 w 5928"/>
                      <a:gd name="connsiteY102" fmla="*/ 14528 h 31077"/>
                      <a:gd name="connsiteX103" fmla="*/ 5412 w 5928"/>
                      <a:gd name="connsiteY103" fmla="*/ 14439 h 31077"/>
                      <a:gd name="connsiteX104" fmla="*/ 5367 w 5928"/>
                      <a:gd name="connsiteY104" fmla="*/ 13990 h 31077"/>
                      <a:gd name="connsiteX105" fmla="*/ 5300 w 5928"/>
                      <a:gd name="connsiteY105" fmla="*/ 13518 h 31077"/>
                      <a:gd name="connsiteX106" fmla="*/ 5255 w 5928"/>
                      <a:gd name="connsiteY106" fmla="*/ 13046 h 31077"/>
                      <a:gd name="connsiteX107" fmla="*/ 5187 w 5928"/>
                      <a:gd name="connsiteY107" fmla="*/ 12575 h 31077"/>
                      <a:gd name="connsiteX108" fmla="*/ 5142 w 5928"/>
                      <a:gd name="connsiteY108" fmla="*/ 12103 h 31077"/>
                      <a:gd name="connsiteX109" fmla="*/ 5075 w 5928"/>
                      <a:gd name="connsiteY109" fmla="*/ 11632 h 31077"/>
                      <a:gd name="connsiteX110" fmla="*/ 5008 w 5928"/>
                      <a:gd name="connsiteY110" fmla="*/ 11160 h 31077"/>
                      <a:gd name="connsiteX111" fmla="*/ 4940 w 5928"/>
                      <a:gd name="connsiteY111" fmla="*/ 10666 h 31077"/>
                      <a:gd name="connsiteX112" fmla="*/ 4873 w 5928"/>
                      <a:gd name="connsiteY112" fmla="*/ 10195 h 31077"/>
                      <a:gd name="connsiteX113" fmla="*/ 4805 w 5928"/>
                      <a:gd name="connsiteY113" fmla="*/ 9723 h 31077"/>
                      <a:gd name="connsiteX114" fmla="*/ 4716 w 5928"/>
                      <a:gd name="connsiteY114" fmla="*/ 9229 h 31077"/>
                      <a:gd name="connsiteX115" fmla="*/ 4648 w 5928"/>
                      <a:gd name="connsiteY115" fmla="*/ 8757 h 31077"/>
                      <a:gd name="connsiteX116" fmla="*/ 4558 w 5928"/>
                      <a:gd name="connsiteY116" fmla="*/ 8286 h 31077"/>
                      <a:gd name="connsiteX117" fmla="*/ 4469 w 5928"/>
                      <a:gd name="connsiteY117" fmla="*/ 7792 h 31077"/>
                      <a:gd name="connsiteX118" fmla="*/ 4379 w 5928"/>
                      <a:gd name="connsiteY118" fmla="*/ 7298 h 31077"/>
                      <a:gd name="connsiteX119" fmla="*/ 4289 w 5928"/>
                      <a:gd name="connsiteY119" fmla="*/ 6826 h 31077"/>
                      <a:gd name="connsiteX120" fmla="*/ 4199 w 5928"/>
                      <a:gd name="connsiteY120" fmla="*/ 6332 h 31077"/>
                      <a:gd name="connsiteX121" fmla="*/ 4109 w 5928"/>
                      <a:gd name="connsiteY121" fmla="*/ 5838 h 31077"/>
                      <a:gd name="connsiteX122" fmla="*/ 3997 w 5928"/>
                      <a:gd name="connsiteY122" fmla="*/ 5344 h 31077"/>
                      <a:gd name="connsiteX123" fmla="*/ 3885 w 5928"/>
                      <a:gd name="connsiteY123" fmla="*/ 4850 h 31077"/>
                      <a:gd name="connsiteX124" fmla="*/ 3795 w 5928"/>
                      <a:gd name="connsiteY124" fmla="*/ 4356 h 31077"/>
                      <a:gd name="connsiteX125" fmla="*/ 3772 w 5928"/>
                      <a:gd name="connsiteY125" fmla="*/ 4289 h 31077"/>
                      <a:gd name="connsiteX126" fmla="*/ 3638 w 5928"/>
                      <a:gd name="connsiteY126" fmla="*/ 3885 h 31077"/>
                      <a:gd name="connsiteX127" fmla="*/ 3481 w 5928"/>
                      <a:gd name="connsiteY127" fmla="*/ 3391 h 31077"/>
                      <a:gd name="connsiteX128" fmla="*/ 3323 w 5928"/>
                      <a:gd name="connsiteY128" fmla="*/ 2897 h 31077"/>
                      <a:gd name="connsiteX129" fmla="*/ 3166 w 5928"/>
                      <a:gd name="connsiteY129" fmla="*/ 2448 h 31077"/>
                      <a:gd name="connsiteX130" fmla="*/ 3144 w 5928"/>
                      <a:gd name="connsiteY130" fmla="*/ 2425 h 31077"/>
                      <a:gd name="connsiteX131" fmla="*/ 2964 w 5928"/>
                      <a:gd name="connsiteY131" fmla="*/ 1931 h 31077"/>
                      <a:gd name="connsiteX132" fmla="*/ 2784 w 5928"/>
                      <a:gd name="connsiteY132" fmla="*/ 1437 h 31077"/>
                      <a:gd name="connsiteX133" fmla="*/ 2605 w 5928"/>
                      <a:gd name="connsiteY133" fmla="*/ 966 h 31077"/>
                      <a:gd name="connsiteX134" fmla="*/ 921 w 5928"/>
                      <a:gd name="connsiteY134" fmla="*/ 0 h 31077"/>
                      <a:gd name="connsiteX135" fmla="*/ 921 w 5928"/>
                      <a:gd name="connsiteY135" fmla="*/ 0 h 31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</a:cxnLst>
                    <a:rect l="l" t="t" r="r" b="b"/>
                    <a:pathLst>
                      <a:path w="5928" h="31077">
                        <a:moveTo>
                          <a:pt x="921" y="0"/>
                        </a:moveTo>
                        <a:lnTo>
                          <a:pt x="0" y="1707"/>
                        </a:lnTo>
                        <a:lnTo>
                          <a:pt x="112" y="2223"/>
                        </a:lnTo>
                        <a:lnTo>
                          <a:pt x="202" y="2695"/>
                        </a:lnTo>
                        <a:lnTo>
                          <a:pt x="292" y="3189"/>
                        </a:lnTo>
                        <a:lnTo>
                          <a:pt x="314" y="3234"/>
                        </a:lnTo>
                        <a:lnTo>
                          <a:pt x="404" y="3683"/>
                        </a:lnTo>
                        <a:lnTo>
                          <a:pt x="494" y="4177"/>
                        </a:lnTo>
                        <a:lnTo>
                          <a:pt x="584" y="4648"/>
                        </a:lnTo>
                        <a:lnTo>
                          <a:pt x="651" y="5052"/>
                        </a:lnTo>
                        <a:lnTo>
                          <a:pt x="674" y="5142"/>
                        </a:lnTo>
                        <a:lnTo>
                          <a:pt x="808" y="5614"/>
                        </a:lnTo>
                        <a:lnTo>
                          <a:pt x="921" y="6063"/>
                        </a:lnTo>
                        <a:lnTo>
                          <a:pt x="1033" y="6534"/>
                        </a:lnTo>
                        <a:lnTo>
                          <a:pt x="1168" y="7006"/>
                        </a:lnTo>
                        <a:lnTo>
                          <a:pt x="1280" y="7478"/>
                        </a:lnTo>
                        <a:lnTo>
                          <a:pt x="1392" y="7927"/>
                        </a:lnTo>
                        <a:lnTo>
                          <a:pt x="1482" y="8398"/>
                        </a:lnTo>
                        <a:lnTo>
                          <a:pt x="1594" y="8870"/>
                        </a:lnTo>
                        <a:lnTo>
                          <a:pt x="1684" y="9319"/>
                        </a:lnTo>
                        <a:lnTo>
                          <a:pt x="1796" y="9790"/>
                        </a:lnTo>
                        <a:lnTo>
                          <a:pt x="1886" y="10240"/>
                        </a:lnTo>
                        <a:lnTo>
                          <a:pt x="1976" y="10711"/>
                        </a:lnTo>
                        <a:lnTo>
                          <a:pt x="2066" y="11160"/>
                        </a:lnTo>
                        <a:lnTo>
                          <a:pt x="2156" y="11609"/>
                        </a:lnTo>
                        <a:lnTo>
                          <a:pt x="2246" y="12081"/>
                        </a:lnTo>
                        <a:lnTo>
                          <a:pt x="2313" y="12530"/>
                        </a:lnTo>
                        <a:lnTo>
                          <a:pt x="2403" y="12979"/>
                        </a:lnTo>
                        <a:lnTo>
                          <a:pt x="2470" y="13428"/>
                        </a:lnTo>
                        <a:lnTo>
                          <a:pt x="2560" y="13877"/>
                        </a:lnTo>
                        <a:lnTo>
                          <a:pt x="2627" y="14349"/>
                        </a:lnTo>
                        <a:lnTo>
                          <a:pt x="2695" y="14798"/>
                        </a:lnTo>
                        <a:lnTo>
                          <a:pt x="2695" y="14865"/>
                        </a:lnTo>
                        <a:lnTo>
                          <a:pt x="2762" y="15247"/>
                        </a:lnTo>
                        <a:lnTo>
                          <a:pt x="2829" y="15696"/>
                        </a:lnTo>
                        <a:lnTo>
                          <a:pt x="2897" y="16145"/>
                        </a:lnTo>
                        <a:lnTo>
                          <a:pt x="2964" y="16594"/>
                        </a:lnTo>
                        <a:lnTo>
                          <a:pt x="3009" y="17043"/>
                        </a:lnTo>
                        <a:lnTo>
                          <a:pt x="3076" y="17493"/>
                        </a:lnTo>
                        <a:lnTo>
                          <a:pt x="3144" y="17942"/>
                        </a:lnTo>
                        <a:lnTo>
                          <a:pt x="3189" y="18391"/>
                        </a:lnTo>
                        <a:lnTo>
                          <a:pt x="3234" y="18840"/>
                        </a:lnTo>
                        <a:lnTo>
                          <a:pt x="3278" y="19289"/>
                        </a:lnTo>
                        <a:lnTo>
                          <a:pt x="3346" y="19738"/>
                        </a:lnTo>
                        <a:lnTo>
                          <a:pt x="3391" y="20165"/>
                        </a:lnTo>
                        <a:lnTo>
                          <a:pt x="3436" y="20614"/>
                        </a:lnTo>
                        <a:lnTo>
                          <a:pt x="3481" y="21063"/>
                        </a:lnTo>
                        <a:lnTo>
                          <a:pt x="3503" y="21512"/>
                        </a:lnTo>
                        <a:lnTo>
                          <a:pt x="3548" y="21961"/>
                        </a:lnTo>
                        <a:lnTo>
                          <a:pt x="3593" y="22410"/>
                        </a:lnTo>
                        <a:lnTo>
                          <a:pt x="3615" y="22859"/>
                        </a:lnTo>
                        <a:lnTo>
                          <a:pt x="3660" y="23286"/>
                        </a:lnTo>
                        <a:lnTo>
                          <a:pt x="3683" y="23735"/>
                        </a:lnTo>
                        <a:lnTo>
                          <a:pt x="3728" y="24184"/>
                        </a:lnTo>
                        <a:lnTo>
                          <a:pt x="3750" y="24633"/>
                        </a:lnTo>
                        <a:lnTo>
                          <a:pt x="3772" y="24993"/>
                        </a:lnTo>
                        <a:lnTo>
                          <a:pt x="3795" y="25082"/>
                        </a:lnTo>
                        <a:lnTo>
                          <a:pt x="3840" y="25531"/>
                        </a:lnTo>
                        <a:lnTo>
                          <a:pt x="3885" y="25981"/>
                        </a:lnTo>
                        <a:lnTo>
                          <a:pt x="3907" y="26407"/>
                        </a:lnTo>
                        <a:lnTo>
                          <a:pt x="3975" y="27126"/>
                        </a:lnTo>
                        <a:lnTo>
                          <a:pt x="3997" y="27305"/>
                        </a:lnTo>
                        <a:lnTo>
                          <a:pt x="4087" y="28204"/>
                        </a:lnTo>
                        <a:lnTo>
                          <a:pt x="4177" y="29057"/>
                        </a:lnTo>
                        <a:lnTo>
                          <a:pt x="4199" y="29102"/>
                        </a:lnTo>
                        <a:lnTo>
                          <a:pt x="4558" y="30000"/>
                        </a:lnTo>
                        <a:lnTo>
                          <a:pt x="4805" y="30898"/>
                        </a:lnTo>
                        <a:lnTo>
                          <a:pt x="4985" y="31078"/>
                        </a:lnTo>
                        <a:lnTo>
                          <a:pt x="5187" y="30876"/>
                        </a:lnTo>
                        <a:lnTo>
                          <a:pt x="5412" y="29978"/>
                        </a:lnTo>
                        <a:lnTo>
                          <a:pt x="5726" y="29079"/>
                        </a:lnTo>
                        <a:lnTo>
                          <a:pt x="5748" y="29012"/>
                        </a:lnTo>
                        <a:lnTo>
                          <a:pt x="5816" y="28159"/>
                        </a:lnTo>
                        <a:lnTo>
                          <a:pt x="5861" y="27260"/>
                        </a:lnTo>
                        <a:lnTo>
                          <a:pt x="5861" y="27081"/>
                        </a:lnTo>
                        <a:lnTo>
                          <a:pt x="5906" y="26362"/>
                        </a:lnTo>
                        <a:lnTo>
                          <a:pt x="5906" y="25913"/>
                        </a:lnTo>
                        <a:lnTo>
                          <a:pt x="5928" y="25464"/>
                        </a:lnTo>
                        <a:lnTo>
                          <a:pt x="5928" y="24993"/>
                        </a:lnTo>
                        <a:lnTo>
                          <a:pt x="5928" y="24925"/>
                        </a:lnTo>
                        <a:lnTo>
                          <a:pt x="5928" y="24543"/>
                        </a:lnTo>
                        <a:lnTo>
                          <a:pt x="5928" y="24094"/>
                        </a:lnTo>
                        <a:lnTo>
                          <a:pt x="5928" y="23645"/>
                        </a:lnTo>
                        <a:lnTo>
                          <a:pt x="5906" y="23196"/>
                        </a:lnTo>
                        <a:lnTo>
                          <a:pt x="5906" y="22725"/>
                        </a:lnTo>
                        <a:lnTo>
                          <a:pt x="5883" y="22275"/>
                        </a:lnTo>
                        <a:lnTo>
                          <a:pt x="5883" y="21826"/>
                        </a:lnTo>
                        <a:lnTo>
                          <a:pt x="5861" y="21377"/>
                        </a:lnTo>
                        <a:lnTo>
                          <a:pt x="5838" y="20906"/>
                        </a:lnTo>
                        <a:lnTo>
                          <a:pt x="5816" y="20457"/>
                        </a:lnTo>
                        <a:lnTo>
                          <a:pt x="5793" y="19985"/>
                        </a:lnTo>
                        <a:lnTo>
                          <a:pt x="5771" y="19536"/>
                        </a:lnTo>
                        <a:lnTo>
                          <a:pt x="5748" y="19087"/>
                        </a:lnTo>
                        <a:lnTo>
                          <a:pt x="5726" y="18615"/>
                        </a:lnTo>
                        <a:lnTo>
                          <a:pt x="5704" y="18166"/>
                        </a:lnTo>
                        <a:lnTo>
                          <a:pt x="5681" y="17695"/>
                        </a:lnTo>
                        <a:lnTo>
                          <a:pt x="5636" y="17245"/>
                        </a:lnTo>
                        <a:lnTo>
                          <a:pt x="5614" y="16774"/>
                        </a:lnTo>
                        <a:lnTo>
                          <a:pt x="5569" y="16302"/>
                        </a:lnTo>
                        <a:lnTo>
                          <a:pt x="5546" y="15853"/>
                        </a:lnTo>
                        <a:lnTo>
                          <a:pt x="5502" y="15382"/>
                        </a:lnTo>
                        <a:lnTo>
                          <a:pt x="5457" y="14910"/>
                        </a:lnTo>
                        <a:lnTo>
                          <a:pt x="5412" y="14528"/>
                        </a:lnTo>
                        <a:lnTo>
                          <a:pt x="5412" y="14439"/>
                        </a:lnTo>
                        <a:lnTo>
                          <a:pt x="5367" y="13990"/>
                        </a:lnTo>
                        <a:lnTo>
                          <a:pt x="5300" y="13518"/>
                        </a:lnTo>
                        <a:lnTo>
                          <a:pt x="5255" y="13046"/>
                        </a:lnTo>
                        <a:lnTo>
                          <a:pt x="5187" y="12575"/>
                        </a:lnTo>
                        <a:lnTo>
                          <a:pt x="5142" y="12103"/>
                        </a:lnTo>
                        <a:lnTo>
                          <a:pt x="5075" y="11632"/>
                        </a:lnTo>
                        <a:lnTo>
                          <a:pt x="5008" y="11160"/>
                        </a:lnTo>
                        <a:lnTo>
                          <a:pt x="4940" y="10666"/>
                        </a:lnTo>
                        <a:lnTo>
                          <a:pt x="4873" y="10195"/>
                        </a:lnTo>
                        <a:lnTo>
                          <a:pt x="4805" y="9723"/>
                        </a:lnTo>
                        <a:lnTo>
                          <a:pt x="4716" y="9229"/>
                        </a:lnTo>
                        <a:lnTo>
                          <a:pt x="4648" y="8757"/>
                        </a:lnTo>
                        <a:lnTo>
                          <a:pt x="4558" y="8286"/>
                        </a:lnTo>
                        <a:lnTo>
                          <a:pt x="4469" y="7792"/>
                        </a:lnTo>
                        <a:lnTo>
                          <a:pt x="4379" y="7298"/>
                        </a:lnTo>
                        <a:lnTo>
                          <a:pt x="4289" y="6826"/>
                        </a:lnTo>
                        <a:lnTo>
                          <a:pt x="4199" y="6332"/>
                        </a:lnTo>
                        <a:lnTo>
                          <a:pt x="4109" y="5838"/>
                        </a:lnTo>
                        <a:lnTo>
                          <a:pt x="3997" y="5344"/>
                        </a:lnTo>
                        <a:lnTo>
                          <a:pt x="3885" y="4850"/>
                        </a:lnTo>
                        <a:lnTo>
                          <a:pt x="3795" y="4356"/>
                        </a:lnTo>
                        <a:lnTo>
                          <a:pt x="3772" y="4289"/>
                        </a:lnTo>
                        <a:lnTo>
                          <a:pt x="3638" y="3885"/>
                        </a:lnTo>
                        <a:lnTo>
                          <a:pt x="3481" y="3391"/>
                        </a:lnTo>
                        <a:lnTo>
                          <a:pt x="3323" y="2897"/>
                        </a:lnTo>
                        <a:lnTo>
                          <a:pt x="3166" y="2448"/>
                        </a:lnTo>
                        <a:lnTo>
                          <a:pt x="3144" y="2425"/>
                        </a:lnTo>
                        <a:lnTo>
                          <a:pt x="2964" y="1931"/>
                        </a:lnTo>
                        <a:lnTo>
                          <a:pt x="2784" y="1437"/>
                        </a:lnTo>
                        <a:lnTo>
                          <a:pt x="2605" y="966"/>
                        </a:lnTo>
                        <a:lnTo>
                          <a:pt x="921" y="0"/>
                        </a:lnTo>
                        <a:lnTo>
                          <a:pt x="921" y="0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任意多边形: 形状 59">
                    <a:extLst>
                      <a:ext uri="{FF2B5EF4-FFF2-40B4-BE49-F238E27FC236}">
                        <a16:creationId xmlns:a16="http://schemas.microsoft.com/office/drawing/2014/main" id="{2309A0BA-FD9A-64DB-6EA0-A389648F7C13}"/>
                      </a:ext>
                    </a:extLst>
                  </p:cNvPr>
                  <p:cNvSpPr/>
                  <p:nvPr/>
                </p:nvSpPr>
                <p:spPr>
                  <a:xfrm>
                    <a:off x="9546294" y="4256043"/>
                    <a:ext cx="58832" cy="16145"/>
                  </a:xfrm>
                  <a:custGeom>
                    <a:avLst/>
                    <a:gdLst>
                      <a:gd name="connsiteX0" fmla="*/ 52096 w 58832"/>
                      <a:gd name="connsiteY0" fmla="*/ 90 h 16145"/>
                      <a:gd name="connsiteX1" fmla="*/ 52388 w 58832"/>
                      <a:gd name="connsiteY1" fmla="*/ 90 h 16145"/>
                      <a:gd name="connsiteX2" fmla="*/ 52680 w 58832"/>
                      <a:gd name="connsiteY2" fmla="*/ 90 h 16145"/>
                      <a:gd name="connsiteX3" fmla="*/ 52972 w 58832"/>
                      <a:gd name="connsiteY3" fmla="*/ 90 h 16145"/>
                      <a:gd name="connsiteX4" fmla="*/ 53263 w 58832"/>
                      <a:gd name="connsiteY4" fmla="*/ 90 h 16145"/>
                      <a:gd name="connsiteX5" fmla="*/ 53555 w 58832"/>
                      <a:gd name="connsiteY5" fmla="*/ 90 h 16145"/>
                      <a:gd name="connsiteX6" fmla="*/ 53847 w 58832"/>
                      <a:gd name="connsiteY6" fmla="*/ 90 h 16145"/>
                      <a:gd name="connsiteX7" fmla="*/ 54139 w 58832"/>
                      <a:gd name="connsiteY7" fmla="*/ 90 h 16145"/>
                      <a:gd name="connsiteX8" fmla="*/ 54431 w 58832"/>
                      <a:gd name="connsiteY8" fmla="*/ 90 h 16145"/>
                      <a:gd name="connsiteX9" fmla="*/ 54723 w 58832"/>
                      <a:gd name="connsiteY9" fmla="*/ 90 h 16145"/>
                      <a:gd name="connsiteX10" fmla="*/ 54723 w 58832"/>
                      <a:gd name="connsiteY10" fmla="*/ 90 h 16145"/>
                      <a:gd name="connsiteX11" fmla="*/ 54992 w 58832"/>
                      <a:gd name="connsiteY11" fmla="*/ 157 h 16145"/>
                      <a:gd name="connsiteX12" fmla="*/ 55284 w 58832"/>
                      <a:gd name="connsiteY12" fmla="*/ 225 h 16145"/>
                      <a:gd name="connsiteX13" fmla="*/ 55576 w 58832"/>
                      <a:gd name="connsiteY13" fmla="*/ 292 h 16145"/>
                      <a:gd name="connsiteX14" fmla="*/ 55868 w 58832"/>
                      <a:gd name="connsiteY14" fmla="*/ 359 h 16145"/>
                      <a:gd name="connsiteX15" fmla="*/ 56160 w 58832"/>
                      <a:gd name="connsiteY15" fmla="*/ 427 h 16145"/>
                      <a:gd name="connsiteX16" fmla="*/ 56452 w 58832"/>
                      <a:gd name="connsiteY16" fmla="*/ 494 h 16145"/>
                      <a:gd name="connsiteX17" fmla="*/ 56721 w 58832"/>
                      <a:gd name="connsiteY17" fmla="*/ 561 h 16145"/>
                      <a:gd name="connsiteX18" fmla="*/ 56991 w 58832"/>
                      <a:gd name="connsiteY18" fmla="*/ 629 h 16145"/>
                      <a:gd name="connsiteX19" fmla="*/ 58832 w 58832"/>
                      <a:gd name="connsiteY19" fmla="*/ 2537 h 16145"/>
                      <a:gd name="connsiteX20" fmla="*/ 56879 w 58832"/>
                      <a:gd name="connsiteY20" fmla="*/ 4311 h 16145"/>
                      <a:gd name="connsiteX21" fmla="*/ 56609 w 58832"/>
                      <a:gd name="connsiteY21" fmla="*/ 4379 h 16145"/>
                      <a:gd name="connsiteX22" fmla="*/ 56340 w 58832"/>
                      <a:gd name="connsiteY22" fmla="*/ 4446 h 16145"/>
                      <a:gd name="connsiteX23" fmla="*/ 56070 w 58832"/>
                      <a:gd name="connsiteY23" fmla="*/ 4513 h 16145"/>
                      <a:gd name="connsiteX24" fmla="*/ 55801 w 58832"/>
                      <a:gd name="connsiteY24" fmla="*/ 4581 h 16145"/>
                      <a:gd name="connsiteX25" fmla="*/ 55531 w 58832"/>
                      <a:gd name="connsiteY25" fmla="*/ 4648 h 16145"/>
                      <a:gd name="connsiteX26" fmla="*/ 55262 w 58832"/>
                      <a:gd name="connsiteY26" fmla="*/ 4716 h 16145"/>
                      <a:gd name="connsiteX27" fmla="*/ 54992 w 58832"/>
                      <a:gd name="connsiteY27" fmla="*/ 4783 h 16145"/>
                      <a:gd name="connsiteX28" fmla="*/ 54746 w 58832"/>
                      <a:gd name="connsiteY28" fmla="*/ 4850 h 16145"/>
                      <a:gd name="connsiteX29" fmla="*/ 54746 w 58832"/>
                      <a:gd name="connsiteY29" fmla="*/ 4850 h 16145"/>
                      <a:gd name="connsiteX30" fmla="*/ 54476 w 58832"/>
                      <a:gd name="connsiteY30" fmla="*/ 4850 h 16145"/>
                      <a:gd name="connsiteX31" fmla="*/ 54207 w 58832"/>
                      <a:gd name="connsiteY31" fmla="*/ 4850 h 16145"/>
                      <a:gd name="connsiteX32" fmla="*/ 53937 w 58832"/>
                      <a:gd name="connsiteY32" fmla="*/ 4873 h 16145"/>
                      <a:gd name="connsiteX33" fmla="*/ 53668 w 58832"/>
                      <a:gd name="connsiteY33" fmla="*/ 4873 h 16145"/>
                      <a:gd name="connsiteX34" fmla="*/ 53398 w 58832"/>
                      <a:gd name="connsiteY34" fmla="*/ 4895 h 16145"/>
                      <a:gd name="connsiteX35" fmla="*/ 53129 w 58832"/>
                      <a:gd name="connsiteY35" fmla="*/ 4895 h 16145"/>
                      <a:gd name="connsiteX36" fmla="*/ 52859 w 58832"/>
                      <a:gd name="connsiteY36" fmla="*/ 4940 h 16145"/>
                      <a:gd name="connsiteX37" fmla="*/ 52590 w 58832"/>
                      <a:gd name="connsiteY37" fmla="*/ 4940 h 16145"/>
                      <a:gd name="connsiteX38" fmla="*/ 52320 w 58832"/>
                      <a:gd name="connsiteY38" fmla="*/ 4985 h 16145"/>
                      <a:gd name="connsiteX39" fmla="*/ 52051 w 58832"/>
                      <a:gd name="connsiteY39" fmla="*/ 4985 h 16145"/>
                      <a:gd name="connsiteX40" fmla="*/ 51781 w 58832"/>
                      <a:gd name="connsiteY40" fmla="*/ 5030 h 16145"/>
                      <a:gd name="connsiteX41" fmla="*/ 51512 w 58832"/>
                      <a:gd name="connsiteY41" fmla="*/ 5030 h 16145"/>
                      <a:gd name="connsiteX42" fmla="*/ 51220 w 58832"/>
                      <a:gd name="connsiteY42" fmla="*/ 5075 h 16145"/>
                      <a:gd name="connsiteX43" fmla="*/ 50951 w 58832"/>
                      <a:gd name="connsiteY43" fmla="*/ 5075 h 16145"/>
                      <a:gd name="connsiteX44" fmla="*/ 50389 w 58832"/>
                      <a:gd name="connsiteY44" fmla="*/ 5165 h 16145"/>
                      <a:gd name="connsiteX45" fmla="*/ 49828 w 58832"/>
                      <a:gd name="connsiteY45" fmla="*/ 5232 h 16145"/>
                      <a:gd name="connsiteX46" fmla="*/ 49693 w 58832"/>
                      <a:gd name="connsiteY46" fmla="*/ 5232 h 16145"/>
                      <a:gd name="connsiteX47" fmla="*/ 49266 w 58832"/>
                      <a:gd name="connsiteY47" fmla="*/ 5277 h 16145"/>
                      <a:gd name="connsiteX48" fmla="*/ 48683 w 58832"/>
                      <a:gd name="connsiteY48" fmla="*/ 5322 h 16145"/>
                      <a:gd name="connsiteX49" fmla="*/ 48099 w 58832"/>
                      <a:gd name="connsiteY49" fmla="*/ 5367 h 16145"/>
                      <a:gd name="connsiteX50" fmla="*/ 47515 w 58832"/>
                      <a:gd name="connsiteY50" fmla="*/ 5412 h 16145"/>
                      <a:gd name="connsiteX51" fmla="*/ 46931 w 58832"/>
                      <a:gd name="connsiteY51" fmla="*/ 5457 h 16145"/>
                      <a:gd name="connsiteX52" fmla="*/ 46347 w 58832"/>
                      <a:gd name="connsiteY52" fmla="*/ 5502 h 16145"/>
                      <a:gd name="connsiteX53" fmla="*/ 45763 w 58832"/>
                      <a:gd name="connsiteY53" fmla="*/ 5569 h 16145"/>
                      <a:gd name="connsiteX54" fmla="*/ 45180 w 58832"/>
                      <a:gd name="connsiteY54" fmla="*/ 5636 h 16145"/>
                      <a:gd name="connsiteX55" fmla="*/ 44596 w 58832"/>
                      <a:gd name="connsiteY55" fmla="*/ 5704 h 16145"/>
                      <a:gd name="connsiteX56" fmla="*/ 44012 w 58832"/>
                      <a:gd name="connsiteY56" fmla="*/ 5771 h 16145"/>
                      <a:gd name="connsiteX57" fmla="*/ 43428 w 58832"/>
                      <a:gd name="connsiteY57" fmla="*/ 5838 h 16145"/>
                      <a:gd name="connsiteX58" fmla="*/ 42822 w 58832"/>
                      <a:gd name="connsiteY58" fmla="*/ 5928 h 16145"/>
                      <a:gd name="connsiteX59" fmla="*/ 42216 w 58832"/>
                      <a:gd name="connsiteY59" fmla="*/ 6018 h 16145"/>
                      <a:gd name="connsiteX60" fmla="*/ 41609 w 58832"/>
                      <a:gd name="connsiteY60" fmla="*/ 6108 h 16145"/>
                      <a:gd name="connsiteX61" fmla="*/ 41003 w 58832"/>
                      <a:gd name="connsiteY61" fmla="*/ 6198 h 16145"/>
                      <a:gd name="connsiteX62" fmla="*/ 40397 w 58832"/>
                      <a:gd name="connsiteY62" fmla="*/ 6287 h 16145"/>
                      <a:gd name="connsiteX63" fmla="*/ 39790 w 58832"/>
                      <a:gd name="connsiteY63" fmla="*/ 6377 h 16145"/>
                      <a:gd name="connsiteX64" fmla="*/ 39184 w 58832"/>
                      <a:gd name="connsiteY64" fmla="*/ 6467 h 16145"/>
                      <a:gd name="connsiteX65" fmla="*/ 38578 w 58832"/>
                      <a:gd name="connsiteY65" fmla="*/ 6579 h 16145"/>
                      <a:gd name="connsiteX66" fmla="*/ 37972 w 58832"/>
                      <a:gd name="connsiteY66" fmla="*/ 6692 h 16145"/>
                      <a:gd name="connsiteX67" fmla="*/ 37837 w 58832"/>
                      <a:gd name="connsiteY67" fmla="*/ 6692 h 16145"/>
                      <a:gd name="connsiteX68" fmla="*/ 37388 w 58832"/>
                      <a:gd name="connsiteY68" fmla="*/ 6804 h 16145"/>
                      <a:gd name="connsiteX69" fmla="*/ 36781 w 58832"/>
                      <a:gd name="connsiteY69" fmla="*/ 6916 h 16145"/>
                      <a:gd name="connsiteX70" fmla="*/ 36198 w 58832"/>
                      <a:gd name="connsiteY70" fmla="*/ 7028 h 16145"/>
                      <a:gd name="connsiteX71" fmla="*/ 35614 w 58832"/>
                      <a:gd name="connsiteY71" fmla="*/ 7141 h 16145"/>
                      <a:gd name="connsiteX72" fmla="*/ 35030 w 58832"/>
                      <a:gd name="connsiteY72" fmla="*/ 7253 h 16145"/>
                      <a:gd name="connsiteX73" fmla="*/ 34446 w 58832"/>
                      <a:gd name="connsiteY73" fmla="*/ 7365 h 16145"/>
                      <a:gd name="connsiteX74" fmla="*/ 33862 w 58832"/>
                      <a:gd name="connsiteY74" fmla="*/ 7500 h 16145"/>
                      <a:gd name="connsiteX75" fmla="*/ 33278 w 58832"/>
                      <a:gd name="connsiteY75" fmla="*/ 7635 h 16145"/>
                      <a:gd name="connsiteX76" fmla="*/ 32695 w 58832"/>
                      <a:gd name="connsiteY76" fmla="*/ 7769 h 16145"/>
                      <a:gd name="connsiteX77" fmla="*/ 32111 w 58832"/>
                      <a:gd name="connsiteY77" fmla="*/ 7904 h 16145"/>
                      <a:gd name="connsiteX78" fmla="*/ 31527 w 58832"/>
                      <a:gd name="connsiteY78" fmla="*/ 8039 h 16145"/>
                      <a:gd name="connsiteX79" fmla="*/ 30943 w 58832"/>
                      <a:gd name="connsiteY79" fmla="*/ 8174 h 16145"/>
                      <a:gd name="connsiteX80" fmla="*/ 30719 w 58832"/>
                      <a:gd name="connsiteY80" fmla="*/ 8241 h 16145"/>
                      <a:gd name="connsiteX81" fmla="*/ 30382 w 58832"/>
                      <a:gd name="connsiteY81" fmla="*/ 8331 h 16145"/>
                      <a:gd name="connsiteX82" fmla="*/ 29820 w 58832"/>
                      <a:gd name="connsiteY82" fmla="*/ 8466 h 16145"/>
                      <a:gd name="connsiteX83" fmla="*/ 29259 w 58832"/>
                      <a:gd name="connsiteY83" fmla="*/ 8600 h 16145"/>
                      <a:gd name="connsiteX84" fmla="*/ 28698 w 58832"/>
                      <a:gd name="connsiteY84" fmla="*/ 8757 h 16145"/>
                      <a:gd name="connsiteX85" fmla="*/ 28136 w 58832"/>
                      <a:gd name="connsiteY85" fmla="*/ 8915 h 16145"/>
                      <a:gd name="connsiteX86" fmla="*/ 27575 w 58832"/>
                      <a:gd name="connsiteY86" fmla="*/ 9072 h 16145"/>
                      <a:gd name="connsiteX87" fmla="*/ 27013 w 58832"/>
                      <a:gd name="connsiteY87" fmla="*/ 9229 h 16145"/>
                      <a:gd name="connsiteX88" fmla="*/ 26474 w 58832"/>
                      <a:gd name="connsiteY88" fmla="*/ 9386 h 16145"/>
                      <a:gd name="connsiteX89" fmla="*/ 25936 w 58832"/>
                      <a:gd name="connsiteY89" fmla="*/ 9543 h 16145"/>
                      <a:gd name="connsiteX90" fmla="*/ 25397 w 58832"/>
                      <a:gd name="connsiteY90" fmla="*/ 9701 h 16145"/>
                      <a:gd name="connsiteX91" fmla="*/ 24858 w 58832"/>
                      <a:gd name="connsiteY91" fmla="*/ 9858 h 16145"/>
                      <a:gd name="connsiteX92" fmla="*/ 24386 w 58832"/>
                      <a:gd name="connsiteY92" fmla="*/ 10015 h 16145"/>
                      <a:gd name="connsiteX93" fmla="*/ 24319 w 58832"/>
                      <a:gd name="connsiteY93" fmla="*/ 10015 h 16145"/>
                      <a:gd name="connsiteX94" fmla="*/ 23802 w 58832"/>
                      <a:gd name="connsiteY94" fmla="*/ 10195 h 16145"/>
                      <a:gd name="connsiteX95" fmla="*/ 23286 w 58832"/>
                      <a:gd name="connsiteY95" fmla="*/ 10352 h 16145"/>
                      <a:gd name="connsiteX96" fmla="*/ 22769 w 58832"/>
                      <a:gd name="connsiteY96" fmla="*/ 10509 h 16145"/>
                      <a:gd name="connsiteX97" fmla="*/ 22253 w 58832"/>
                      <a:gd name="connsiteY97" fmla="*/ 10666 h 16145"/>
                      <a:gd name="connsiteX98" fmla="*/ 21759 w 58832"/>
                      <a:gd name="connsiteY98" fmla="*/ 10846 h 16145"/>
                      <a:gd name="connsiteX99" fmla="*/ 21265 w 58832"/>
                      <a:gd name="connsiteY99" fmla="*/ 11025 h 16145"/>
                      <a:gd name="connsiteX100" fmla="*/ 20771 w 58832"/>
                      <a:gd name="connsiteY100" fmla="*/ 11205 h 16145"/>
                      <a:gd name="connsiteX101" fmla="*/ 20299 w 58832"/>
                      <a:gd name="connsiteY101" fmla="*/ 11362 h 16145"/>
                      <a:gd name="connsiteX102" fmla="*/ 19828 w 58832"/>
                      <a:gd name="connsiteY102" fmla="*/ 11519 h 16145"/>
                      <a:gd name="connsiteX103" fmla="*/ 19356 w 58832"/>
                      <a:gd name="connsiteY103" fmla="*/ 11677 h 16145"/>
                      <a:gd name="connsiteX104" fmla="*/ 18885 w 58832"/>
                      <a:gd name="connsiteY104" fmla="*/ 11834 h 16145"/>
                      <a:gd name="connsiteX105" fmla="*/ 18638 w 58832"/>
                      <a:gd name="connsiteY105" fmla="*/ 11924 h 16145"/>
                      <a:gd name="connsiteX106" fmla="*/ 18413 w 58832"/>
                      <a:gd name="connsiteY106" fmla="*/ 11991 h 16145"/>
                      <a:gd name="connsiteX107" fmla="*/ 17942 w 58832"/>
                      <a:gd name="connsiteY107" fmla="*/ 12126 h 16145"/>
                      <a:gd name="connsiteX108" fmla="*/ 17470 w 58832"/>
                      <a:gd name="connsiteY108" fmla="*/ 12260 h 16145"/>
                      <a:gd name="connsiteX109" fmla="*/ 16998 w 58832"/>
                      <a:gd name="connsiteY109" fmla="*/ 12395 h 16145"/>
                      <a:gd name="connsiteX110" fmla="*/ 16527 w 58832"/>
                      <a:gd name="connsiteY110" fmla="*/ 12530 h 16145"/>
                      <a:gd name="connsiteX111" fmla="*/ 16055 w 58832"/>
                      <a:gd name="connsiteY111" fmla="*/ 12665 h 16145"/>
                      <a:gd name="connsiteX112" fmla="*/ 15584 w 58832"/>
                      <a:gd name="connsiteY112" fmla="*/ 12777 h 16145"/>
                      <a:gd name="connsiteX113" fmla="*/ 15112 w 58832"/>
                      <a:gd name="connsiteY113" fmla="*/ 12889 h 16145"/>
                      <a:gd name="connsiteX114" fmla="*/ 14888 w 58832"/>
                      <a:gd name="connsiteY114" fmla="*/ 12957 h 16145"/>
                      <a:gd name="connsiteX115" fmla="*/ 14663 w 58832"/>
                      <a:gd name="connsiteY115" fmla="*/ 13002 h 16145"/>
                      <a:gd name="connsiteX116" fmla="*/ 14439 w 58832"/>
                      <a:gd name="connsiteY116" fmla="*/ 13046 h 16145"/>
                      <a:gd name="connsiteX117" fmla="*/ 14214 w 58832"/>
                      <a:gd name="connsiteY117" fmla="*/ 13091 h 16145"/>
                      <a:gd name="connsiteX118" fmla="*/ 13989 w 58832"/>
                      <a:gd name="connsiteY118" fmla="*/ 13136 h 16145"/>
                      <a:gd name="connsiteX119" fmla="*/ 13765 w 58832"/>
                      <a:gd name="connsiteY119" fmla="*/ 13181 h 16145"/>
                      <a:gd name="connsiteX120" fmla="*/ 13540 w 58832"/>
                      <a:gd name="connsiteY120" fmla="*/ 13226 h 16145"/>
                      <a:gd name="connsiteX121" fmla="*/ 13316 w 58832"/>
                      <a:gd name="connsiteY121" fmla="*/ 13271 h 16145"/>
                      <a:gd name="connsiteX122" fmla="*/ 13091 w 58832"/>
                      <a:gd name="connsiteY122" fmla="*/ 13316 h 16145"/>
                      <a:gd name="connsiteX123" fmla="*/ 12867 w 58832"/>
                      <a:gd name="connsiteY123" fmla="*/ 13361 h 16145"/>
                      <a:gd name="connsiteX124" fmla="*/ 12687 w 58832"/>
                      <a:gd name="connsiteY124" fmla="*/ 13406 h 16145"/>
                      <a:gd name="connsiteX125" fmla="*/ 12642 w 58832"/>
                      <a:gd name="connsiteY125" fmla="*/ 13406 h 16145"/>
                      <a:gd name="connsiteX126" fmla="*/ 12418 w 58832"/>
                      <a:gd name="connsiteY126" fmla="*/ 13451 h 16145"/>
                      <a:gd name="connsiteX127" fmla="*/ 12193 w 58832"/>
                      <a:gd name="connsiteY127" fmla="*/ 13496 h 16145"/>
                      <a:gd name="connsiteX128" fmla="*/ 11969 w 58832"/>
                      <a:gd name="connsiteY128" fmla="*/ 13540 h 16145"/>
                      <a:gd name="connsiteX129" fmla="*/ 11744 w 58832"/>
                      <a:gd name="connsiteY129" fmla="*/ 13585 h 16145"/>
                      <a:gd name="connsiteX130" fmla="*/ 11519 w 58832"/>
                      <a:gd name="connsiteY130" fmla="*/ 13630 h 16145"/>
                      <a:gd name="connsiteX131" fmla="*/ 11295 w 58832"/>
                      <a:gd name="connsiteY131" fmla="*/ 13675 h 16145"/>
                      <a:gd name="connsiteX132" fmla="*/ 11070 w 58832"/>
                      <a:gd name="connsiteY132" fmla="*/ 13720 h 16145"/>
                      <a:gd name="connsiteX133" fmla="*/ 10846 w 58832"/>
                      <a:gd name="connsiteY133" fmla="*/ 13765 h 16145"/>
                      <a:gd name="connsiteX134" fmla="*/ 10621 w 58832"/>
                      <a:gd name="connsiteY134" fmla="*/ 13765 h 16145"/>
                      <a:gd name="connsiteX135" fmla="*/ 10397 w 58832"/>
                      <a:gd name="connsiteY135" fmla="*/ 13832 h 16145"/>
                      <a:gd name="connsiteX136" fmla="*/ 10172 w 58832"/>
                      <a:gd name="connsiteY136" fmla="*/ 13832 h 16145"/>
                      <a:gd name="connsiteX137" fmla="*/ 9925 w 58832"/>
                      <a:gd name="connsiteY137" fmla="*/ 13900 h 16145"/>
                      <a:gd name="connsiteX138" fmla="*/ 9678 w 58832"/>
                      <a:gd name="connsiteY138" fmla="*/ 13900 h 16145"/>
                      <a:gd name="connsiteX139" fmla="*/ 9431 w 58832"/>
                      <a:gd name="connsiteY139" fmla="*/ 13945 h 16145"/>
                      <a:gd name="connsiteX140" fmla="*/ 9184 w 58832"/>
                      <a:gd name="connsiteY140" fmla="*/ 13945 h 16145"/>
                      <a:gd name="connsiteX141" fmla="*/ 8937 w 58832"/>
                      <a:gd name="connsiteY141" fmla="*/ 13990 h 16145"/>
                      <a:gd name="connsiteX142" fmla="*/ 8690 w 58832"/>
                      <a:gd name="connsiteY142" fmla="*/ 13990 h 16145"/>
                      <a:gd name="connsiteX143" fmla="*/ 8443 w 58832"/>
                      <a:gd name="connsiteY143" fmla="*/ 14034 h 16145"/>
                      <a:gd name="connsiteX144" fmla="*/ 8196 w 58832"/>
                      <a:gd name="connsiteY144" fmla="*/ 14034 h 16145"/>
                      <a:gd name="connsiteX145" fmla="*/ 7949 w 58832"/>
                      <a:gd name="connsiteY145" fmla="*/ 14079 h 16145"/>
                      <a:gd name="connsiteX146" fmla="*/ 7702 w 58832"/>
                      <a:gd name="connsiteY146" fmla="*/ 14079 h 16145"/>
                      <a:gd name="connsiteX147" fmla="*/ 7455 w 58832"/>
                      <a:gd name="connsiteY147" fmla="*/ 14102 h 16145"/>
                      <a:gd name="connsiteX148" fmla="*/ 7208 w 58832"/>
                      <a:gd name="connsiteY148" fmla="*/ 14102 h 16145"/>
                      <a:gd name="connsiteX149" fmla="*/ 6961 w 58832"/>
                      <a:gd name="connsiteY149" fmla="*/ 14124 h 16145"/>
                      <a:gd name="connsiteX150" fmla="*/ 6714 w 58832"/>
                      <a:gd name="connsiteY150" fmla="*/ 14124 h 16145"/>
                      <a:gd name="connsiteX151" fmla="*/ 6467 w 58832"/>
                      <a:gd name="connsiteY151" fmla="*/ 14147 h 16145"/>
                      <a:gd name="connsiteX152" fmla="*/ 6220 w 58832"/>
                      <a:gd name="connsiteY152" fmla="*/ 14147 h 16145"/>
                      <a:gd name="connsiteX153" fmla="*/ 5973 w 58832"/>
                      <a:gd name="connsiteY153" fmla="*/ 14147 h 16145"/>
                      <a:gd name="connsiteX154" fmla="*/ 5726 w 58832"/>
                      <a:gd name="connsiteY154" fmla="*/ 14147 h 16145"/>
                      <a:gd name="connsiteX155" fmla="*/ 5681 w 58832"/>
                      <a:gd name="connsiteY155" fmla="*/ 14147 h 16145"/>
                      <a:gd name="connsiteX156" fmla="*/ 5704 w 58832"/>
                      <a:gd name="connsiteY156" fmla="*/ 14147 h 16145"/>
                      <a:gd name="connsiteX157" fmla="*/ 5659 w 58832"/>
                      <a:gd name="connsiteY157" fmla="*/ 14147 h 16145"/>
                      <a:gd name="connsiteX158" fmla="*/ 5681 w 58832"/>
                      <a:gd name="connsiteY158" fmla="*/ 14147 h 16145"/>
                      <a:gd name="connsiteX159" fmla="*/ 5636 w 58832"/>
                      <a:gd name="connsiteY159" fmla="*/ 14147 h 16145"/>
                      <a:gd name="connsiteX160" fmla="*/ 5591 w 58832"/>
                      <a:gd name="connsiteY160" fmla="*/ 14147 h 16145"/>
                      <a:gd name="connsiteX161" fmla="*/ 5614 w 58832"/>
                      <a:gd name="connsiteY161" fmla="*/ 14147 h 16145"/>
                      <a:gd name="connsiteX162" fmla="*/ 5524 w 58832"/>
                      <a:gd name="connsiteY162" fmla="*/ 14147 h 16145"/>
                      <a:gd name="connsiteX163" fmla="*/ 5569 w 58832"/>
                      <a:gd name="connsiteY163" fmla="*/ 14147 h 16145"/>
                      <a:gd name="connsiteX164" fmla="*/ 5479 w 58832"/>
                      <a:gd name="connsiteY164" fmla="*/ 14147 h 16145"/>
                      <a:gd name="connsiteX165" fmla="*/ 5389 w 58832"/>
                      <a:gd name="connsiteY165" fmla="*/ 14192 h 16145"/>
                      <a:gd name="connsiteX166" fmla="*/ 5412 w 58832"/>
                      <a:gd name="connsiteY166" fmla="*/ 14192 h 16145"/>
                      <a:gd name="connsiteX167" fmla="*/ 5322 w 58832"/>
                      <a:gd name="connsiteY167" fmla="*/ 14192 h 16145"/>
                      <a:gd name="connsiteX168" fmla="*/ 5232 w 58832"/>
                      <a:gd name="connsiteY168" fmla="*/ 14192 h 16145"/>
                      <a:gd name="connsiteX169" fmla="*/ 5142 w 58832"/>
                      <a:gd name="connsiteY169" fmla="*/ 14237 h 16145"/>
                      <a:gd name="connsiteX170" fmla="*/ 5052 w 58832"/>
                      <a:gd name="connsiteY170" fmla="*/ 14237 h 16145"/>
                      <a:gd name="connsiteX171" fmla="*/ 4963 w 58832"/>
                      <a:gd name="connsiteY171" fmla="*/ 14304 h 16145"/>
                      <a:gd name="connsiteX172" fmla="*/ 4850 w 58832"/>
                      <a:gd name="connsiteY172" fmla="*/ 14349 h 16145"/>
                      <a:gd name="connsiteX173" fmla="*/ 4738 w 58832"/>
                      <a:gd name="connsiteY173" fmla="*/ 14394 h 16145"/>
                      <a:gd name="connsiteX174" fmla="*/ 4626 w 58832"/>
                      <a:gd name="connsiteY174" fmla="*/ 14439 h 16145"/>
                      <a:gd name="connsiteX175" fmla="*/ 4513 w 58832"/>
                      <a:gd name="connsiteY175" fmla="*/ 14484 h 16145"/>
                      <a:gd name="connsiteX176" fmla="*/ 4401 w 58832"/>
                      <a:gd name="connsiteY176" fmla="*/ 14528 h 16145"/>
                      <a:gd name="connsiteX177" fmla="*/ 4289 w 58832"/>
                      <a:gd name="connsiteY177" fmla="*/ 14573 h 16145"/>
                      <a:gd name="connsiteX178" fmla="*/ 4177 w 58832"/>
                      <a:gd name="connsiteY178" fmla="*/ 14641 h 16145"/>
                      <a:gd name="connsiteX179" fmla="*/ 4064 w 58832"/>
                      <a:gd name="connsiteY179" fmla="*/ 14708 h 16145"/>
                      <a:gd name="connsiteX180" fmla="*/ 3975 w 58832"/>
                      <a:gd name="connsiteY180" fmla="*/ 14753 h 16145"/>
                      <a:gd name="connsiteX181" fmla="*/ 3930 w 58832"/>
                      <a:gd name="connsiteY181" fmla="*/ 14753 h 16145"/>
                      <a:gd name="connsiteX182" fmla="*/ 3817 w 58832"/>
                      <a:gd name="connsiteY182" fmla="*/ 14820 h 16145"/>
                      <a:gd name="connsiteX183" fmla="*/ 3570 w 58832"/>
                      <a:gd name="connsiteY183" fmla="*/ 14933 h 16145"/>
                      <a:gd name="connsiteX184" fmla="*/ 3323 w 58832"/>
                      <a:gd name="connsiteY184" fmla="*/ 15045 h 16145"/>
                      <a:gd name="connsiteX185" fmla="*/ 3076 w 58832"/>
                      <a:gd name="connsiteY185" fmla="*/ 15180 h 16145"/>
                      <a:gd name="connsiteX186" fmla="*/ 2829 w 58832"/>
                      <a:gd name="connsiteY186" fmla="*/ 15314 h 16145"/>
                      <a:gd name="connsiteX187" fmla="*/ 2605 w 58832"/>
                      <a:gd name="connsiteY187" fmla="*/ 15427 h 16145"/>
                      <a:gd name="connsiteX188" fmla="*/ 2313 w 58832"/>
                      <a:gd name="connsiteY188" fmla="*/ 15494 h 16145"/>
                      <a:gd name="connsiteX189" fmla="*/ 2043 w 58832"/>
                      <a:gd name="connsiteY189" fmla="*/ 15561 h 16145"/>
                      <a:gd name="connsiteX190" fmla="*/ 1841 w 58832"/>
                      <a:gd name="connsiteY190" fmla="*/ 15606 h 16145"/>
                      <a:gd name="connsiteX191" fmla="*/ 1796 w 58832"/>
                      <a:gd name="connsiteY191" fmla="*/ 15606 h 16145"/>
                      <a:gd name="connsiteX192" fmla="*/ 1572 w 58832"/>
                      <a:gd name="connsiteY192" fmla="*/ 15741 h 16145"/>
                      <a:gd name="connsiteX193" fmla="*/ 1370 w 58832"/>
                      <a:gd name="connsiteY193" fmla="*/ 15831 h 16145"/>
                      <a:gd name="connsiteX194" fmla="*/ 1280 w 58832"/>
                      <a:gd name="connsiteY194" fmla="*/ 15876 h 16145"/>
                      <a:gd name="connsiteX195" fmla="*/ 1190 w 58832"/>
                      <a:gd name="connsiteY195" fmla="*/ 15921 h 16145"/>
                      <a:gd name="connsiteX196" fmla="*/ 1100 w 58832"/>
                      <a:gd name="connsiteY196" fmla="*/ 15966 h 16145"/>
                      <a:gd name="connsiteX197" fmla="*/ 1010 w 58832"/>
                      <a:gd name="connsiteY197" fmla="*/ 16010 h 16145"/>
                      <a:gd name="connsiteX198" fmla="*/ 921 w 58832"/>
                      <a:gd name="connsiteY198" fmla="*/ 16010 h 16145"/>
                      <a:gd name="connsiteX199" fmla="*/ 831 w 58832"/>
                      <a:gd name="connsiteY199" fmla="*/ 16078 h 16145"/>
                      <a:gd name="connsiteX200" fmla="*/ 763 w 58832"/>
                      <a:gd name="connsiteY200" fmla="*/ 16078 h 16145"/>
                      <a:gd name="connsiteX201" fmla="*/ 696 w 58832"/>
                      <a:gd name="connsiteY201" fmla="*/ 16123 h 16145"/>
                      <a:gd name="connsiteX202" fmla="*/ 629 w 58832"/>
                      <a:gd name="connsiteY202" fmla="*/ 16123 h 16145"/>
                      <a:gd name="connsiteX203" fmla="*/ 561 w 58832"/>
                      <a:gd name="connsiteY203" fmla="*/ 16145 h 16145"/>
                      <a:gd name="connsiteX204" fmla="*/ 516 w 58832"/>
                      <a:gd name="connsiteY204" fmla="*/ 16145 h 16145"/>
                      <a:gd name="connsiteX205" fmla="*/ 472 w 58832"/>
                      <a:gd name="connsiteY205" fmla="*/ 16145 h 16145"/>
                      <a:gd name="connsiteX206" fmla="*/ 427 w 58832"/>
                      <a:gd name="connsiteY206" fmla="*/ 16145 h 16145"/>
                      <a:gd name="connsiteX207" fmla="*/ 382 w 58832"/>
                      <a:gd name="connsiteY207" fmla="*/ 16145 h 16145"/>
                      <a:gd name="connsiteX208" fmla="*/ 337 w 58832"/>
                      <a:gd name="connsiteY208" fmla="*/ 16145 h 16145"/>
                      <a:gd name="connsiteX209" fmla="*/ 292 w 58832"/>
                      <a:gd name="connsiteY209" fmla="*/ 16145 h 16145"/>
                      <a:gd name="connsiteX210" fmla="*/ 247 w 58832"/>
                      <a:gd name="connsiteY210" fmla="*/ 16145 h 16145"/>
                      <a:gd name="connsiteX211" fmla="*/ 202 w 58832"/>
                      <a:gd name="connsiteY211" fmla="*/ 16123 h 16145"/>
                      <a:gd name="connsiteX212" fmla="*/ 157 w 58832"/>
                      <a:gd name="connsiteY212" fmla="*/ 16123 h 16145"/>
                      <a:gd name="connsiteX213" fmla="*/ 112 w 58832"/>
                      <a:gd name="connsiteY213" fmla="*/ 16078 h 16145"/>
                      <a:gd name="connsiteX214" fmla="*/ 67 w 58832"/>
                      <a:gd name="connsiteY214" fmla="*/ 16078 h 16145"/>
                      <a:gd name="connsiteX215" fmla="*/ 45 w 58832"/>
                      <a:gd name="connsiteY215" fmla="*/ 16010 h 16145"/>
                      <a:gd name="connsiteX216" fmla="*/ 45 w 58832"/>
                      <a:gd name="connsiteY216" fmla="*/ 15966 h 16145"/>
                      <a:gd name="connsiteX217" fmla="*/ 0 w 58832"/>
                      <a:gd name="connsiteY217" fmla="*/ 15921 h 16145"/>
                      <a:gd name="connsiteX218" fmla="*/ 0 w 58832"/>
                      <a:gd name="connsiteY218" fmla="*/ 15876 h 16145"/>
                      <a:gd name="connsiteX219" fmla="*/ 0 w 58832"/>
                      <a:gd name="connsiteY219" fmla="*/ 15831 h 16145"/>
                      <a:gd name="connsiteX220" fmla="*/ 0 w 58832"/>
                      <a:gd name="connsiteY220" fmla="*/ 15786 h 16145"/>
                      <a:gd name="connsiteX221" fmla="*/ 0 w 58832"/>
                      <a:gd name="connsiteY221" fmla="*/ 15741 h 16145"/>
                      <a:gd name="connsiteX222" fmla="*/ 0 w 58832"/>
                      <a:gd name="connsiteY222" fmla="*/ 15696 h 16145"/>
                      <a:gd name="connsiteX223" fmla="*/ 0 w 58832"/>
                      <a:gd name="connsiteY223" fmla="*/ 15651 h 16145"/>
                      <a:gd name="connsiteX224" fmla="*/ 0 w 58832"/>
                      <a:gd name="connsiteY224" fmla="*/ 15606 h 16145"/>
                      <a:gd name="connsiteX225" fmla="*/ 0 w 58832"/>
                      <a:gd name="connsiteY225" fmla="*/ 15561 h 16145"/>
                      <a:gd name="connsiteX226" fmla="*/ 0 w 58832"/>
                      <a:gd name="connsiteY226" fmla="*/ 15516 h 16145"/>
                      <a:gd name="connsiteX227" fmla="*/ 22 w 58832"/>
                      <a:gd name="connsiteY227" fmla="*/ 15472 h 16145"/>
                      <a:gd name="connsiteX228" fmla="*/ 22 w 58832"/>
                      <a:gd name="connsiteY228" fmla="*/ 15382 h 16145"/>
                      <a:gd name="connsiteX229" fmla="*/ 90 w 58832"/>
                      <a:gd name="connsiteY229" fmla="*/ 15292 h 16145"/>
                      <a:gd name="connsiteX230" fmla="*/ 337 w 58832"/>
                      <a:gd name="connsiteY230" fmla="*/ 15180 h 16145"/>
                      <a:gd name="connsiteX231" fmla="*/ 449 w 58832"/>
                      <a:gd name="connsiteY231" fmla="*/ 15427 h 16145"/>
                      <a:gd name="connsiteX232" fmla="*/ 449 w 58832"/>
                      <a:gd name="connsiteY232" fmla="*/ 15516 h 16145"/>
                      <a:gd name="connsiteX233" fmla="*/ 449 w 58832"/>
                      <a:gd name="connsiteY233" fmla="*/ 15516 h 16145"/>
                      <a:gd name="connsiteX234" fmla="*/ 449 w 58832"/>
                      <a:gd name="connsiteY234" fmla="*/ 15584 h 16145"/>
                      <a:gd name="connsiteX235" fmla="*/ 472 w 58832"/>
                      <a:gd name="connsiteY235" fmla="*/ 15584 h 16145"/>
                      <a:gd name="connsiteX236" fmla="*/ 472 w 58832"/>
                      <a:gd name="connsiteY236" fmla="*/ 15584 h 16145"/>
                      <a:gd name="connsiteX237" fmla="*/ 539 w 58832"/>
                      <a:gd name="connsiteY237" fmla="*/ 15584 h 16145"/>
                      <a:gd name="connsiteX238" fmla="*/ 539 w 58832"/>
                      <a:gd name="connsiteY238" fmla="*/ 15561 h 16145"/>
                      <a:gd name="connsiteX239" fmla="*/ 606 w 58832"/>
                      <a:gd name="connsiteY239" fmla="*/ 15561 h 16145"/>
                      <a:gd name="connsiteX240" fmla="*/ 674 w 58832"/>
                      <a:gd name="connsiteY240" fmla="*/ 15494 h 16145"/>
                      <a:gd name="connsiteX241" fmla="*/ 674 w 58832"/>
                      <a:gd name="connsiteY241" fmla="*/ 15494 h 16145"/>
                      <a:gd name="connsiteX242" fmla="*/ 741 w 58832"/>
                      <a:gd name="connsiteY242" fmla="*/ 15449 h 16145"/>
                      <a:gd name="connsiteX243" fmla="*/ 808 w 58832"/>
                      <a:gd name="connsiteY243" fmla="*/ 15404 h 16145"/>
                      <a:gd name="connsiteX244" fmla="*/ 876 w 58832"/>
                      <a:gd name="connsiteY244" fmla="*/ 15359 h 16145"/>
                      <a:gd name="connsiteX245" fmla="*/ 943 w 58832"/>
                      <a:gd name="connsiteY245" fmla="*/ 15314 h 16145"/>
                      <a:gd name="connsiteX246" fmla="*/ 1033 w 58832"/>
                      <a:gd name="connsiteY246" fmla="*/ 15247 h 16145"/>
                      <a:gd name="connsiteX247" fmla="*/ 1213 w 58832"/>
                      <a:gd name="connsiteY247" fmla="*/ 15112 h 16145"/>
                      <a:gd name="connsiteX248" fmla="*/ 1392 w 58832"/>
                      <a:gd name="connsiteY248" fmla="*/ 14978 h 16145"/>
                      <a:gd name="connsiteX249" fmla="*/ 1437 w 58832"/>
                      <a:gd name="connsiteY249" fmla="*/ 14978 h 16145"/>
                      <a:gd name="connsiteX250" fmla="*/ 1572 w 58832"/>
                      <a:gd name="connsiteY250" fmla="*/ 14798 h 16145"/>
                      <a:gd name="connsiteX251" fmla="*/ 1729 w 58832"/>
                      <a:gd name="connsiteY251" fmla="*/ 14573 h 16145"/>
                      <a:gd name="connsiteX252" fmla="*/ 1909 w 58832"/>
                      <a:gd name="connsiteY252" fmla="*/ 14326 h 16145"/>
                      <a:gd name="connsiteX253" fmla="*/ 2111 w 58832"/>
                      <a:gd name="connsiteY253" fmla="*/ 14169 h 16145"/>
                      <a:gd name="connsiteX254" fmla="*/ 2335 w 58832"/>
                      <a:gd name="connsiteY254" fmla="*/ 13990 h 16145"/>
                      <a:gd name="connsiteX255" fmla="*/ 2560 w 58832"/>
                      <a:gd name="connsiteY255" fmla="*/ 13810 h 16145"/>
                      <a:gd name="connsiteX256" fmla="*/ 2784 w 58832"/>
                      <a:gd name="connsiteY256" fmla="*/ 13630 h 16145"/>
                      <a:gd name="connsiteX257" fmla="*/ 3009 w 58832"/>
                      <a:gd name="connsiteY257" fmla="*/ 13451 h 16145"/>
                      <a:gd name="connsiteX258" fmla="*/ 3121 w 58832"/>
                      <a:gd name="connsiteY258" fmla="*/ 13361 h 16145"/>
                      <a:gd name="connsiteX259" fmla="*/ 3166 w 58832"/>
                      <a:gd name="connsiteY259" fmla="*/ 13361 h 16145"/>
                      <a:gd name="connsiteX260" fmla="*/ 3256 w 58832"/>
                      <a:gd name="connsiteY260" fmla="*/ 13271 h 16145"/>
                      <a:gd name="connsiteX261" fmla="*/ 3391 w 58832"/>
                      <a:gd name="connsiteY261" fmla="*/ 13204 h 16145"/>
                      <a:gd name="connsiteX262" fmla="*/ 3503 w 58832"/>
                      <a:gd name="connsiteY262" fmla="*/ 13136 h 16145"/>
                      <a:gd name="connsiteX263" fmla="*/ 3638 w 58832"/>
                      <a:gd name="connsiteY263" fmla="*/ 13069 h 16145"/>
                      <a:gd name="connsiteX264" fmla="*/ 3772 w 58832"/>
                      <a:gd name="connsiteY264" fmla="*/ 13002 h 16145"/>
                      <a:gd name="connsiteX265" fmla="*/ 3907 w 58832"/>
                      <a:gd name="connsiteY265" fmla="*/ 12934 h 16145"/>
                      <a:gd name="connsiteX266" fmla="*/ 4042 w 58832"/>
                      <a:gd name="connsiteY266" fmla="*/ 12867 h 16145"/>
                      <a:gd name="connsiteX267" fmla="*/ 4177 w 58832"/>
                      <a:gd name="connsiteY267" fmla="*/ 12799 h 16145"/>
                      <a:gd name="connsiteX268" fmla="*/ 4311 w 58832"/>
                      <a:gd name="connsiteY268" fmla="*/ 12732 h 16145"/>
                      <a:gd name="connsiteX269" fmla="*/ 4446 w 58832"/>
                      <a:gd name="connsiteY269" fmla="*/ 12665 h 16145"/>
                      <a:gd name="connsiteX270" fmla="*/ 4581 w 58832"/>
                      <a:gd name="connsiteY270" fmla="*/ 12597 h 16145"/>
                      <a:gd name="connsiteX271" fmla="*/ 4716 w 58832"/>
                      <a:gd name="connsiteY271" fmla="*/ 12552 h 16145"/>
                      <a:gd name="connsiteX272" fmla="*/ 4850 w 58832"/>
                      <a:gd name="connsiteY272" fmla="*/ 12507 h 16145"/>
                      <a:gd name="connsiteX273" fmla="*/ 4985 w 58832"/>
                      <a:gd name="connsiteY273" fmla="*/ 12463 h 16145"/>
                      <a:gd name="connsiteX274" fmla="*/ 5120 w 58832"/>
                      <a:gd name="connsiteY274" fmla="*/ 12418 h 16145"/>
                      <a:gd name="connsiteX275" fmla="*/ 5254 w 58832"/>
                      <a:gd name="connsiteY275" fmla="*/ 12373 h 16145"/>
                      <a:gd name="connsiteX276" fmla="*/ 5389 w 58832"/>
                      <a:gd name="connsiteY276" fmla="*/ 12373 h 16145"/>
                      <a:gd name="connsiteX277" fmla="*/ 5457 w 58832"/>
                      <a:gd name="connsiteY277" fmla="*/ 12328 h 16145"/>
                      <a:gd name="connsiteX278" fmla="*/ 5457 w 58832"/>
                      <a:gd name="connsiteY278" fmla="*/ 12328 h 16145"/>
                      <a:gd name="connsiteX279" fmla="*/ 5524 w 58832"/>
                      <a:gd name="connsiteY279" fmla="*/ 12328 h 16145"/>
                      <a:gd name="connsiteX280" fmla="*/ 5591 w 58832"/>
                      <a:gd name="connsiteY280" fmla="*/ 12328 h 16145"/>
                      <a:gd name="connsiteX281" fmla="*/ 5659 w 58832"/>
                      <a:gd name="connsiteY281" fmla="*/ 12328 h 16145"/>
                      <a:gd name="connsiteX282" fmla="*/ 5906 w 58832"/>
                      <a:gd name="connsiteY282" fmla="*/ 12328 h 16145"/>
                      <a:gd name="connsiteX283" fmla="*/ 6130 w 58832"/>
                      <a:gd name="connsiteY283" fmla="*/ 12260 h 16145"/>
                      <a:gd name="connsiteX284" fmla="*/ 6355 w 58832"/>
                      <a:gd name="connsiteY284" fmla="*/ 12260 h 16145"/>
                      <a:gd name="connsiteX285" fmla="*/ 6579 w 58832"/>
                      <a:gd name="connsiteY285" fmla="*/ 12193 h 16145"/>
                      <a:gd name="connsiteX286" fmla="*/ 6804 w 58832"/>
                      <a:gd name="connsiteY286" fmla="*/ 12148 h 16145"/>
                      <a:gd name="connsiteX287" fmla="*/ 7028 w 58832"/>
                      <a:gd name="connsiteY287" fmla="*/ 12103 h 16145"/>
                      <a:gd name="connsiteX288" fmla="*/ 7253 w 58832"/>
                      <a:gd name="connsiteY288" fmla="*/ 12058 h 16145"/>
                      <a:gd name="connsiteX289" fmla="*/ 7478 w 58832"/>
                      <a:gd name="connsiteY289" fmla="*/ 12013 h 16145"/>
                      <a:gd name="connsiteX290" fmla="*/ 7702 w 58832"/>
                      <a:gd name="connsiteY290" fmla="*/ 11969 h 16145"/>
                      <a:gd name="connsiteX291" fmla="*/ 7927 w 58832"/>
                      <a:gd name="connsiteY291" fmla="*/ 11924 h 16145"/>
                      <a:gd name="connsiteX292" fmla="*/ 8151 w 58832"/>
                      <a:gd name="connsiteY292" fmla="*/ 11879 h 16145"/>
                      <a:gd name="connsiteX293" fmla="*/ 8376 w 58832"/>
                      <a:gd name="connsiteY293" fmla="*/ 11834 h 16145"/>
                      <a:gd name="connsiteX294" fmla="*/ 8600 w 58832"/>
                      <a:gd name="connsiteY294" fmla="*/ 11789 h 16145"/>
                      <a:gd name="connsiteX295" fmla="*/ 8825 w 58832"/>
                      <a:gd name="connsiteY295" fmla="*/ 11744 h 16145"/>
                      <a:gd name="connsiteX296" fmla="*/ 9049 w 58832"/>
                      <a:gd name="connsiteY296" fmla="*/ 11699 h 16145"/>
                      <a:gd name="connsiteX297" fmla="*/ 9274 w 58832"/>
                      <a:gd name="connsiteY297" fmla="*/ 11654 h 16145"/>
                      <a:gd name="connsiteX298" fmla="*/ 9498 w 58832"/>
                      <a:gd name="connsiteY298" fmla="*/ 11609 h 16145"/>
                      <a:gd name="connsiteX299" fmla="*/ 9723 w 58832"/>
                      <a:gd name="connsiteY299" fmla="*/ 11564 h 16145"/>
                      <a:gd name="connsiteX300" fmla="*/ 9948 w 58832"/>
                      <a:gd name="connsiteY300" fmla="*/ 11519 h 16145"/>
                      <a:gd name="connsiteX301" fmla="*/ 10172 w 58832"/>
                      <a:gd name="connsiteY301" fmla="*/ 11475 h 16145"/>
                      <a:gd name="connsiteX302" fmla="*/ 10397 w 58832"/>
                      <a:gd name="connsiteY302" fmla="*/ 11430 h 16145"/>
                      <a:gd name="connsiteX303" fmla="*/ 10621 w 58832"/>
                      <a:gd name="connsiteY303" fmla="*/ 11362 h 16145"/>
                      <a:gd name="connsiteX304" fmla="*/ 10846 w 58832"/>
                      <a:gd name="connsiteY304" fmla="*/ 11295 h 16145"/>
                      <a:gd name="connsiteX305" fmla="*/ 11070 w 58832"/>
                      <a:gd name="connsiteY305" fmla="*/ 11228 h 16145"/>
                      <a:gd name="connsiteX306" fmla="*/ 11295 w 58832"/>
                      <a:gd name="connsiteY306" fmla="*/ 11160 h 16145"/>
                      <a:gd name="connsiteX307" fmla="*/ 11519 w 58832"/>
                      <a:gd name="connsiteY307" fmla="*/ 11093 h 16145"/>
                      <a:gd name="connsiteX308" fmla="*/ 11744 w 58832"/>
                      <a:gd name="connsiteY308" fmla="*/ 11025 h 16145"/>
                      <a:gd name="connsiteX309" fmla="*/ 11969 w 58832"/>
                      <a:gd name="connsiteY309" fmla="*/ 10958 h 16145"/>
                      <a:gd name="connsiteX310" fmla="*/ 12171 w 58832"/>
                      <a:gd name="connsiteY310" fmla="*/ 10891 h 16145"/>
                      <a:gd name="connsiteX311" fmla="*/ 12216 w 58832"/>
                      <a:gd name="connsiteY311" fmla="*/ 10891 h 16145"/>
                      <a:gd name="connsiteX312" fmla="*/ 12395 w 58832"/>
                      <a:gd name="connsiteY312" fmla="*/ 10823 h 16145"/>
                      <a:gd name="connsiteX313" fmla="*/ 12620 w 58832"/>
                      <a:gd name="connsiteY313" fmla="*/ 10756 h 16145"/>
                      <a:gd name="connsiteX314" fmla="*/ 12822 w 58832"/>
                      <a:gd name="connsiteY314" fmla="*/ 10689 h 16145"/>
                      <a:gd name="connsiteX315" fmla="*/ 13024 w 58832"/>
                      <a:gd name="connsiteY315" fmla="*/ 10621 h 16145"/>
                      <a:gd name="connsiteX316" fmla="*/ 13226 w 58832"/>
                      <a:gd name="connsiteY316" fmla="*/ 10554 h 16145"/>
                      <a:gd name="connsiteX317" fmla="*/ 13428 w 58832"/>
                      <a:gd name="connsiteY317" fmla="*/ 10487 h 16145"/>
                      <a:gd name="connsiteX318" fmla="*/ 13630 w 58832"/>
                      <a:gd name="connsiteY318" fmla="*/ 10419 h 16145"/>
                      <a:gd name="connsiteX319" fmla="*/ 13832 w 58832"/>
                      <a:gd name="connsiteY319" fmla="*/ 10352 h 16145"/>
                      <a:gd name="connsiteX320" fmla="*/ 14034 w 58832"/>
                      <a:gd name="connsiteY320" fmla="*/ 10284 h 16145"/>
                      <a:gd name="connsiteX321" fmla="*/ 14237 w 58832"/>
                      <a:gd name="connsiteY321" fmla="*/ 10217 h 16145"/>
                      <a:gd name="connsiteX322" fmla="*/ 14439 w 58832"/>
                      <a:gd name="connsiteY322" fmla="*/ 10150 h 16145"/>
                      <a:gd name="connsiteX323" fmla="*/ 14865 w 58832"/>
                      <a:gd name="connsiteY323" fmla="*/ 9993 h 16145"/>
                      <a:gd name="connsiteX324" fmla="*/ 15292 w 58832"/>
                      <a:gd name="connsiteY324" fmla="*/ 9835 h 16145"/>
                      <a:gd name="connsiteX325" fmla="*/ 15719 w 58832"/>
                      <a:gd name="connsiteY325" fmla="*/ 9656 h 16145"/>
                      <a:gd name="connsiteX326" fmla="*/ 16145 w 58832"/>
                      <a:gd name="connsiteY326" fmla="*/ 9476 h 16145"/>
                      <a:gd name="connsiteX327" fmla="*/ 16572 w 58832"/>
                      <a:gd name="connsiteY327" fmla="*/ 9296 h 16145"/>
                      <a:gd name="connsiteX328" fmla="*/ 16998 w 58832"/>
                      <a:gd name="connsiteY328" fmla="*/ 9117 h 16145"/>
                      <a:gd name="connsiteX329" fmla="*/ 17425 w 58832"/>
                      <a:gd name="connsiteY329" fmla="*/ 8937 h 16145"/>
                      <a:gd name="connsiteX330" fmla="*/ 17627 w 58832"/>
                      <a:gd name="connsiteY330" fmla="*/ 8847 h 16145"/>
                      <a:gd name="connsiteX331" fmla="*/ 17852 w 58832"/>
                      <a:gd name="connsiteY331" fmla="*/ 8757 h 16145"/>
                      <a:gd name="connsiteX332" fmla="*/ 18278 w 58832"/>
                      <a:gd name="connsiteY332" fmla="*/ 8555 h 16145"/>
                      <a:gd name="connsiteX333" fmla="*/ 18705 w 58832"/>
                      <a:gd name="connsiteY333" fmla="*/ 8353 h 16145"/>
                      <a:gd name="connsiteX334" fmla="*/ 19132 w 58832"/>
                      <a:gd name="connsiteY334" fmla="*/ 8151 h 16145"/>
                      <a:gd name="connsiteX335" fmla="*/ 19581 w 58832"/>
                      <a:gd name="connsiteY335" fmla="*/ 7949 h 16145"/>
                      <a:gd name="connsiteX336" fmla="*/ 20075 w 58832"/>
                      <a:gd name="connsiteY336" fmla="*/ 7725 h 16145"/>
                      <a:gd name="connsiteX337" fmla="*/ 20569 w 58832"/>
                      <a:gd name="connsiteY337" fmla="*/ 7500 h 16145"/>
                      <a:gd name="connsiteX338" fmla="*/ 21085 w 58832"/>
                      <a:gd name="connsiteY338" fmla="*/ 7275 h 16145"/>
                      <a:gd name="connsiteX339" fmla="*/ 21602 w 58832"/>
                      <a:gd name="connsiteY339" fmla="*/ 7051 h 16145"/>
                      <a:gd name="connsiteX340" fmla="*/ 22118 w 58832"/>
                      <a:gd name="connsiteY340" fmla="*/ 6826 h 16145"/>
                      <a:gd name="connsiteX341" fmla="*/ 22635 w 58832"/>
                      <a:gd name="connsiteY341" fmla="*/ 6602 h 16145"/>
                      <a:gd name="connsiteX342" fmla="*/ 23174 w 58832"/>
                      <a:gd name="connsiteY342" fmla="*/ 6377 h 16145"/>
                      <a:gd name="connsiteX343" fmla="*/ 23241 w 58832"/>
                      <a:gd name="connsiteY343" fmla="*/ 6377 h 16145"/>
                      <a:gd name="connsiteX344" fmla="*/ 23713 w 58832"/>
                      <a:gd name="connsiteY344" fmla="*/ 6175 h 16145"/>
                      <a:gd name="connsiteX345" fmla="*/ 24251 w 58832"/>
                      <a:gd name="connsiteY345" fmla="*/ 5973 h 16145"/>
                      <a:gd name="connsiteX346" fmla="*/ 24790 w 58832"/>
                      <a:gd name="connsiteY346" fmla="*/ 5771 h 16145"/>
                      <a:gd name="connsiteX347" fmla="*/ 25352 w 58832"/>
                      <a:gd name="connsiteY347" fmla="*/ 5569 h 16145"/>
                      <a:gd name="connsiteX348" fmla="*/ 25913 w 58832"/>
                      <a:gd name="connsiteY348" fmla="*/ 5367 h 16145"/>
                      <a:gd name="connsiteX349" fmla="*/ 26474 w 58832"/>
                      <a:gd name="connsiteY349" fmla="*/ 5165 h 16145"/>
                      <a:gd name="connsiteX350" fmla="*/ 27036 w 58832"/>
                      <a:gd name="connsiteY350" fmla="*/ 4963 h 16145"/>
                      <a:gd name="connsiteX351" fmla="*/ 27597 w 58832"/>
                      <a:gd name="connsiteY351" fmla="*/ 4760 h 16145"/>
                      <a:gd name="connsiteX352" fmla="*/ 28181 w 58832"/>
                      <a:gd name="connsiteY352" fmla="*/ 4558 h 16145"/>
                      <a:gd name="connsiteX353" fmla="*/ 28765 w 58832"/>
                      <a:gd name="connsiteY353" fmla="*/ 4356 h 16145"/>
                      <a:gd name="connsiteX354" fmla="*/ 29349 w 58832"/>
                      <a:gd name="connsiteY354" fmla="*/ 4177 h 16145"/>
                      <a:gd name="connsiteX355" fmla="*/ 29708 w 58832"/>
                      <a:gd name="connsiteY355" fmla="*/ 4064 h 16145"/>
                      <a:gd name="connsiteX356" fmla="*/ 29955 w 58832"/>
                      <a:gd name="connsiteY356" fmla="*/ 3997 h 16145"/>
                      <a:gd name="connsiteX357" fmla="*/ 30539 w 58832"/>
                      <a:gd name="connsiteY357" fmla="*/ 3817 h 16145"/>
                      <a:gd name="connsiteX358" fmla="*/ 31123 w 58832"/>
                      <a:gd name="connsiteY358" fmla="*/ 3638 h 16145"/>
                      <a:gd name="connsiteX359" fmla="*/ 31729 w 58832"/>
                      <a:gd name="connsiteY359" fmla="*/ 3458 h 16145"/>
                      <a:gd name="connsiteX360" fmla="*/ 32335 w 58832"/>
                      <a:gd name="connsiteY360" fmla="*/ 3278 h 16145"/>
                      <a:gd name="connsiteX361" fmla="*/ 32942 w 58832"/>
                      <a:gd name="connsiteY361" fmla="*/ 3121 h 16145"/>
                      <a:gd name="connsiteX362" fmla="*/ 33548 w 58832"/>
                      <a:gd name="connsiteY362" fmla="*/ 2964 h 16145"/>
                      <a:gd name="connsiteX363" fmla="*/ 34154 w 58832"/>
                      <a:gd name="connsiteY363" fmla="*/ 2807 h 16145"/>
                      <a:gd name="connsiteX364" fmla="*/ 34760 w 58832"/>
                      <a:gd name="connsiteY364" fmla="*/ 2650 h 16145"/>
                      <a:gd name="connsiteX365" fmla="*/ 35367 w 58832"/>
                      <a:gd name="connsiteY365" fmla="*/ 2493 h 16145"/>
                      <a:gd name="connsiteX366" fmla="*/ 35973 w 58832"/>
                      <a:gd name="connsiteY366" fmla="*/ 2335 h 16145"/>
                      <a:gd name="connsiteX367" fmla="*/ 36579 w 58832"/>
                      <a:gd name="connsiteY367" fmla="*/ 2178 h 16145"/>
                      <a:gd name="connsiteX368" fmla="*/ 37051 w 58832"/>
                      <a:gd name="connsiteY368" fmla="*/ 2066 h 16145"/>
                      <a:gd name="connsiteX369" fmla="*/ 37186 w 58832"/>
                      <a:gd name="connsiteY369" fmla="*/ 2066 h 16145"/>
                      <a:gd name="connsiteX370" fmla="*/ 37814 w 58832"/>
                      <a:gd name="connsiteY370" fmla="*/ 1886 h 16145"/>
                      <a:gd name="connsiteX371" fmla="*/ 38443 w 58832"/>
                      <a:gd name="connsiteY371" fmla="*/ 1751 h 16145"/>
                      <a:gd name="connsiteX372" fmla="*/ 39072 w 58832"/>
                      <a:gd name="connsiteY372" fmla="*/ 1617 h 16145"/>
                      <a:gd name="connsiteX373" fmla="*/ 39701 w 58832"/>
                      <a:gd name="connsiteY373" fmla="*/ 1482 h 16145"/>
                      <a:gd name="connsiteX374" fmla="*/ 40329 w 58832"/>
                      <a:gd name="connsiteY374" fmla="*/ 1370 h 16145"/>
                      <a:gd name="connsiteX375" fmla="*/ 40958 w 58832"/>
                      <a:gd name="connsiteY375" fmla="*/ 1258 h 16145"/>
                      <a:gd name="connsiteX376" fmla="*/ 41587 w 58832"/>
                      <a:gd name="connsiteY376" fmla="*/ 1145 h 16145"/>
                      <a:gd name="connsiteX377" fmla="*/ 42216 w 58832"/>
                      <a:gd name="connsiteY377" fmla="*/ 1033 h 16145"/>
                      <a:gd name="connsiteX378" fmla="*/ 42844 w 58832"/>
                      <a:gd name="connsiteY378" fmla="*/ 921 h 16145"/>
                      <a:gd name="connsiteX379" fmla="*/ 43473 w 58832"/>
                      <a:gd name="connsiteY379" fmla="*/ 808 h 16145"/>
                      <a:gd name="connsiteX380" fmla="*/ 44102 w 58832"/>
                      <a:gd name="connsiteY380" fmla="*/ 719 h 16145"/>
                      <a:gd name="connsiteX381" fmla="*/ 44730 w 58832"/>
                      <a:gd name="connsiteY381" fmla="*/ 629 h 16145"/>
                      <a:gd name="connsiteX382" fmla="*/ 45359 w 58832"/>
                      <a:gd name="connsiteY382" fmla="*/ 539 h 16145"/>
                      <a:gd name="connsiteX383" fmla="*/ 45988 w 58832"/>
                      <a:gd name="connsiteY383" fmla="*/ 449 h 16145"/>
                      <a:gd name="connsiteX384" fmla="*/ 46594 w 58832"/>
                      <a:gd name="connsiteY384" fmla="*/ 359 h 16145"/>
                      <a:gd name="connsiteX385" fmla="*/ 47201 w 58832"/>
                      <a:gd name="connsiteY385" fmla="*/ 292 h 16145"/>
                      <a:gd name="connsiteX386" fmla="*/ 47807 w 58832"/>
                      <a:gd name="connsiteY386" fmla="*/ 225 h 16145"/>
                      <a:gd name="connsiteX387" fmla="*/ 48413 w 58832"/>
                      <a:gd name="connsiteY387" fmla="*/ 157 h 16145"/>
                      <a:gd name="connsiteX388" fmla="*/ 49019 w 58832"/>
                      <a:gd name="connsiteY388" fmla="*/ 90 h 16145"/>
                      <a:gd name="connsiteX389" fmla="*/ 49469 w 58832"/>
                      <a:gd name="connsiteY389" fmla="*/ 45 h 16145"/>
                      <a:gd name="connsiteX390" fmla="*/ 49626 w 58832"/>
                      <a:gd name="connsiteY390" fmla="*/ 45 h 16145"/>
                      <a:gd name="connsiteX391" fmla="*/ 50232 w 58832"/>
                      <a:gd name="connsiteY391" fmla="*/ 22 h 16145"/>
                      <a:gd name="connsiteX392" fmla="*/ 50838 w 58832"/>
                      <a:gd name="connsiteY392" fmla="*/ 22 h 16145"/>
                      <a:gd name="connsiteX393" fmla="*/ 51153 w 58832"/>
                      <a:gd name="connsiteY393" fmla="*/ 0 h 16145"/>
                      <a:gd name="connsiteX394" fmla="*/ 51445 w 58832"/>
                      <a:gd name="connsiteY394" fmla="*/ 0 h 16145"/>
                      <a:gd name="connsiteX395" fmla="*/ 51736 w 58832"/>
                      <a:gd name="connsiteY395" fmla="*/ 0 h 16145"/>
                      <a:gd name="connsiteX396" fmla="*/ 52028 w 58832"/>
                      <a:gd name="connsiteY396" fmla="*/ 0 h 16145"/>
                      <a:gd name="connsiteX397" fmla="*/ 52320 w 58832"/>
                      <a:gd name="connsiteY397" fmla="*/ 0 h 16145"/>
                      <a:gd name="connsiteX398" fmla="*/ 52320 w 58832"/>
                      <a:gd name="connsiteY398" fmla="*/ 0 h 16145"/>
                      <a:gd name="connsiteX399" fmla="*/ 427 w 58832"/>
                      <a:gd name="connsiteY399" fmla="*/ 15898 h 16145"/>
                      <a:gd name="connsiteX400" fmla="*/ 427 w 58832"/>
                      <a:gd name="connsiteY400" fmla="*/ 15898 h 16145"/>
                      <a:gd name="connsiteX401" fmla="*/ 427 w 58832"/>
                      <a:gd name="connsiteY401" fmla="*/ 15898 h 16145"/>
                      <a:gd name="connsiteX402" fmla="*/ 427 w 58832"/>
                      <a:gd name="connsiteY402" fmla="*/ 15898 h 16145"/>
                      <a:gd name="connsiteX403" fmla="*/ 427 w 58832"/>
                      <a:gd name="connsiteY403" fmla="*/ 15898 h 16145"/>
                      <a:gd name="connsiteX404" fmla="*/ 427 w 58832"/>
                      <a:gd name="connsiteY404" fmla="*/ 15898 h 16145"/>
                      <a:gd name="connsiteX405" fmla="*/ 427 w 58832"/>
                      <a:gd name="connsiteY405" fmla="*/ 15898 h 16145"/>
                      <a:gd name="connsiteX406" fmla="*/ 427 w 58832"/>
                      <a:gd name="connsiteY406" fmla="*/ 15898 h 16145"/>
                      <a:gd name="connsiteX407" fmla="*/ 427 w 58832"/>
                      <a:gd name="connsiteY407" fmla="*/ 15898 h 16145"/>
                      <a:gd name="connsiteX408" fmla="*/ 427 w 58832"/>
                      <a:gd name="connsiteY408" fmla="*/ 15898 h 16145"/>
                      <a:gd name="connsiteX409" fmla="*/ 427 w 58832"/>
                      <a:gd name="connsiteY409" fmla="*/ 15898 h 16145"/>
                      <a:gd name="connsiteX410" fmla="*/ 427 w 58832"/>
                      <a:gd name="connsiteY410" fmla="*/ 15898 h 16145"/>
                      <a:gd name="connsiteX411" fmla="*/ 427 w 58832"/>
                      <a:gd name="connsiteY411" fmla="*/ 15898 h 16145"/>
                      <a:gd name="connsiteX412" fmla="*/ 427 w 58832"/>
                      <a:gd name="connsiteY412" fmla="*/ 15898 h 16145"/>
                      <a:gd name="connsiteX413" fmla="*/ 427 w 58832"/>
                      <a:gd name="connsiteY413" fmla="*/ 15898 h 16145"/>
                      <a:gd name="connsiteX414" fmla="*/ 427 w 58832"/>
                      <a:gd name="connsiteY414" fmla="*/ 15898 h 16145"/>
                      <a:gd name="connsiteX415" fmla="*/ 427 w 58832"/>
                      <a:gd name="connsiteY415" fmla="*/ 15898 h 16145"/>
                      <a:gd name="connsiteX416" fmla="*/ 427 w 58832"/>
                      <a:gd name="connsiteY416" fmla="*/ 15898 h 16145"/>
                      <a:gd name="connsiteX417" fmla="*/ 427 w 58832"/>
                      <a:gd name="connsiteY417" fmla="*/ 15898 h 16145"/>
                      <a:gd name="connsiteX418" fmla="*/ 427 w 58832"/>
                      <a:gd name="connsiteY418" fmla="*/ 15898 h 16145"/>
                      <a:gd name="connsiteX419" fmla="*/ 427 w 58832"/>
                      <a:gd name="connsiteY419" fmla="*/ 15898 h 16145"/>
                      <a:gd name="connsiteX420" fmla="*/ 427 w 58832"/>
                      <a:gd name="connsiteY420" fmla="*/ 15898 h 16145"/>
                      <a:gd name="connsiteX421" fmla="*/ 427 w 58832"/>
                      <a:gd name="connsiteY421" fmla="*/ 15898 h 16145"/>
                      <a:gd name="connsiteX422" fmla="*/ 427 w 58832"/>
                      <a:gd name="connsiteY422" fmla="*/ 15898 h 16145"/>
                      <a:gd name="connsiteX423" fmla="*/ 427 w 58832"/>
                      <a:gd name="connsiteY423" fmla="*/ 15898 h 16145"/>
                      <a:gd name="connsiteX424" fmla="*/ 427 w 58832"/>
                      <a:gd name="connsiteY424" fmla="*/ 15898 h 16145"/>
                      <a:gd name="connsiteX425" fmla="*/ 427 w 58832"/>
                      <a:gd name="connsiteY425" fmla="*/ 15808 h 16145"/>
                      <a:gd name="connsiteX426" fmla="*/ 427 w 58832"/>
                      <a:gd name="connsiteY426" fmla="*/ 15808 h 16145"/>
                      <a:gd name="connsiteX427" fmla="*/ 427 w 58832"/>
                      <a:gd name="connsiteY427" fmla="*/ 15808 h 16145"/>
                      <a:gd name="connsiteX428" fmla="*/ 427 w 58832"/>
                      <a:gd name="connsiteY428" fmla="*/ 15808 h 16145"/>
                      <a:gd name="connsiteX429" fmla="*/ 427 w 58832"/>
                      <a:gd name="connsiteY429" fmla="*/ 15808 h 16145"/>
                      <a:gd name="connsiteX430" fmla="*/ 427 w 58832"/>
                      <a:gd name="connsiteY430" fmla="*/ 15808 h 16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</a:cxnLst>
                    <a:rect l="l" t="t" r="r" b="b"/>
                    <a:pathLst>
                      <a:path w="58832" h="16145">
                        <a:moveTo>
                          <a:pt x="52096" y="90"/>
                        </a:moveTo>
                        <a:lnTo>
                          <a:pt x="52388" y="90"/>
                        </a:lnTo>
                        <a:cubicBezTo>
                          <a:pt x="52388" y="90"/>
                          <a:pt x="52680" y="90"/>
                          <a:pt x="52680" y="90"/>
                        </a:cubicBezTo>
                        <a:lnTo>
                          <a:pt x="52972" y="90"/>
                        </a:lnTo>
                        <a:cubicBezTo>
                          <a:pt x="52972" y="90"/>
                          <a:pt x="53263" y="90"/>
                          <a:pt x="53263" y="90"/>
                        </a:cubicBezTo>
                        <a:lnTo>
                          <a:pt x="53555" y="90"/>
                        </a:lnTo>
                        <a:cubicBezTo>
                          <a:pt x="53555" y="90"/>
                          <a:pt x="53847" y="90"/>
                          <a:pt x="53847" y="90"/>
                        </a:cubicBezTo>
                        <a:lnTo>
                          <a:pt x="54139" y="90"/>
                        </a:lnTo>
                        <a:cubicBezTo>
                          <a:pt x="54139" y="90"/>
                          <a:pt x="54431" y="90"/>
                          <a:pt x="54431" y="90"/>
                        </a:cubicBezTo>
                        <a:lnTo>
                          <a:pt x="54723" y="90"/>
                        </a:lnTo>
                        <a:cubicBezTo>
                          <a:pt x="54723" y="90"/>
                          <a:pt x="54723" y="90"/>
                          <a:pt x="54723" y="90"/>
                        </a:cubicBezTo>
                        <a:lnTo>
                          <a:pt x="54992" y="157"/>
                        </a:lnTo>
                        <a:lnTo>
                          <a:pt x="55284" y="225"/>
                        </a:lnTo>
                        <a:lnTo>
                          <a:pt x="55576" y="292"/>
                        </a:lnTo>
                        <a:lnTo>
                          <a:pt x="55868" y="359"/>
                        </a:lnTo>
                        <a:lnTo>
                          <a:pt x="56160" y="427"/>
                        </a:lnTo>
                        <a:lnTo>
                          <a:pt x="56452" y="494"/>
                        </a:lnTo>
                        <a:lnTo>
                          <a:pt x="56721" y="561"/>
                        </a:lnTo>
                        <a:lnTo>
                          <a:pt x="56991" y="629"/>
                        </a:lnTo>
                        <a:lnTo>
                          <a:pt x="58832" y="2537"/>
                        </a:lnTo>
                        <a:lnTo>
                          <a:pt x="56879" y="4311"/>
                        </a:lnTo>
                        <a:lnTo>
                          <a:pt x="56609" y="4379"/>
                        </a:lnTo>
                        <a:lnTo>
                          <a:pt x="56340" y="4446"/>
                        </a:lnTo>
                        <a:lnTo>
                          <a:pt x="56070" y="4513"/>
                        </a:lnTo>
                        <a:lnTo>
                          <a:pt x="55801" y="4581"/>
                        </a:lnTo>
                        <a:lnTo>
                          <a:pt x="55531" y="4648"/>
                        </a:lnTo>
                        <a:lnTo>
                          <a:pt x="55262" y="4716"/>
                        </a:lnTo>
                        <a:lnTo>
                          <a:pt x="54992" y="4783"/>
                        </a:lnTo>
                        <a:lnTo>
                          <a:pt x="54746" y="4850"/>
                        </a:lnTo>
                        <a:lnTo>
                          <a:pt x="54746" y="4850"/>
                        </a:lnTo>
                        <a:cubicBezTo>
                          <a:pt x="54746" y="4850"/>
                          <a:pt x="54476" y="4850"/>
                          <a:pt x="54476" y="4850"/>
                        </a:cubicBezTo>
                        <a:lnTo>
                          <a:pt x="54207" y="4850"/>
                        </a:lnTo>
                        <a:cubicBezTo>
                          <a:pt x="54207" y="4850"/>
                          <a:pt x="53937" y="4873"/>
                          <a:pt x="53937" y="4873"/>
                        </a:cubicBezTo>
                        <a:lnTo>
                          <a:pt x="53668" y="4873"/>
                        </a:lnTo>
                        <a:cubicBezTo>
                          <a:pt x="53668" y="4873"/>
                          <a:pt x="53398" y="4895"/>
                          <a:pt x="53398" y="4895"/>
                        </a:cubicBezTo>
                        <a:lnTo>
                          <a:pt x="53129" y="4895"/>
                        </a:lnTo>
                        <a:cubicBezTo>
                          <a:pt x="53129" y="4895"/>
                          <a:pt x="52859" y="4940"/>
                          <a:pt x="52859" y="4940"/>
                        </a:cubicBezTo>
                        <a:lnTo>
                          <a:pt x="52590" y="4940"/>
                        </a:lnTo>
                        <a:cubicBezTo>
                          <a:pt x="52590" y="4940"/>
                          <a:pt x="52320" y="4985"/>
                          <a:pt x="52320" y="4985"/>
                        </a:cubicBezTo>
                        <a:lnTo>
                          <a:pt x="52051" y="4985"/>
                        </a:lnTo>
                        <a:cubicBezTo>
                          <a:pt x="52051" y="4985"/>
                          <a:pt x="51781" y="5030"/>
                          <a:pt x="51781" y="5030"/>
                        </a:cubicBezTo>
                        <a:lnTo>
                          <a:pt x="51512" y="5030"/>
                        </a:lnTo>
                        <a:cubicBezTo>
                          <a:pt x="51512" y="5030"/>
                          <a:pt x="51220" y="5075"/>
                          <a:pt x="51220" y="5075"/>
                        </a:cubicBezTo>
                        <a:lnTo>
                          <a:pt x="50951" y="5075"/>
                        </a:lnTo>
                        <a:cubicBezTo>
                          <a:pt x="50951" y="5075"/>
                          <a:pt x="50389" y="5165"/>
                          <a:pt x="50389" y="5165"/>
                        </a:cubicBezTo>
                        <a:lnTo>
                          <a:pt x="49828" y="5232"/>
                        </a:lnTo>
                        <a:lnTo>
                          <a:pt x="49693" y="5232"/>
                        </a:lnTo>
                        <a:cubicBezTo>
                          <a:pt x="49693" y="5232"/>
                          <a:pt x="49266" y="5277"/>
                          <a:pt x="49266" y="5277"/>
                        </a:cubicBezTo>
                        <a:lnTo>
                          <a:pt x="48683" y="5322"/>
                        </a:lnTo>
                        <a:lnTo>
                          <a:pt x="48099" y="5367"/>
                        </a:lnTo>
                        <a:lnTo>
                          <a:pt x="47515" y="5412"/>
                        </a:lnTo>
                        <a:lnTo>
                          <a:pt x="46931" y="5457"/>
                        </a:lnTo>
                        <a:lnTo>
                          <a:pt x="46347" y="5502"/>
                        </a:lnTo>
                        <a:lnTo>
                          <a:pt x="45763" y="5569"/>
                        </a:lnTo>
                        <a:lnTo>
                          <a:pt x="45180" y="5636"/>
                        </a:lnTo>
                        <a:lnTo>
                          <a:pt x="44596" y="5704"/>
                        </a:lnTo>
                        <a:lnTo>
                          <a:pt x="44012" y="5771"/>
                        </a:lnTo>
                        <a:lnTo>
                          <a:pt x="43428" y="5838"/>
                        </a:lnTo>
                        <a:lnTo>
                          <a:pt x="42822" y="5928"/>
                        </a:lnTo>
                        <a:lnTo>
                          <a:pt x="42216" y="6018"/>
                        </a:lnTo>
                        <a:lnTo>
                          <a:pt x="41609" y="6108"/>
                        </a:lnTo>
                        <a:lnTo>
                          <a:pt x="41003" y="6198"/>
                        </a:lnTo>
                        <a:lnTo>
                          <a:pt x="40397" y="6287"/>
                        </a:lnTo>
                        <a:lnTo>
                          <a:pt x="39790" y="6377"/>
                        </a:lnTo>
                        <a:lnTo>
                          <a:pt x="39184" y="6467"/>
                        </a:lnTo>
                        <a:lnTo>
                          <a:pt x="38578" y="6579"/>
                        </a:lnTo>
                        <a:lnTo>
                          <a:pt x="37972" y="6692"/>
                        </a:lnTo>
                        <a:lnTo>
                          <a:pt x="37837" y="6692"/>
                        </a:lnTo>
                        <a:cubicBezTo>
                          <a:pt x="37837" y="6692"/>
                          <a:pt x="37388" y="6804"/>
                          <a:pt x="37388" y="6804"/>
                        </a:cubicBezTo>
                        <a:lnTo>
                          <a:pt x="36781" y="6916"/>
                        </a:lnTo>
                        <a:lnTo>
                          <a:pt x="36198" y="7028"/>
                        </a:lnTo>
                        <a:lnTo>
                          <a:pt x="35614" y="7141"/>
                        </a:lnTo>
                        <a:lnTo>
                          <a:pt x="35030" y="7253"/>
                        </a:lnTo>
                        <a:lnTo>
                          <a:pt x="34446" y="7365"/>
                        </a:lnTo>
                        <a:lnTo>
                          <a:pt x="33862" y="7500"/>
                        </a:lnTo>
                        <a:lnTo>
                          <a:pt x="33278" y="7635"/>
                        </a:lnTo>
                        <a:lnTo>
                          <a:pt x="32695" y="7769"/>
                        </a:lnTo>
                        <a:lnTo>
                          <a:pt x="32111" y="7904"/>
                        </a:lnTo>
                        <a:lnTo>
                          <a:pt x="31527" y="8039"/>
                        </a:lnTo>
                        <a:lnTo>
                          <a:pt x="30943" y="8174"/>
                        </a:lnTo>
                        <a:lnTo>
                          <a:pt x="30719" y="8241"/>
                        </a:lnTo>
                        <a:lnTo>
                          <a:pt x="30382" y="8331"/>
                        </a:lnTo>
                        <a:lnTo>
                          <a:pt x="29820" y="8466"/>
                        </a:lnTo>
                        <a:lnTo>
                          <a:pt x="29259" y="8600"/>
                        </a:lnTo>
                        <a:lnTo>
                          <a:pt x="28698" y="8757"/>
                        </a:lnTo>
                        <a:lnTo>
                          <a:pt x="28136" y="8915"/>
                        </a:lnTo>
                        <a:lnTo>
                          <a:pt x="27575" y="9072"/>
                        </a:lnTo>
                        <a:lnTo>
                          <a:pt x="27013" y="9229"/>
                        </a:lnTo>
                        <a:lnTo>
                          <a:pt x="26474" y="9386"/>
                        </a:lnTo>
                        <a:lnTo>
                          <a:pt x="25936" y="9543"/>
                        </a:lnTo>
                        <a:lnTo>
                          <a:pt x="25397" y="9701"/>
                        </a:lnTo>
                        <a:lnTo>
                          <a:pt x="24858" y="9858"/>
                        </a:lnTo>
                        <a:lnTo>
                          <a:pt x="24386" y="10015"/>
                        </a:lnTo>
                        <a:lnTo>
                          <a:pt x="24319" y="10015"/>
                        </a:lnTo>
                        <a:cubicBezTo>
                          <a:pt x="24319" y="10015"/>
                          <a:pt x="23802" y="10195"/>
                          <a:pt x="23802" y="10195"/>
                        </a:cubicBezTo>
                        <a:lnTo>
                          <a:pt x="23286" y="10352"/>
                        </a:lnTo>
                        <a:lnTo>
                          <a:pt x="22769" y="10509"/>
                        </a:lnTo>
                        <a:lnTo>
                          <a:pt x="22253" y="10666"/>
                        </a:lnTo>
                        <a:lnTo>
                          <a:pt x="21759" y="10846"/>
                        </a:lnTo>
                        <a:lnTo>
                          <a:pt x="21265" y="11025"/>
                        </a:lnTo>
                        <a:lnTo>
                          <a:pt x="20771" y="11205"/>
                        </a:lnTo>
                        <a:lnTo>
                          <a:pt x="20299" y="11362"/>
                        </a:lnTo>
                        <a:lnTo>
                          <a:pt x="19828" y="11519"/>
                        </a:lnTo>
                        <a:lnTo>
                          <a:pt x="19356" y="11677"/>
                        </a:lnTo>
                        <a:lnTo>
                          <a:pt x="18885" y="11834"/>
                        </a:lnTo>
                        <a:lnTo>
                          <a:pt x="18638" y="11924"/>
                        </a:lnTo>
                        <a:lnTo>
                          <a:pt x="18413" y="11991"/>
                        </a:lnTo>
                        <a:lnTo>
                          <a:pt x="17942" y="12126"/>
                        </a:lnTo>
                        <a:lnTo>
                          <a:pt x="17470" y="12260"/>
                        </a:lnTo>
                        <a:lnTo>
                          <a:pt x="16998" y="12395"/>
                        </a:lnTo>
                        <a:lnTo>
                          <a:pt x="16527" y="12530"/>
                        </a:lnTo>
                        <a:lnTo>
                          <a:pt x="16055" y="12665"/>
                        </a:lnTo>
                        <a:lnTo>
                          <a:pt x="15584" y="12777"/>
                        </a:lnTo>
                        <a:lnTo>
                          <a:pt x="15112" y="12889"/>
                        </a:lnTo>
                        <a:lnTo>
                          <a:pt x="14888" y="12957"/>
                        </a:lnTo>
                        <a:lnTo>
                          <a:pt x="14663" y="13002"/>
                        </a:lnTo>
                        <a:lnTo>
                          <a:pt x="14439" y="13046"/>
                        </a:lnTo>
                        <a:lnTo>
                          <a:pt x="14214" y="13091"/>
                        </a:lnTo>
                        <a:lnTo>
                          <a:pt x="13989" y="13136"/>
                        </a:lnTo>
                        <a:lnTo>
                          <a:pt x="13765" y="13181"/>
                        </a:lnTo>
                        <a:lnTo>
                          <a:pt x="13540" y="13226"/>
                        </a:lnTo>
                        <a:lnTo>
                          <a:pt x="13316" y="13271"/>
                        </a:lnTo>
                        <a:lnTo>
                          <a:pt x="13091" y="13316"/>
                        </a:lnTo>
                        <a:lnTo>
                          <a:pt x="12867" y="13361"/>
                        </a:lnTo>
                        <a:lnTo>
                          <a:pt x="12687" y="13406"/>
                        </a:lnTo>
                        <a:lnTo>
                          <a:pt x="12642" y="13406"/>
                        </a:lnTo>
                        <a:cubicBezTo>
                          <a:pt x="12642" y="13406"/>
                          <a:pt x="12418" y="13451"/>
                          <a:pt x="12418" y="13451"/>
                        </a:cubicBezTo>
                        <a:lnTo>
                          <a:pt x="12193" y="13496"/>
                        </a:lnTo>
                        <a:lnTo>
                          <a:pt x="11969" y="13540"/>
                        </a:lnTo>
                        <a:lnTo>
                          <a:pt x="11744" y="13585"/>
                        </a:lnTo>
                        <a:lnTo>
                          <a:pt x="11519" y="13630"/>
                        </a:lnTo>
                        <a:lnTo>
                          <a:pt x="11295" y="13675"/>
                        </a:lnTo>
                        <a:lnTo>
                          <a:pt x="11070" y="13720"/>
                        </a:lnTo>
                        <a:lnTo>
                          <a:pt x="10846" y="13765"/>
                        </a:lnTo>
                        <a:lnTo>
                          <a:pt x="10621" y="13765"/>
                        </a:lnTo>
                        <a:cubicBezTo>
                          <a:pt x="10621" y="13765"/>
                          <a:pt x="10397" y="13832"/>
                          <a:pt x="10397" y="13832"/>
                        </a:cubicBezTo>
                        <a:lnTo>
                          <a:pt x="10172" y="13832"/>
                        </a:lnTo>
                        <a:cubicBezTo>
                          <a:pt x="10172" y="13832"/>
                          <a:pt x="9925" y="13900"/>
                          <a:pt x="9925" y="13900"/>
                        </a:cubicBezTo>
                        <a:lnTo>
                          <a:pt x="9678" y="13900"/>
                        </a:lnTo>
                        <a:cubicBezTo>
                          <a:pt x="9678" y="13900"/>
                          <a:pt x="9431" y="13945"/>
                          <a:pt x="9431" y="13945"/>
                        </a:cubicBezTo>
                        <a:lnTo>
                          <a:pt x="9184" y="13945"/>
                        </a:lnTo>
                        <a:cubicBezTo>
                          <a:pt x="9184" y="13945"/>
                          <a:pt x="8937" y="13990"/>
                          <a:pt x="8937" y="13990"/>
                        </a:cubicBezTo>
                        <a:lnTo>
                          <a:pt x="8690" y="13990"/>
                        </a:lnTo>
                        <a:cubicBezTo>
                          <a:pt x="8690" y="13990"/>
                          <a:pt x="8443" y="14034"/>
                          <a:pt x="8443" y="14034"/>
                        </a:cubicBezTo>
                        <a:lnTo>
                          <a:pt x="8196" y="14034"/>
                        </a:lnTo>
                        <a:cubicBezTo>
                          <a:pt x="8196" y="14034"/>
                          <a:pt x="7949" y="14079"/>
                          <a:pt x="7949" y="14079"/>
                        </a:cubicBezTo>
                        <a:lnTo>
                          <a:pt x="7702" y="14079"/>
                        </a:lnTo>
                        <a:cubicBezTo>
                          <a:pt x="7702" y="14079"/>
                          <a:pt x="7455" y="14102"/>
                          <a:pt x="7455" y="14102"/>
                        </a:cubicBezTo>
                        <a:lnTo>
                          <a:pt x="7208" y="14102"/>
                        </a:lnTo>
                        <a:cubicBezTo>
                          <a:pt x="7208" y="14102"/>
                          <a:pt x="6961" y="14124"/>
                          <a:pt x="6961" y="14124"/>
                        </a:cubicBezTo>
                        <a:lnTo>
                          <a:pt x="6714" y="14124"/>
                        </a:lnTo>
                        <a:cubicBezTo>
                          <a:pt x="6714" y="14124"/>
                          <a:pt x="6467" y="14147"/>
                          <a:pt x="6467" y="14147"/>
                        </a:cubicBezTo>
                        <a:lnTo>
                          <a:pt x="6220" y="14147"/>
                        </a:lnTo>
                        <a:cubicBezTo>
                          <a:pt x="6220" y="14147"/>
                          <a:pt x="5973" y="14147"/>
                          <a:pt x="5973" y="14147"/>
                        </a:cubicBezTo>
                        <a:lnTo>
                          <a:pt x="5726" y="14147"/>
                        </a:lnTo>
                        <a:cubicBezTo>
                          <a:pt x="5726" y="14147"/>
                          <a:pt x="5681" y="14147"/>
                          <a:pt x="5681" y="14147"/>
                        </a:cubicBezTo>
                        <a:lnTo>
                          <a:pt x="5704" y="14147"/>
                        </a:lnTo>
                        <a:cubicBezTo>
                          <a:pt x="5704" y="14147"/>
                          <a:pt x="5659" y="14147"/>
                          <a:pt x="5659" y="14147"/>
                        </a:cubicBezTo>
                        <a:lnTo>
                          <a:pt x="5681" y="14147"/>
                        </a:lnTo>
                        <a:cubicBezTo>
                          <a:pt x="5681" y="14147"/>
                          <a:pt x="5636" y="14147"/>
                          <a:pt x="5636" y="14147"/>
                        </a:cubicBezTo>
                        <a:lnTo>
                          <a:pt x="5591" y="14147"/>
                        </a:lnTo>
                        <a:cubicBezTo>
                          <a:pt x="5591" y="14147"/>
                          <a:pt x="5614" y="14147"/>
                          <a:pt x="5614" y="14147"/>
                        </a:cubicBezTo>
                        <a:lnTo>
                          <a:pt x="5524" y="14147"/>
                        </a:lnTo>
                        <a:cubicBezTo>
                          <a:pt x="5524" y="14147"/>
                          <a:pt x="5569" y="14147"/>
                          <a:pt x="5569" y="14147"/>
                        </a:cubicBezTo>
                        <a:lnTo>
                          <a:pt x="5479" y="14147"/>
                        </a:lnTo>
                        <a:cubicBezTo>
                          <a:pt x="5479" y="14147"/>
                          <a:pt x="5389" y="14192"/>
                          <a:pt x="5389" y="14192"/>
                        </a:cubicBezTo>
                        <a:lnTo>
                          <a:pt x="5412" y="14192"/>
                        </a:lnTo>
                        <a:cubicBezTo>
                          <a:pt x="5412" y="14192"/>
                          <a:pt x="5322" y="14192"/>
                          <a:pt x="5322" y="14192"/>
                        </a:cubicBezTo>
                        <a:lnTo>
                          <a:pt x="5232" y="14192"/>
                        </a:lnTo>
                        <a:cubicBezTo>
                          <a:pt x="5232" y="14192"/>
                          <a:pt x="5142" y="14237"/>
                          <a:pt x="5142" y="14237"/>
                        </a:cubicBezTo>
                        <a:lnTo>
                          <a:pt x="5052" y="14237"/>
                        </a:lnTo>
                        <a:cubicBezTo>
                          <a:pt x="5052" y="14237"/>
                          <a:pt x="4963" y="14304"/>
                          <a:pt x="4963" y="14304"/>
                        </a:cubicBezTo>
                        <a:lnTo>
                          <a:pt x="4850" y="14349"/>
                        </a:lnTo>
                        <a:lnTo>
                          <a:pt x="4738" y="14394"/>
                        </a:lnTo>
                        <a:lnTo>
                          <a:pt x="4626" y="14439"/>
                        </a:lnTo>
                        <a:lnTo>
                          <a:pt x="4513" y="14484"/>
                        </a:lnTo>
                        <a:lnTo>
                          <a:pt x="4401" y="14528"/>
                        </a:lnTo>
                        <a:lnTo>
                          <a:pt x="4289" y="14573"/>
                        </a:lnTo>
                        <a:lnTo>
                          <a:pt x="4177" y="14641"/>
                        </a:lnTo>
                        <a:lnTo>
                          <a:pt x="4064" y="14708"/>
                        </a:lnTo>
                        <a:lnTo>
                          <a:pt x="3975" y="14753"/>
                        </a:lnTo>
                        <a:lnTo>
                          <a:pt x="3930" y="14753"/>
                        </a:lnTo>
                        <a:cubicBezTo>
                          <a:pt x="3930" y="14753"/>
                          <a:pt x="3817" y="14820"/>
                          <a:pt x="3817" y="14820"/>
                        </a:cubicBezTo>
                        <a:lnTo>
                          <a:pt x="3570" y="14933"/>
                        </a:lnTo>
                        <a:lnTo>
                          <a:pt x="3323" y="15045"/>
                        </a:lnTo>
                        <a:lnTo>
                          <a:pt x="3076" y="15180"/>
                        </a:lnTo>
                        <a:lnTo>
                          <a:pt x="2829" y="15314"/>
                        </a:lnTo>
                        <a:lnTo>
                          <a:pt x="2605" y="15427"/>
                        </a:lnTo>
                        <a:lnTo>
                          <a:pt x="2313" y="15494"/>
                        </a:lnTo>
                        <a:lnTo>
                          <a:pt x="2043" y="15561"/>
                        </a:lnTo>
                        <a:lnTo>
                          <a:pt x="1841" y="15606"/>
                        </a:lnTo>
                        <a:lnTo>
                          <a:pt x="1796" y="15606"/>
                        </a:lnTo>
                        <a:cubicBezTo>
                          <a:pt x="1796" y="15606"/>
                          <a:pt x="1572" y="15741"/>
                          <a:pt x="1572" y="15741"/>
                        </a:cubicBezTo>
                        <a:lnTo>
                          <a:pt x="1370" y="15831"/>
                        </a:lnTo>
                        <a:lnTo>
                          <a:pt x="1280" y="15876"/>
                        </a:lnTo>
                        <a:lnTo>
                          <a:pt x="1190" y="15921"/>
                        </a:lnTo>
                        <a:lnTo>
                          <a:pt x="1100" y="15966"/>
                        </a:lnTo>
                        <a:lnTo>
                          <a:pt x="1010" y="16010"/>
                        </a:lnTo>
                        <a:lnTo>
                          <a:pt x="921" y="16010"/>
                        </a:lnTo>
                        <a:cubicBezTo>
                          <a:pt x="921" y="16010"/>
                          <a:pt x="831" y="16078"/>
                          <a:pt x="831" y="16078"/>
                        </a:cubicBezTo>
                        <a:lnTo>
                          <a:pt x="763" y="16078"/>
                        </a:lnTo>
                        <a:cubicBezTo>
                          <a:pt x="763" y="16078"/>
                          <a:pt x="696" y="16123"/>
                          <a:pt x="696" y="16123"/>
                        </a:cubicBezTo>
                        <a:lnTo>
                          <a:pt x="629" y="16123"/>
                        </a:lnTo>
                        <a:cubicBezTo>
                          <a:pt x="629" y="16123"/>
                          <a:pt x="561" y="16145"/>
                          <a:pt x="561" y="16145"/>
                        </a:cubicBezTo>
                        <a:lnTo>
                          <a:pt x="516" y="16145"/>
                        </a:lnTo>
                        <a:cubicBezTo>
                          <a:pt x="516" y="16145"/>
                          <a:pt x="472" y="16145"/>
                          <a:pt x="472" y="16145"/>
                        </a:cubicBezTo>
                        <a:lnTo>
                          <a:pt x="427" y="16145"/>
                        </a:lnTo>
                        <a:cubicBezTo>
                          <a:pt x="427" y="16145"/>
                          <a:pt x="382" y="16145"/>
                          <a:pt x="382" y="16145"/>
                        </a:cubicBezTo>
                        <a:lnTo>
                          <a:pt x="337" y="16145"/>
                        </a:lnTo>
                        <a:cubicBezTo>
                          <a:pt x="337" y="16145"/>
                          <a:pt x="292" y="16145"/>
                          <a:pt x="292" y="16145"/>
                        </a:cubicBezTo>
                        <a:lnTo>
                          <a:pt x="247" y="16145"/>
                        </a:lnTo>
                        <a:cubicBezTo>
                          <a:pt x="247" y="16145"/>
                          <a:pt x="202" y="16123"/>
                          <a:pt x="202" y="16123"/>
                        </a:cubicBezTo>
                        <a:lnTo>
                          <a:pt x="157" y="16123"/>
                        </a:lnTo>
                        <a:cubicBezTo>
                          <a:pt x="157" y="16123"/>
                          <a:pt x="112" y="16078"/>
                          <a:pt x="112" y="16078"/>
                        </a:cubicBezTo>
                        <a:lnTo>
                          <a:pt x="67" y="16078"/>
                        </a:lnTo>
                        <a:cubicBezTo>
                          <a:pt x="67" y="16078"/>
                          <a:pt x="45" y="16010"/>
                          <a:pt x="45" y="16010"/>
                        </a:cubicBezTo>
                        <a:lnTo>
                          <a:pt x="45" y="15966"/>
                        </a:lnTo>
                        <a:cubicBezTo>
                          <a:pt x="45" y="15966"/>
                          <a:pt x="0" y="15921"/>
                          <a:pt x="0" y="15921"/>
                        </a:cubicBezTo>
                        <a:lnTo>
                          <a:pt x="0" y="15876"/>
                        </a:lnTo>
                        <a:cubicBezTo>
                          <a:pt x="0" y="15876"/>
                          <a:pt x="0" y="15831"/>
                          <a:pt x="0" y="15831"/>
                        </a:cubicBezTo>
                        <a:lnTo>
                          <a:pt x="0" y="15786"/>
                        </a:lnTo>
                        <a:cubicBezTo>
                          <a:pt x="0" y="15786"/>
                          <a:pt x="0" y="15741"/>
                          <a:pt x="0" y="15741"/>
                        </a:cubicBezTo>
                        <a:lnTo>
                          <a:pt x="0" y="15696"/>
                        </a:lnTo>
                        <a:cubicBezTo>
                          <a:pt x="0" y="15696"/>
                          <a:pt x="0" y="15651"/>
                          <a:pt x="0" y="15651"/>
                        </a:cubicBezTo>
                        <a:lnTo>
                          <a:pt x="0" y="15606"/>
                        </a:lnTo>
                        <a:cubicBezTo>
                          <a:pt x="0" y="15606"/>
                          <a:pt x="0" y="15561"/>
                          <a:pt x="0" y="15561"/>
                        </a:cubicBezTo>
                        <a:lnTo>
                          <a:pt x="0" y="15516"/>
                        </a:lnTo>
                        <a:cubicBezTo>
                          <a:pt x="0" y="15516"/>
                          <a:pt x="22" y="15472"/>
                          <a:pt x="22" y="15472"/>
                        </a:cubicBezTo>
                        <a:lnTo>
                          <a:pt x="22" y="15382"/>
                        </a:lnTo>
                        <a:cubicBezTo>
                          <a:pt x="22" y="15382"/>
                          <a:pt x="90" y="15292"/>
                          <a:pt x="90" y="15292"/>
                        </a:cubicBezTo>
                        <a:lnTo>
                          <a:pt x="337" y="15180"/>
                        </a:lnTo>
                        <a:lnTo>
                          <a:pt x="449" y="15427"/>
                        </a:lnTo>
                        <a:lnTo>
                          <a:pt x="449" y="15516"/>
                        </a:lnTo>
                        <a:cubicBezTo>
                          <a:pt x="449" y="15516"/>
                          <a:pt x="449" y="15516"/>
                          <a:pt x="449" y="15516"/>
                        </a:cubicBezTo>
                        <a:lnTo>
                          <a:pt x="449" y="15584"/>
                        </a:lnTo>
                        <a:lnTo>
                          <a:pt x="472" y="15584"/>
                        </a:lnTo>
                        <a:cubicBezTo>
                          <a:pt x="472" y="15584"/>
                          <a:pt x="472" y="15584"/>
                          <a:pt x="472" y="15584"/>
                        </a:cubicBezTo>
                        <a:lnTo>
                          <a:pt x="539" y="15584"/>
                        </a:lnTo>
                        <a:cubicBezTo>
                          <a:pt x="539" y="15584"/>
                          <a:pt x="539" y="15561"/>
                          <a:pt x="539" y="15561"/>
                        </a:cubicBezTo>
                        <a:lnTo>
                          <a:pt x="606" y="15561"/>
                        </a:lnTo>
                        <a:cubicBezTo>
                          <a:pt x="606" y="15561"/>
                          <a:pt x="674" y="15494"/>
                          <a:pt x="674" y="15494"/>
                        </a:cubicBezTo>
                        <a:lnTo>
                          <a:pt x="674" y="15494"/>
                        </a:lnTo>
                        <a:cubicBezTo>
                          <a:pt x="674" y="15494"/>
                          <a:pt x="741" y="15449"/>
                          <a:pt x="741" y="15449"/>
                        </a:cubicBezTo>
                        <a:lnTo>
                          <a:pt x="808" y="15404"/>
                        </a:lnTo>
                        <a:lnTo>
                          <a:pt x="876" y="15359"/>
                        </a:lnTo>
                        <a:lnTo>
                          <a:pt x="943" y="15314"/>
                        </a:lnTo>
                        <a:lnTo>
                          <a:pt x="1033" y="15247"/>
                        </a:lnTo>
                        <a:lnTo>
                          <a:pt x="1213" y="15112"/>
                        </a:lnTo>
                        <a:lnTo>
                          <a:pt x="1392" y="14978"/>
                        </a:lnTo>
                        <a:lnTo>
                          <a:pt x="1437" y="14978"/>
                        </a:lnTo>
                        <a:cubicBezTo>
                          <a:pt x="1437" y="14978"/>
                          <a:pt x="1572" y="14798"/>
                          <a:pt x="1572" y="14798"/>
                        </a:cubicBezTo>
                        <a:lnTo>
                          <a:pt x="1729" y="14573"/>
                        </a:lnTo>
                        <a:lnTo>
                          <a:pt x="1909" y="14326"/>
                        </a:lnTo>
                        <a:lnTo>
                          <a:pt x="2111" y="14169"/>
                        </a:lnTo>
                        <a:lnTo>
                          <a:pt x="2335" y="13990"/>
                        </a:lnTo>
                        <a:lnTo>
                          <a:pt x="2560" y="13810"/>
                        </a:lnTo>
                        <a:lnTo>
                          <a:pt x="2784" y="13630"/>
                        </a:lnTo>
                        <a:lnTo>
                          <a:pt x="3009" y="13451"/>
                        </a:lnTo>
                        <a:lnTo>
                          <a:pt x="3121" y="13361"/>
                        </a:lnTo>
                        <a:lnTo>
                          <a:pt x="3166" y="13361"/>
                        </a:lnTo>
                        <a:cubicBezTo>
                          <a:pt x="3166" y="13361"/>
                          <a:pt x="3256" y="13271"/>
                          <a:pt x="3256" y="13271"/>
                        </a:cubicBezTo>
                        <a:lnTo>
                          <a:pt x="3391" y="13204"/>
                        </a:lnTo>
                        <a:lnTo>
                          <a:pt x="3503" y="13136"/>
                        </a:lnTo>
                        <a:lnTo>
                          <a:pt x="3638" y="13069"/>
                        </a:lnTo>
                        <a:lnTo>
                          <a:pt x="3772" y="13002"/>
                        </a:lnTo>
                        <a:lnTo>
                          <a:pt x="3907" y="12934"/>
                        </a:lnTo>
                        <a:lnTo>
                          <a:pt x="4042" y="12867"/>
                        </a:lnTo>
                        <a:lnTo>
                          <a:pt x="4177" y="12799"/>
                        </a:lnTo>
                        <a:lnTo>
                          <a:pt x="4311" y="12732"/>
                        </a:lnTo>
                        <a:lnTo>
                          <a:pt x="4446" y="12665"/>
                        </a:lnTo>
                        <a:lnTo>
                          <a:pt x="4581" y="12597"/>
                        </a:lnTo>
                        <a:lnTo>
                          <a:pt x="4716" y="12552"/>
                        </a:lnTo>
                        <a:lnTo>
                          <a:pt x="4850" y="12507"/>
                        </a:lnTo>
                        <a:lnTo>
                          <a:pt x="4985" y="12463"/>
                        </a:lnTo>
                        <a:lnTo>
                          <a:pt x="5120" y="12418"/>
                        </a:lnTo>
                        <a:lnTo>
                          <a:pt x="5254" y="12373"/>
                        </a:lnTo>
                        <a:lnTo>
                          <a:pt x="5389" y="12373"/>
                        </a:lnTo>
                        <a:cubicBezTo>
                          <a:pt x="5389" y="12373"/>
                          <a:pt x="5457" y="12328"/>
                          <a:pt x="5457" y="12328"/>
                        </a:cubicBezTo>
                        <a:lnTo>
                          <a:pt x="5457" y="12328"/>
                        </a:lnTo>
                        <a:cubicBezTo>
                          <a:pt x="5457" y="12328"/>
                          <a:pt x="5524" y="12328"/>
                          <a:pt x="5524" y="12328"/>
                        </a:cubicBezTo>
                        <a:lnTo>
                          <a:pt x="5591" y="12328"/>
                        </a:lnTo>
                        <a:cubicBezTo>
                          <a:pt x="5591" y="12328"/>
                          <a:pt x="5659" y="12328"/>
                          <a:pt x="5659" y="12328"/>
                        </a:cubicBezTo>
                        <a:lnTo>
                          <a:pt x="5906" y="12328"/>
                        </a:lnTo>
                        <a:cubicBezTo>
                          <a:pt x="5906" y="12328"/>
                          <a:pt x="6130" y="12260"/>
                          <a:pt x="6130" y="12260"/>
                        </a:cubicBezTo>
                        <a:lnTo>
                          <a:pt x="6355" y="12260"/>
                        </a:lnTo>
                        <a:cubicBezTo>
                          <a:pt x="6355" y="12260"/>
                          <a:pt x="6579" y="12193"/>
                          <a:pt x="6579" y="12193"/>
                        </a:cubicBezTo>
                        <a:lnTo>
                          <a:pt x="6804" y="12148"/>
                        </a:lnTo>
                        <a:lnTo>
                          <a:pt x="7028" y="12103"/>
                        </a:lnTo>
                        <a:lnTo>
                          <a:pt x="7253" y="12058"/>
                        </a:lnTo>
                        <a:lnTo>
                          <a:pt x="7478" y="12013"/>
                        </a:lnTo>
                        <a:lnTo>
                          <a:pt x="7702" y="11969"/>
                        </a:lnTo>
                        <a:lnTo>
                          <a:pt x="7927" y="11924"/>
                        </a:lnTo>
                        <a:lnTo>
                          <a:pt x="8151" y="11879"/>
                        </a:lnTo>
                        <a:lnTo>
                          <a:pt x="8376" y="11834"/>
                        </a:lnTo>
                        <a:lnTo>
                          <a:pt x="8600" y="11789"/>
                        </a:lnTo>
                        <a:lnTo>
                          <a:pt x="8825" y="11744"/>
                        </a:lnTo>
                        <a:lnTo>
                          <a:pt x="9049" y="11699"/>
                        </a:lnTo>
                        <a:lnTo>
                          <a:pt x="9274" y="11654"/>
                        </a:lnTo>
                        <a:lnTo>
                          <a:pt x="9498" y="11609"/>
                        </a:lnTo>
                        <a:lnTo>
                          <a:pt x="9723" y="11564"/>
                        </a:lnTo>
                        <a:lnTo>
                          <a:pt x="9948" y="11519"/>
                        </a:lnTo>
                        <a:lnTo>
                          <a:pt x="10172" y="11475"/>
                        </a:lnTo>
                        <a:lnTo>
                          <a:pt x="10397" y="11430"/>
                        </a:lnTo>
                        <a:lnTo>
                          <a:pt x="10621" y="11362"/>
                        </a:lnTo>
                        <a:lnTo>
                          <a:pt x="10846" y="11295"/>
                        </a:lnTo>
                        <a:lnTo>
                          <a:pt x="11070" y="11228"/>
                        </a:lnTo>
                        <a:lnTo>
                          <a:pt x="11295" y="11160"/>
                        </a:lnTo>
                        <a:lnTo>
                          <a:pt x="11519" y="11093"/>
                        </a:lnTo>
                        <a:lnTo>
                          <a:pt x="11744" y="11025"/>
                        </a:lnTo>
                        <a:lnTo>
                          <a:pt x="11969" y="10958"/>
                        </a:lnTo>
                        <a:lnTo>
                          <a:pt x="12171" y="10891"/>
                        </a:lnTo>
                        <a:lnTo>
                          <a:pt x="12216" y="10891"/>
                        </a:lnTo>
                        <a:cubicBezTo>
                          <a:pt x="12216" y="10891"/>
                          <a:pt x="12395" y="10823"/>
                          <a:pt x="12395" y="10823"/>
                        </a:cubicBezTo>
                        <a:lnTo>
                          <a:pt x="12620" y="10756"/>
                        </a:lnTo>
                        <a:lnTo>
                          <a:pt x="12822" y="10689"/>
                        </a:lnTo>
                        <a:lnTo>
                          <a:pt x="13024" y="10621"/>
                        </a:lnTo>
                        <a:lnTo>
                          <a:pt x="13226" y="10554"/>
                        </a:lnTo>
                        <a:lnTo>
                          <a:pt x="13428" y="10487"/>
                        </a:lnTo>
                        <a:lnTo>
                          <a:pt x="13630" y="10419"/>
                        </a:lnTo>
                        <a:lnTo>
                          <a:pt x="13832" y="10352"/>
                        </a:lnTo>
                        <a:lnTo>
                          <a:pt x="14034" y="10284"/>
                        </a:lnTo>
                        <a:lnTo>
                          <a:pt x="14237" y="10217"/>
                        </a:lnTo>
                        <a:lnTo>
                          <a:pt x="14439" y="10150"/>
                        </a:lnTo>
                        <a:lnTo>
                          <a:pt x="14865" y="9993"/>
                        </a:lnTo>
                        <a:lnTo>
                          <a:pt x="15292" y="9835"/>
                        </a:lnTo>
                        <a:lnTo>
                          <a:pt x="15719" y="9656"/>
                        </a:lnTo>
                        <a:lnTo>
                          <a:pt x="16145" y="9476"/>
                        </a:lnTo>
                        <a:lnTo>
                          <a:pt x="16572" y="9296"/>
                        </a:lnTo>
                        <a:lnTo>
                          <a:pt x="16998" y="9117"/>
                        </a:lnTo>
                        <a:lnTo>
                          <a:pt x="17425" y="8937"/>
                        </a:lnTo>
                        <a:lnTo>
                          <a:pt x="17627" y="8847"/>
                        </a:lnTo>
                        <a:lnTo>
                          <a:pt x="17852" y="8757"/>
                        </a:lnTo>
                        <a:lnTo>
                          <a:pt x="18278" y="8555"/>
                        </a:lnTo>
                        <a:lnTo>
                          <a:pt x="18705" y="8353"/>
                        </a:lnTo>
                        <a:lnTo>
                          <a:pt x="19132" y="8151"/>
                        </a:lnTo>
                        <a:lnTo>
                          <a:pt x="19581" y="7949"/>
                        </a:lnTo>
                        <a:lnTo>
                          <a:pt x="20075" y="7725"/>
                        </a:lnTo>
                        <a:lnTo>
                          <a:pt x="20569" y="7500"/>
                        </a:lnTo>
                        <a:lnTo>
                          <a:pt x="21085" y="7275"/>
                        </a:lnTo>
                        <a:lnTo>
                          <a:pt x="21602" y="7051"/>
                        </a:lnTo>
                        <a:lnTo>
                          <a:pt x="22118" y="6826"/>
                        </a:lnTo>
                        <a:lnTo>
                          <a:pt x="22635" y="6602"/>
                        </a:lnTo>
                        <a:lnTo>
                          <a:pt x="23174" y="6377"/>
                        </a:lnTo>
                        <a:lnTo>
                          <a:pt x="23241" y="6377"/>
                        </a:lnTo>
                        <a:cubicBezTo>
                          <a:pt x="23241" y="6377"/>
                          <a:pt x="23713" y="6175"/>
                          <a:pt x="23713" y="6175"/>
                        </a:cubicBezTo>
                        <a:lnTo>
                          <a:pt x="24251" y="5973"/>
                        </a:lnTo>
                        <a:lnTo>
                          <a:pt x="24790" y="5771"/>
                        </a:lnTo>
                        <a:lnTo>
                          <a:pt x="25352" y="5569"/>
                        </a:lnTo>
                        <a:lnTo>
                          <a:pt x="25913" y="5367"/>
                        </a:lnTo>
                        <a:lnTo>
                          <a:pt x="26474" y="5165"/>
                        </a:lnTo>
                        <a:lnTo>
                          <a:pt x="27036" y="4963"/>
                        </a:lnTo>
                        <a:lnTo>
                          <a:pt x="27597" y="4760"/>
                        </a:lnTo>
                        <a:lnTo>
                          <a:pt x="28181" y="4558"/>
                        </a:lnTo>
                        <a:lnTo>
                          <a:pt x="28765" y="4356"/>
                        </a:lnTo>
                        <a:lnTo>
                          <a:pt x="29349" y="4177"/>
                        </a:lnTo>
                        <a:lnTo>
                          <a:pt x="29708" y="4064"/>
                        </a:lnTo>
                        <a:lnTo>
                          <a:pt x="29955" y="3997"/>
                        </a:lnTo>
                        <a:lnTo>
                          <a:pt x="30539" y="3817"/>
                        </a:lnTo>
                        <a:lnTo>
                          <a:pt x="31123" y="3638"/>
                        </a:lnTo>
                        <a:lnTo>
                          <a:pt x="31729" y="3458"/>
                        </a:lnTo>
                        <a:lnTo>
                          <a:pt x="32335" y="3278"/>
                        </a:lnTo>
                        <a:lnTo>
                          <a:pt x="32942" y="3121"/>
                        </a:lnTo>
                        <a:lnTo>
                          <a:pt x="33548" y="2964"/>
                        </a:lnTo>
                        <a:lnTo>
                          <a:pt x="34154" y="2807"/>
                        </a:lnTo>
                        <a:lnTo>
                          <a:pt x="34760" y="2650"/>
                        </a:lnTo>
                        <a:lnTo>
                          <a:pt x="35367" y="2493"/>
                        </a:lnTo>
                        <a:lnTo>
                          <a:pt x="35973" y="2335"/>
                        </a:lnTo>
                        <a:lnTo>
                          <a:pt x="36579" y="2178"/>
                        </a:lnTo>
                        <a:lnTo>
                          <a:pt x="37051" y="2066"/>
                        </a:lnTo>
                        <a:lnTo>
                          <a:pt x="37186" y="2066"/>
                        </a:lnTo>
                        <a:cubicBezTo>
                          <a:pt x="37186" y="2066"/>
                          <a:pt x="37814" y="1886"/>
                          <a:pt x="37814" y="1886"/>
                        </a:cubicBezTo>
                        <a:lnTo>
                          <a:pt x="38443" y="1751"/>
                        </a:lnTo>
                        <a:lnTo>
                          <a:pt x="39072" y="1617"/>
                        </a:lnTo>
                        <a:lnTo>
                          <a:pt x="39701" y="1482"/>
                        </a:lnTo>
                        <a:lnTo>
                          <a:pt x="40329" y="1370"/>
                        </a:lnTo>
                        <a:lnTo>
                          <a:pt x="40958" y="1258"/>
                        </a:lnTo>
                        <a:lnTo>
                          <a:pt x="41587" y="1145"/>
                        </a:lnTo>
                        <a:lnTo>
                          <a:pt x="42216" y="1033"/>
                        </a:lnTo>
                        <a:lnTo>
                          <a:pt x="42844" y="921"/>
                        </a:lnTo>
                        <a:lnTo>
                          <a:pt x="43473" y="808"/>
                        </a:lnTo>
                        <a:lnTo>
                          <a:pt x="44102" y="719"/>
                        </a:lnTo>
                        <a:lnTo>
                          <a:pt x="44730" y="629"/>
                        </a:lnTo>
                        <a:lnTo>
                          <a:pt x="45359" y="539"/>
                        </a:lnTo>
                        <a:lnTo>
                          <a:pt x="45988" y="449"/>
                        </a:lnTo>
                        <a:lnTo>
                          <a:pt x="46594" y="359"/>
                        </a:lnTo>
                        <a:lnTo>
                          <a:pt x="47201" y="292"/>
                        </a:lnTo>
                        <a:lnTo>
                          <a:pt x="47807" y="225"/>
                        </a:lnTo>
                        <a:lnTo>
                          <a:pt x="48413" y="157"/>
                        </a:lnTo>
                        <a:lnTo>
                          <a:pt x="49019" y="90"/>
                        </a:lnTo>
                        <a:lnTo>
                          <a:pt x="49469" y="45"/>
                        </a:lnTo>
                        <a:lnTo>
                          <a:pt x="49626" y="45"/>
                        </a:lnTo>
                        <a:cubicBezTo>
                          <a:pt x="49626" y="45"/>
                          <a:pt x="50232" y="22"/>
                          <a:pt x="50232" y="22"/>
                        </a:cubicBezTo>
                        <a:lnTo>
                          <a:pt x="50838" y="22"/>
                        </a:lnTo>
                        <a:cubicBezTo>
                          <a:pt x="50838" y="22"/>
                          <a:pt x="51153" y="0"/>
                          <a:pt x="51153" y="0"/>
                        </a:cubicBezTo>
                        <a:lnTo>
                          <a:pt x="51445" y="0"/>
                        </a:lnTo>
                        <a:cubicBezTo>
                          <a:pt x="51445" y="0"/>
                          <a:pt x="51736" y="0"/>
                          <a:pt x="51736" y="0"/>
                        </a:cubicBezTo>
                        <a:lnTo>
                          <a:pt x="52028" y="0"/>
                        </a:lnTo>
                        <a:cubicBezTo>
                          <a:pt x="52028" y="0"/>
                          <a:pt x="52320" y="0"/>
                          <a:pt x="52320" y="0"/>
                        </a:cubicBezTo>
                        <a:lnTo>
                          <a:pt x="52320" y="0"/>
                        </a:lnTo>
                        <a:close/>
                        <a:moveTo>
                          <a:pt x="427" y="15898"/>
                        </a:moveTo>
                        <a:lnTo>
                          <a:pt x="427" y="15898"/>
                        </a:lnTo>
                        <a:cubicBezTo>
                          <a:pt x="427" y="15898"/>
                          <a:pt x="427" y="15898"/>
                          <a:pt x="427" y="15898"/>
                        </a:cubicBezTo>
                        <a:lnTo>
                          <a:pt x="427" y="15898"/>
                        </a:lnTo>
                        <a:cubicBezTo>
                          <a:pt x="427" y="15898"/>
                          <a:pt x="427" y="15898"/>
                          <a:pt x="427" y="15898"/>
                        </a:cubicBezTo>
                        <a:lnTo>
                          <a:pt x="427" y="15898"/>
                        </a:lnTo>
                        <a:cubicBezTo>
                          <a:pt x="427" y="15898"/>
                          <a:pt x="427" y="15898"/>
                          <a:pt x="427" y="15898"/>
                        </a:cubicBezTo>
                        <a:lnTo>
                          <a:pt x="427" y="15898"/>
                        </a:lnTo>
                        <a:cubicBezTo>
                          <a:pt x="427" y="15898"/>
                          <a:pt x="427" y="15898"/>
                          <a:pt x="427" y="15898"/>
                        </a:cubicBezTo>
                        <a:lnTo>
                          <a:pt x="427" y="15898"/>
                        </a:lnTo>
                        <a:cubicBezTo>
                          <a:pt x="427" y="15898"/>
                          <a:pt x="427" y="15898"/>
                          <a:pt x="427" y="15898"/>
                        </a:cubicBezTo>
                        <a:lnTo>
                          <a:pt x="427" y="15898"/>
                        </a:lnTo>
                        <a:cubicBezTo>
                          <a:pt x="427" y="15898"/>
                          <a:pt x="427" y="15898"/>
                          <a:pt x="427" y="15898"/>
                        </a:cubicBezTo>
                        <a:lnTo>
                          <a:pt x="427" y="15898"/>
                        </a:lnTo>
                        <a:cubicBezTo>
                          <a:pt x="427" y="15898"/>
                          <a:pt x="427" y="15898"/>
                          <a:pt x="427" y="15898"/>
                        </a:cubicBezTo>
                        <a:lnTo>
                          <a:pt x="427" y="15898"/>
                        </a:lnTo>
                        <a:close/>
                        <a:moveTo>
                          <a:pt x="427" y="15898"/>
                        </a:moveTo>
                        <a:lnTo>
                          <a:pt x="427" y="15898"/>
                        </a:lnTo>
                        <a:cubicBezTo>
                          <a:pt x="427" y="15898"/>
                          <a:pt x="427" y="15898"/>
                          <a:pt x="427" y="15898"/>
                        </a:cubicBezTo>
                        <a:lnTo>
                          <a:pt x="427" y="15898"/>
                        </a:lnTo>
                        <a:close/>
                        <a:moveTo>
                          <a:pt x="427" y="15898"/>
                        </a:moveTo>
                        <a:lnTo>
                          <a:pt x="427" y="15898"/>
                        </a:lnTo>
                        <a:cubicBezTo>
                          <a:pt x="427" y="15898"/>
                          <a:pt x="427" y="15898"/>
                          <a:pt x="427" y="15898"/>
                        </a:cubicBezTo>
                        <a:lnTo>
                          <a:pt x="427" y="15898"/>
                        </a:lnTo>
                        <a:close/>
                        <a:moveTo>
                          <a:pt x="427" y="15898"/>
                        </a:moveTo>
                        <a:lnTo>
                          <a:pt x="427" y="15898"/>
                        </a:lnTo>
                        <a:close/>
                        <a:moveTo>
                          <a:pt x="427" y="15808"/>
                        </a:moveTo>
                        <a:lnTo>
                          <a:pt x="427" y="15808"/>
                        </a:lnTo>
                        <a:close/>
                        <a:moveTo>
                          <a:pt x="427" y="15808"/>
                        </a:moveTo>
                        <a:lnTo>
                          <a:pt x="427" y="15808"/>
                        </a:lnTo>
                        <a:cubicBezTo>
                          <a:pt x="427" y="15808"/>
                          <a:pt x="427" y="15808"/>
                          <a:pt x="427" y="15808"/>
                        </a:cubicBezTo>
                        <a:lnTo>
                          <a:pt x="427" y="15808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任意多边形: 形状 60">
                    <a:extLst>
                      <a:ext uri="{FF2B5EF4-FFF2-40B4-BE49-F238E27FC236}">
                        <a16:creationId xmlns:a16="http://schemas.microsoft.com/office/drawing/2014/main" id="{0C5E1ECA-36BF-0916-62A3-26945DE63FE6}"/>
                      </a:ext>
                    </a:extLst>
                  </p:cNvPr>
                  <p:cNvSpPr/>
                  <p:nvPr/>
                </p:nvSpPr>
                <p:spPr>
                  <a:xfrm>
                    <a:off x="9702133" y="4382465"/>
                    <a:ext cx="201197" cy="277993"/>
                  </a:xfrm>
                  <a:custGeom>
                    <a:avLst/>
                    <a:gdLst>
                      <a:gd name="connsiteX0" fmla="*/ 197492 w 201197"/>
                      <a:gd name="connsiteY0" fmla="*/ 1886 h 277993"/>
                      <a:gd name="connsiteX1" fmla="*/ 197043 w 201197"/>
                      <a:gd name="connsiteY1" fmla="*/ 2492 h 277993"/>
                      <a:gd name="connsiteX2" fmla="*/ 196752 w 201197"/>
                      <a:gd name="connsiteY2" fmla="*/ 2897 h 277993"/>
                      <a:gd name="connsiteX3" fmla="*/ 196752 w 201197"/>
                      <a:gd name="connsiteY3" fmla="*/ 3121 h 277993"/>
                      <a:gd name="connsiteX4" fmla="*/ 196707 w 201197"/>
                      <a:gd name="connsiteY4" fmla="*/ 3772 h 277993"/>
                      <a:gd name="connsiteX5" fmla="*/ 196707 w 201197"/>
                      <a:gd name="connsiteY5" fmla="*/ 3930 h 277993"/>
                      <a:gd name="connsiteX6" fmla="*/ 196684 w 201197"/>
                      <a:gd name="connsiteY6" fmla="*/ 4401 h 277993"/>
                      <a:gd name="connsiteX7" fmla="*/ 196662 w 201197"/>
                      <a:gd name="connsiteY7" fmla="*/ 5030 h 277993"/>
                      <a:gd name="connsiteX8" fmla="*/ 196617 w 201197"/>
                      <a:gd name="connsiteY8" fmla="*/ 5659 h 277993"/>
                      <a:gd name="connsiteX9" fmla="*/ 196572 w 201197"/>
                      <a:gd name="connsiteY9" fmla="*/ 6310 h 277993"/>
                      <a:gd name="connsiteX10" fmla="*/ 196549 w 201197"/>
                      <a:gd name="connsiteY10" fmla="*/ 6939 h 277993"/>
                      <a:gd name="connsiteX11" fmla="*/ 196504 w 201197"/>
                      <a:gd name="connsiteY11" fmla="*/ 7567 h 277993"/>
                      <a:gd name="connsiteX12" fmla="*/ 196460 w 201197"/>
                      <a:gd name="connsiteY12" fmla="*/ 8196 h 277993"/>
                      <a:gd name="connsiteX13" fmla="*/ 196415 w 201197"/>
                      <a:gd name="connsiteY13" fmla="*/ 8825 h 277993"/>
                      <a:gd name="connsiteX14" fmla="*/ 196370 w 201197"/>
                      <a:gd name="connsiteY14" fmla="*/ 9431 h 277993"/>
                      <a:gd name="connsiteX15" fmla="*/ 196325 w 201197"/>
                      <a:gd name="connsiteY15" fmla="*/ 10060 h 277993"/>
                      <a:gd name="connsiteX16" fmla="*/ 196280 w 201197"/>
                      <a:gd name="connsiteY16" fmla="*/ 10689 h 277993"/>
                      <a:gd name="connsiteX17" fmla="*/ 196213 w 201197"/>
                      <a:gd name="connsiteY17" fmla="*/ 11317 h 277993"/>
                      <a:gd name="connsiteX18" fmla="*/ 196168 w 201197"/>
                      <a:gd name="connsiteY18" fmla="*/ 11924 h 277993"/>
                      <a:gd name="connsiteX19" fmla="*/ 196123 w 201197"/>
                      <a:gd name="connsiteY19" fmla="*/ 12552 h 277993"/>
                      <a:gd name="connsiteX20" fmla="*/ 196055 w 201197"/>
                      <a:gd name="connsiteY20" fmla="*/ 13159 h 277993"/>
                      <a:gd name="connsiteX21" fmla="*/ 195988 w 201197"/>
                      <a:gd name="connsiteY21" fmla="*/ 13787 h 277993"/>
                      <a:gd name="connsiteX22" fmla="*/ 195943 w 201197"/>
                      <a:gd name="connsiteY22" fmla="*/ 14394 h 277993"/>
                      <a:gd name="connsiteX23" fmla="*/ 195876 w 201197"/>
                      <a:gd name="connsiteY23" fmla="*/ 15000 h 277993"/>
                      <a:gd name="connsiteX24" fmla="*/ 195808 w 201197"/>
                      <a:gd name="connsiteY24" fmla="*/ 15629 h 277993"/>
                      <a:gd name="connsiteX25" fmla="*/ 195741 w 201197"/>
                      <a:gd name="connsiteY25" fmla="*/ 16235 h 277993"/>
                      <a:gd name="connsiteX26" fmla="*/ 195674 w 201197"/>
                      <a:gd name="connsiteY26" fmla="*/ 16841 h 277993"/>
                      <a:gd name="connsiteX27" fmla="*/ 195606 w 201197"/>
                      <a:gd name="connsiteY27" fmla="*/ 17448 h 277993"/>
                      <a:gd name="connsiteX28" fmla="*/ 195539 w 201197"/>
                      <a:gd name="connsiteY28" fmla="*/ 18054 h 277993"/>
                      <a:gd name="connsiteX29" fmla="*/ 195449 w 201197"/>
                      <a:gd name="connsiteY29" fmla="*/ 18660 h 277993"/>
                      <a:gd name="connsiteX30" fmla="*/ 195382 w 201197"/>
                      <a:gd name="connsiteY30" fmla="*/ 19266 h 277993"/>
                      <a:gd name="connsiteX31" fmla="*/ 195314 w 201197"/>
                      <a:gd name="connsiteY31" fmla="*/ 19873 h 277993"/>
                      <a:gd name="connsiteX32" fmla="*/ 195225 w 201197"/>
                      <a:gd name="connsiteY32" fmla="*/ 20479 h 277993"/>
                      <a:gd name="connsiteX33" fmla="*/ 195135 w 201197"/>
                      <a:gd name="connsiteY33" fmla="*/ 21085 h 277993"/>
                      <a:gd name="connsiteX34" fmla="*/ 195067 w 201197"/>
                      <a:gd name="connsiteY34" fmla="*/ 21669 h 277993"/>
                      <a:gd name="connsiteX35" fmla="*/ 194978 w 201197"/>
                      <a:gd name="connsiteY35" fmla="*/ 22275 h 277993"/>
                      <a:gd name="connsiteX36" fmla="*/ 194888 w 201197"/>
                      <a:gd name="connsiteY36" fmla="*/ 22882 h 277993"/>
                      <a:gd name="connsiteX37" fmla="*/ 194798 w 201197"/>
                      <a:gd name="connsiteY37" fmla="*/ 23466 h 277993"/>
                      <a:gd name="connsiteX38" fmla="*/ 194708 w 201197"/>
                      <a:gd name="connsiteY38" fmla="*/ 24072 h 277993"/>
                      <a:gd name="connsiteX39" fmla="*/ 194618 w 201197"/>
                      <a:gd name="connsiteY39" fmla="*/ 24656 h 277993"/>
                      <a:gd name="connsiteX40" fmla="*/ 194528 w 201197"/>
                      <a:gd name="connsiteY40" fmla="*/ 25262 h 277993"/>
                      <a:gd name="connsiteX41" fmla="*/ 194439 w 201197"/>
                      <a:gd name="connsiteY41" fmla="*/ 25846 h 277993"/>
                      <a:gd name="connsiteX42" fmla="*/ 194326 w 201197"/>
                      <a:gd name="connsiteY42" fmla="*/ 26430 h 277993"/>
                      <a:gd name="connsiteX43" fmla="*/ 194236 w 201197"/>
                      <a:gd name="connsiteY43" fmla="*/ 27036 h 277993"/>
                      <a:gd name="connsiteX44" fmla="*/ 194124 w 201197"/>
                      <a:gd name="connsiteY44" fmla="*/ 27620 h 277993"/>
                      <a:gd name="connsiteX45" fmla="*/ 194034 w 201197"/>
                      <a:gd name="connsiteY45" fmla="*/ 28204 h 277993"/>
                      <a:gd name="connsiteX46" fmla="*/ 193922 w 201197"/>
                      <a:gd name="connsiteY46" fmla="*/ 28787 h 277993"/>
                      <a:gd name="connsiteX47" fmla="*/ 193832 w 201197"/>
                      <a:gd name="connsiteY47" fmla="*/ 29394 h 277993"/>
                      <a:gd name="connsiteX48" fmla="*/ 193720 w 201197"/>
                      <a:gd name="connsiteY48" fmla="*/ 29977 h 277993"/>
                      <a:gd name="connsiteX49" fmla="*/ 193608 w 201197"/>
                      <a:gd name="connsiteY49" fmla="*/ 30561 h 277993"/>
                      <a:gd name="connsiteX50" fmla="*/ 193496 w 201197"/>
                      <a:gd name="connsiteY50" fmla="*/ 31145 h 277993"/>
                      <a:gd name="connsiteX51" fmla="*/ 193383 w 201197"/>
                      <a:gd name="connsiteY51" fmla="*/ 31707 h 277993"/>
                      <a:gd name="connsiteX52" fmla="*/ 193271 w 201197"/>
                      <a:gd name="connsiteY52" fmla="*/ 32290 h 277993"/>
                      <a:gd name="connsiteX53" fmla="*/ 193159 w 201197"/>
                      <a:gd name="connsiteY53" fmla="*/ 32874 h 277993"/>
                      <a:gd name="connsiteX54" fmla="*/ 193024 w 201197"/>
                      <a:gd name="connsiteY54" fmla="*/ 33458 h 277993"/>
                      <a:gd name="connsiteX55" fmla="*/ 192912 w 201197"/>
                      <a:gd name="connsiteY55" fmla="*/ 34042 h 277993"/>
                      <a:gd name="connsiteX56" fmla="*/ 192799 w 201197"/>
                      <a:gd name="connsiteY56" fmla="*/ 34626 h 277993"/>
                      <a:gd name="connsiteX57" fmla="*/ 192665 w 201197"/>
                      <a:gd name="connsiteY57" fmla="*/ 35187 h 277993"/>
                      <a:gd name="connsiteX58" fmla="*/ 192552 w 201197"/>
                      <a:gd name="connsiteY58" fmla="*/ 35771 h 277993"/>
                      <a:gd name="connsiteX59" fmla="*/ 192418 w 201197"/>
                      <a:gd name="connsiteY59" fmla="*/ 36332 h 277993"/>
                      <a:gd name="connsiteX60" fmla="*/ 192305 w 201197"/>
                      <a:gd name="connsiteY60" fmla="*/ 36916 h 277993"/>
                      <a:gd name="connsiteX61" fmla="*/ 192171 w 201197"/>
                      <a:gd name="connsiteY61" fmla="*/ 37478 h 277993"/>
                      <a:gd name="connsiteX62" fmla="*/ 192036 w 201197"/>
                      <a:gd name="connsiteY62" fmla="*/ 38061 h 277993"/>
                      <a:gd name="connsiteX63" fmla="*/ 191901 w 201197"/>
                      <a:gd name="connsiteY63" fmla="*/ 38623 h 277993"/>
                      <a:gd name="connsiteX64" fmla="*/ 191766 w 201197"/>
                      <a:gd name="connsiteY64" fmla="*/ 39207 h 277993"/>
                      <a:gd name="connsiteX65" fmla="*/ 191632 w 201197"/>
                      <a:gd name="connsiteY65" fmla="*/ 39768 h 277993"/>
                      <a:gd name="connsiteX66" fmla="*/ 191497 w 201197"/>
                      <a:gd name="connsiteY66" fmla="*/ 40329 h 277993"/>
                      <a:gd name="connsiteX67" fmla="*/ 191362 w 201197"/>
                      <a:gd name="connsiteY67" fmla="*/ 40913 h 277993"/>
                      <a:gd name="connsiteX68" fmla="*/ 191228 w 201197"/>
                      <a:gd name="connsiteY68" fmla="*/ 41475 h 277993"/>
                      <a:gd name="connsiteX69" fmla="*/ 191070 w 201197"/>
                      <a:gd name="connsiteY69" fmla="*/ 42036 h 277993"/>
                      <a:gd name="connsiteX70" fmla="*/ 190936 w 201197"/>
                      <a:gd name="connsiteY70" fmla="*/ 42597 h 277993"/>
                      <a:gd name="connsiteX71" fmla="*/ 190801 w 201197"/>
                      <a:gd name="connsiteY71" fmla="*/ 43159 h 277993"/>
                      <a:gd name="connsiteX72" fmla="*/ 190644 w 201197"/>
                      <a:gd name="connsiteY72" fmla="*/ 43720 h 277993"/>
                      <a:gd name="connsiteX73" fmla="*/ 190487 w 201197"/>
                      <a:gd name="connsiteY73" fmla="*/ 44281 h 277993"/>
                      <a:gd name="connsiteX74" fmla="*/ 190352 w 201197"/>
                      <a:gd name="connsiteY74" fmla="*/ 44843 h 277993"/>
                      <a:gd name="connsiteX75" fmla="*/ 190195 w 201197"/>
                      <a:gd name="connsiteY75" fmla="*/ 45404 h 277993"/>
                      <a:gd name="connsiteX76" fmla="*/ 190037 w 201197"/>
                      <a:gd name="connsiteY76" fmla="*/ 45966 h 277993"/>
                      <a:gd name="connsiteX77" fmla="*/ 189880 w 201197"/>
                      <a:gd name="connsiteY77" fmla="*/ 46527 h 277993"/>
                      <a:gd name="connsiteX78" fmla="*/ 189745 w 201197"/>
                      <a:gd name="connsiteY78" fmla="*/ 47088 h 277993"/>
                      <a:gd name="connsiteX79" fmla="*/ 189588 w 201197"/>
                      <a:gd name="connsiteY79" fmla="*/ 47650 h 277993"/>
                      <a:gd name="connsiteX80" fmla="*/ 189409 w 201197"/>
                      <a:gd name="connsiteY80" fmla="*/ 48211 h 277993"/>
                      <a:gd name="connsiteX81" fmla="*/ 189252 w 201197"/>
                      <a:gd name="connsiteY81" fmla="*/ 48750 h 277993"/>
                      <a:gd name="connsiteX82" fmla="*/ 189094 w 201197"/>
                      <a:gd name="connsiteY82" fmla="*/ 49311 h 277993"/>
                      <a:gd name="connsiteX83" fmla="*/ 188937 w 201197"/>
                      <a:gd name="connsiteY83" fmla="*/ 49873 h 277993"/>
                      <a:gd name="connsiteX84" fmla="*/ 188780 w 201197"/>
                      <a:gd name="connsiteY84" fmla="*/ 50434 h 277993"/>
                      <a:gd name="connsiteX85" fmla="*/ 188600 w 201197"/>
                      <a:gd name="connsiteY85" fmla="*/ 50973 h 277993"/>
                      <a:gd name="connsiteX86" fmla="*/ 188443 w 201197"/>
                      <a:gd name="connsiteY86" fmla="*/ 51534 h 277993"/>
                      <a:gd name="connsiteX87" fmla="*/ 188263 w 201197"/>
                      <a:gd name="connsiteY87" fmla="*/ 52073 h 277993"/>
                      <a:gd name="connsiteX88" fmla="*/ 188106 w 201197"/>
                      <a:gd name="connsiteY88" fmla="*/ 52635 h 277993"/>
                      <a:gd name="connsiteX89" fmla="*/ 187927 w 201197"/>
                      <a:gd name="connsiteY89" fmla="*/ 53174 h 277993"/>
                      <a:gd name="connsiteX90" fmla="*/ 187747 w 201197"/>
                      <a:gd name="connsiteY90" fmla="*/ 53735 h 277993"/>
                      <a:gd name="connsiteX91" fmla="*/ 187590 w 201197"/>
                      <a:gd name="connsiteY91" fmla="*/ 54274 h 277993"/>
                      <a:gd name="connsiteX92" fmla="*/ 187410 w 201197"/>
                      <a:gd name="connsiteY92" fmla="*/ 54835 h 277993"/>
                      <a:gd name="connsiteX93" fmla="*/ 187231 w 201197"/>
                      <a:gd name="connsiteY93" fmla="*/ 55374 h 277993"/>
                      <a:gd name="connsiteX94" fmla="*/ 187051 w 201197"/>
                      <a:gd name="connsiteY94" fmla="*/ 55913 h 277993"/>
                      <a:gd name="connsiteX95" fmla="*/ 186871 w 201197"/>
                      <a:gd name="connsiteY95" fmla="*/ 56474 h 277993"/>
                      <a:gd name="connsiteX96" fmla="*/ 186692 w 201197"/>
                      <a:gd name="connsiteY96" fmla="*/ 57013 h 277993"/>
                      <a:gd name="connsiteX97" fmla="*/ 186512 w 201197"/>
                      <a:gd name="connsiteY97" fmla="*/ 57552 h 277993"/>
                      <a:gd name="connsiteX98" fmla="*/ 186310 w 201197"/>
                      <a:gd name="connsiteY98" fmla="*/ 58091 h 277993"/>
                      <a:gd name="connsiteX99" fmla="*/ 186130 w 201197"/>
                      <a:gd name="connsiteY99" fmla="*/ 58653 h 277993"/>
                      <a:gd name="connsiteX100" fmla="*/ 185951 w 201197"/>
                      <a:gd name="connsiteY100" fmla="*/ 59192 h 277993"/>
                      <a:gd name="connsiteX101" fmla="*/ 185771 w 201197"/>
                      <a:gd name="connsiteY101" fmla="*/ 59730 h 277993"/>
                      <a:gd name="connsiteX102" fmla="*/ 185569 w 201197"/>
                      <a:gd name="connsiteY102" fmla="*/ 60269 h 277993"/>
                      <a:gd name="connsiteX103" fmla="*/ 185389 w 201197"/>
                      <a:gd name="connsiteY103" fmla="*/ 60808 h 277993"/>
                      <a:gd name="connsiteX104" fmla="*/ 185187 w 201197"/>
                      <a:gd name="connsiteY104" fmla="*/ 61347 h 277993"/>
                      <a:gd name="connsiteX105" fmla="*/ 184985 w 201197"/>
                      <a:gd name="connsiteY105" fmla="*/ 61886 h 277993"/>
                      <a:gd name="connsiteX106" fmla="*/ 184805 w 201197"/>
                      <a:gd name="connsiteY106" fmla="*/ 62425 h 277993"/>
                      <a:gd name="connsiteX107" fmla="*/ 184603 w 201197"/>
                      <a:gd name="connsiteY107" fmla="*/ 62964 h 277993"/>
                      <a:gd name="connsiteX108" fmla="*/ 184401 w 201197"/>
                      <a:gd name="connsiteY108" fmla="*/ 63503 h 277993"/>
                      <a:gd name="connsiteX109" fmla="*/ 184199 w 201197"/>
                      <a:gd name="connsiteY109" fmla="*/ 64042 h 277993"/>
                      <a:gd name="connsiteX110" fmla="*/ 183997 w 201197"/>
                      <a:gd name="connsiteY110" fmla="*/ 64581 h 277993"/>
                      <a:gd name="connsiteX111" fmla="*/ 183795 w 201197"/>
                      <a:gd name="connsiteY111" fmla="*/ 65120 h 277993"/>
                      <a:gd name="connsiteX112" fmla="*/ 183593 w 201197"/>
                      <a:gd name="connsiteY112" fmla="*/ 65659 h 277993"/>
                      <a:gd name="connsiteX113" fmla="*/ 183391 w 201197"/>
                      <a:gd name="connsiteY113" fmla="*/ 66198 h 277993"/>
                      <a:gd name="connsiteX114" fmla="*/ 183189 w 201197"/>
                      <a:gd name="connsiteY114" fmla="*/ 66714 h 277993"/>
                      <a:gd name="connsiteX115" fmla="*/ 182987 w 201197"/>
                      <a:gd name="connsiteY115" fmla="*/ 67253 h 277993"/>
                      <a:gd name="connsiteX116" fmla="*/ 182784 w 201197"/>
                      <a:gd name="connsiteY116" fmla="*/ 67792 h 277993"/>
                      <a:gd name="connsiteX117" fmla="*/ 182560 w 201197"/>
                      <a:gd name="connsiteY117" fmla="*/ 68331 h 277993"/>
                      <a:gd name="connsiteX118" fmla="*/ 182358 w 201197"/>
                      <a:gd name="connsiteY118" fmla="*/ 68847 h 277993"/>
                      <a:gd name="connsiteX119" fmla="*/ 182156 w 201197"/>
                      <a:gd name="connsiteY119" fmla="*/ 69386 h 277993"/>
                      <a:gd name="connsiteX120" fmla="*/ 181931 w 201197"/>
                      <a:gd name="connsiteY120" fmla="*/ 69925 h 277993"/>
                      <a:gd name="connsiteX121" fmla="*/ 181729 w 201197"/>
                      <a:gd name="connsiteY121" fmla="*/ 70464 h 277993"/>
                      <a:gd name="connsiteX122" fmla="*/ 181504 w 201197"/>
                      <a:gd name="connsiteY122" fmla="*/ 70980 h 277993"/>
                      <a:gd name="connsiteX123" fmla="*/ 181280 w 201197"/>
                      <a:gd name="connsiteY123" fmla="*/ 71519 h 277993"/>
                      <a:gd name="connsiteX124" fmla="*/ 181078 w 201197"/>
                      <a:gd name="connsiteY124" fmla="*/ 72036 h 277993"/>
                      <a:gd name="connsiteX125" fmla="*/ 180853 w 201197"/>
                      <a:gd name="connsiteY125" fmla="*/ 72575 h 277993"/>
                      <a:gd name="connsiteX126" fmla="*/ 180629 w 201197"/>
                      <a:gd name="connsiteY126" fmla="*/ 73114 h 277993"/>
                      <a:gd name="connsiteX127" fmla="*/ 180404 w 201197"/>
                      <a:gd name="connsiteY127" fmla="*/ 73630 h 277993"/>
                      <a:gd name="connsiteX128" fmla="*/ 180180 w 201197"/>
                      <a:gd name="connsiteY128" fmla="*/ 74169 h 277993"/>
                      <a:gd name="connsiteX129" fmla="*/ 179955 w 201197"/>
                      <a:gd name="connsiteY129" fmla="*/ 74686 h 277993"/>
                      <a:gd name="connsiteX130" fmla="*/ 179731 w 201197"/>
                      <a:gd name="connsiteY130" fmla="*/ 75225 h 277993"/>
                      <a:gd name="connsiteX131" fmla="*/ 179506 w 201197"/>
                      <a:gd name="connsiteY131" fmla="*/ 75741 h 277993"/>
                      <a:gd name="connsiteX132" fmla="*/ 179281 w 201197"/>
                      <a:gd name="connsiteY132" fmla="*/ 76280 h 277993"/>
                      <a:gd name="connsiteX133" fmla="*/ 179057 w 201197"/>
                      <a:gd name="connsiteY133" fmla="*/ 76796 h 277993"/>
                      <a:gd name="connsiteX134" fmla="*/ 178832 w 201197"/>
                      <a:gd name="connsiteY134" fmla="*/ 77313 h 277993"/>
                      <a:gd name="connsiteX135" fmla="*/ 178608 w 201197"/>
                      <a:gd name="connsiteY135" fmla="*/ 77852 h 277993"/>
                      <a:gd name="connsiteX136" fmla="*/ 178361 w 201197"/>
                      <a:gd name="connsiteY136" fmla="*/ 78368 h 277993"/>
                      <a:gd name="connsiteX137" fmla="*/ 178136 w 201197"/>
                      <a:gd name="connsiteY137" fmla="*/ 78907 h 277993"/>
                      <a:gd name="connsiteX138" fmla="*/ 177889 w 201197"/>
                      <a:gd name="connsiteY138" fmla="*/ 79424 h 277993"/>
                      <a:gd name="connsiteX139" fmla="*/ 177665 w 201197"/>
                      <a:gd name="connsiteY139" fmla="*/ 79940 h 277993"/>
                      <a:gd name="connsiteX140" fmla="*/ 177418 w 201197"/>
                      <a:gd name="connsiteY140" fmla="*/ 80479 h 277993"/>
                      <a:gd name="connsiteX141" fmla="*/ 177193 w 201197"/>
                      <a:gd name="connsiteY141" fmla="*/ 80995 h 277993"/>
                      <a:gd name="connsiteX142" fmla="*/ 176946 w 201197"/>
                      <a:gd name="connsiteY142" fmla="*/ 81512 h 277993"/>
                      <a:gd name="connsiteX143" fmla="*/ 176475 w 201197"/>
                      <a:gd name="connsiteY143" fmla="*/ 82567 h 277993"/>
                      <a:gd name="connsiteX144" fmla="*/ 175981 w 201197"/>
                      <a:gd name="connsiteY144" fmla="*/ 83623 h 277993"/>
                      <a:gd name="connsiteX145" fmla="*/ 175509 w 201197"/>
                      <a:gd name="connsiteY145" fmla="*/ 84656 h 277993"/>
                      <a:gd name="connsiteX146" fmla="*/ 175015 w 201197"/>
                      <a:gd name="connsiteY146" fmla="*/ 85689 h 277993"/>
                      <a:gd name="connsiteX147" fmla="*/ 174499 w 201197"/>
                      <a:gd name="connsiteY147" fmla="*/ 86744 h 277993"/>
                      <a:gd name="connsiteX148" fmla="*/ 174005 w 201197"/>
                      <a:gd name="connsiteY148" fmla="*/ 87777 h 277993"/>
                      <a:gd name="connsiteX149" fmla="*/ 173510 w 201197"/>
                      <a:gd name="connsiteY149" fmla="*/ 88832 h 277993"/>
                      <a:gd name="connsiteX150" fmla="*/ 172994 w 201197"/>
                      <a:gd name="connsiteY150" fmla="*/ 89865 h 277993"/>
                      <a:gd name="connsiteX151" fmla="*/ 172477 w 201197"/>
                      <a:gd name="connsiteY151" fmla="*/ 90898 h 277993"/>
                      <a:gd name="connsiteX152" fmla="*/ 171961 w 201197"/>
                      <a:gd name="connsiteY152" fmla="*/ 91931 h 277993"/>
                      <a:gd name="connsiteX153" fmla="*/ 171445 w 201197"/>
                      <a:gd name="connsiteY153" fmla="*/ 92986 h 277993"/>
                      <a:gd name="connsiteX154" fmla="*/ 170928 w 201197"/>
                      <a:gd name="connsiteY154" fmla="*/ 94019 h 277993"/>
                      <a:gd name="connsiteX155" fmla="*/ 170389 w 201197"/>
                      <a:gd name="connsiteY155" fmla="*/ 95052 h 277993"/>
                      <a:gd name="connsiteX156" fmla="*/ 169850 w 201197"/>
                      <a:gd name="connsiteY156" fmla="*/ 96085 h 277993"/>
                      <a:gd name="connsiteX157" fmla="*/ 169334 w 201197"/>
                      <a:gd name="connsiteY157" fmla="*/ 97118 h 277993"/>
                      <a:gd name="connsiteX158" fmla="*/ 168795 w 201197"/>
                      <a:gd name="connsiteY158" fmla="*/ 98151 h 277993"/>
                      <a:gd name="connsiteX159" fmla="*/ 168234 w 201197"/>
                      <a:gd name="connsiteY159" fmla="*/ 99207 h 277993"/>
                      <a:gd name="connsiteX160" fmla="*/ 167695 w 201197"/>
                      <a:gd name="connsiteY160" fmla="*/ 100239 h 277993"/>
                      <a:gd name="connsiteX161" fmla="*/ 167156 w 201197"/>
                      <a:gd name="connsiteY161" fmla="*/ 101272 h 277993"/>
                      <a:gd name="connsiteX162" fmla="*/ 166594 w 201197"/>
                      <a:gd name="connsiteY162" fmla="*/ 102305 h 277993"/>
                      <a:gd name="connsiteX163" fmla="*/ 166033 w 201197"/>
                      <a:gd name="connsiteY163" fmla="*/ 103338 h 277993"/>
                      <a:gd name="connsiteX164" fmla="*/ 165472 w 201197"/>
                      <a:gd name="connsiteY164" fmla="*/ 104371 h 277993"/>
                      <a:gd name="connsiteX165" fmla="*/ 164910 w 201197"/>
                      <a:gd name="connsiteY165" fmla="*/ 105404 h 277993"/>
                      <a:gd name="connsiteX166" fmla="*/ 164349 w 201197"/>
                      <a:gd name="connsiteY166" fmla="*/ 106437 h 277993"/>
                      <a:gd name="connsiteX167" fmla="*/ 163787 w 201197"/>
                      <a:gd name="connsiteY167" fmla="*/ 107492 h 277993"/>
                      <a:gd name="connsiteX168" fmla="*/ 163204 w 201197"/>
                      <a:gd name="connsiteY168" fmla="*/ 108525 h 277993"/>
                      <a:gd name="connsiteX169" fmla="*/ 162642 w 201197"/>
                      <a:gd name="connsiteY169" fmla="*/ 109558 h 277993"/>
                      <a:gd name="connsiteX170" fmla="*/ 162058 w 201197"/>
                      <a:gd name="connsiteY170" fmla="*/ 110591 h 277993"/>
                      <a:gd name="connsiteX171" fmla="*/ 161475 w 201197"/>
                      <a:gd name="connsiteY171" fmla="*/ 111624 h 277993"/>
                      <a:gd name="connsiteX172" fmla="*/ 160891 w 201197"/>
                      <a:gd name="connsiteY172" fmla="*/ 112680 h 277993"/>
                      <a:gd name="connsiteX173" fmla="*/ 160307 w 201197"/>
                      <a:gd name="connsiteY173" fmla="*/ 113712 h 277993"/>
                      <a:gd name="connsiteX174" fmla="*/ 159723 w 201197"/>
                      <a:gd name="connsiteY174" fmla="*/ 114745 h 277993"/>
                      <a:gd name="connsiteX175" fmla="*/ 159139 w 201197"/>
                      <a:gd name="connsiteY175" fmla="*/ 115778 h 277993"/>
                      <a:gd name="connsiteX176" fmla="*/ 158533 w 201197"/>
                      <a:gd name="connsiteY176" fmla="*/ 116834 h 277993"/>
                      <a:gd name="connsiteX177" fmla="*/ 157949 w 201197"/>
                      <a:gd name="connsiteY177" fmla="*/ 117867 h 277993"/>
                      <a:gd name="connsiteX178" fmla="*/ 157343 w 201197"/>
                      <a:gd name="connsiteY178" fmla="*/ 118922 h 277993"/>
                      <a:gd name="connsiteX179" fmla="*/ 156737 w 201197"/>
                      <a:gd name="connsiteY179" fmla="*/ 119955 h 277993"/>
                      <a:gd name="connsiteX180" fmla="*/ 156130 w 201197"/>
                      <a:gd name="connsiteY180" fmla="*/ 121010 h 277993"/>
                      <a:gd name="connsiteX181" fmla="*/ 155524 w 201197"/>
                      <a:gd name="connsiteY181" fmla="*/ 122043 h 277993"/>
                      <a:gd name="connsiteX182" fmla="*/ 154918 w 201197"/>
                      <a:gd name="connsiteY182" fmla="*/ 123099 h 277993"/>
                      <a:gd name="connsiteX183" fmla="*/ 154311 w 201197"/>
                      <a:gd name="connsiteY183" fmla="*/ 124154 h 277993"/>
                      <a:gd name="connsiteX184" fmla="*/ 153705 w 201197"/>
                      <a:gd name="connsiteY184" fmla="*/ 125187 h 277993"/>
                      <a:gd name="connsiteX185" fmla="*/ 152470 w 201197"/>
                      <a:gd name="connsiteY185" fmla="*/ 127298 h 277993"/>
                      <a:gd name="connsiteX186" fmla="*/ 151235 w 201197"/>
                      <a:gd name="connsiteY186" fmla="*/ 129409 h 277993"/>
                      <a:gd name="connsiteX187" fmla="*/ 149978 w 201197"/>
                      <a:gd name="connsiteY187" fmla="*/ 131519 h 277993"/>
                      <a:gd name="connsiteX188" fmla="*/ 148720 w 201197"/>
                      <a:gd name="connsiteY188" fmla="*/ 133653 h 277993"/>
                      <a:gd name="connsiteX189" fmla="*/ 147463 w 201197"/>
                      <a:gd name="connsiteY189" fmla="*/ 135786 h 277993"/>
                      <a:gd name="connsiteX190" fmla="*/ 146205 w 201197"/>
                      <a:gd name="connsiteY190" fmla="*/ 137919 h 277993"/>
                      <a:gd name="connsiteX191" fmla="*/ 143645 w 201197"/>
                      <a:gd name="connsiteY191" fmla="*/ 142208 h 277993"/>
                      <a:gd name="connsiteX192" fmla="*/ 142859 w 201197"/>
                      <a:gd name="connsiteY192" fmla="*/ 143533 h 277993"/>
                      <a:gd name="connsiteX193" fmla="*/ 142792 w 201197"/>
                      <a:gd name="connsiteY193" fmla="*/ 143668 h 277993"/>
                      <a:gd name="connsiteX194" fmla="*/ 142073 w 201197"/>
                      <a:gd name="connsiteY194" fmla="*/ 144858 h 277993"/>
                      <a:gd name="connsiteX195" fmla="*/ 141265 w 201197"/>
                      <a:gd name="connsiteY195" fmla="*/ 146205 h 277993"/>
                      <a:gd name="connsiteX196" fmla="*/ 140479 w 201197"/>
                      <a:gd name="connsiteY196" fmla="*/ 147530 h 277993"/>
                      <a:gd name="connsiteX197" fmla="*/ 139671 w 201197"/>
                      <a:gd name="connsiteY197" fmla="*/ 148877 h 277993"/>
                      <a:gd name="connsiteX198" fmla="*/ 138840 w 201197"/>
                      <a:gd name="connsiteY198" fmla="*/ 150247 h 277993"/>
                      <a:gd name="connsiteX199" fmla="*/ 138031 w 201197"/>
                      <a:gd name="connsiteY199" fmla="*/ 151594 h 277993"/>
                      <a:gd name="connsiteX200" fmla="*/ 137201 w 201197"/>
                      <a:gd name="connsiteY200" fmla="*/ 152964 h 277993"/>
                      <a:gd name="connsiteX201" fmla="*/ 136370 w 201197"/>
                      <a:gd name="connsiteY201" fmla="*/ 154311 h 277993"/>
                      <a:gd name="connsiteX202" fmla="*/ 135539 w 201197"/>
                      <a:gd name="connsiteY202" fmla="*/ 155681 h 277993"/>
                      <a:gd name="connsiteX203" fmla="*/ 134686 w 201197"/>
                      <a:gd name="connsiteY203" fmla="*/ 157051 h 277993"/>
                      <a:gd name="connsiteX204" fmla="*/ 133832 w 201197"/>
                      <a:gd name="connsiteY204" fmla="*/ 158443 h 277993"/>
                      <a:gd name="connsiteX205" fmla="*/ 132979 w 201197"/>
                      <a:gd name="connsiteY205" fmla="*/ 159813 h 277993"/>
                      <a:gd name="connsiteX206" fmla="*/ 132552 w 201197"/>
                      <a:gd name="connsiteY206" fmla="*/ 160486 h 277993"/>
                      <a:gd name="connsiteX207" fmla="*/ 132126 w 201197"/>
                      <a:gd name="connsiteY207" fmla="*/ 161183 h 277993"/>
                      <a:gd name="connsiteX208" fmla="*/ 131677 w 201197"/>
                      <a:gd name="connsiteY208" fmla="*/ 161879 h 277993"/>
                      <a:gd name="connsiteX209" fmla="*/ 131250 w 201197"/>
                      <a:gd name="connsiteY209" fmla="*/ 162552 h 277993"/>
                      <a:gd name="connsiteX210" fmla="*/ 130823 w 201197"/>
                      <a:gd name="connsiteY210" fmla="*/ 163248 h 277993"/>
                      <a:gd name="connsiteX211" fmla="*/ 130374 w 201197"/>
                      <a:gd name="connsiteY211" fmla="*/ 163944 h 277993"/>
                      <a:gd name="connsiteX212" fmla="*/ 129925 w 201197"/>
                      <a:gd name="connsiteY212" fmla="*/ 164641 h 277993"/>
                      <a:gd name="connsiteX213" fmla="*/ 129499 w 201197"/>
                      <a:gd name="connsiteY213" fmla="*/ 165314 h 277993"/>
                      <a:gd name="connsiteX214" fmla="*/ 129049 w 201197"/>
                      <a:gd name="connsiteY214" fmla="*/ 166010 h 277993"/>
                      <a:gd name="connsiteX215" fmla="*/ 128600 w 201197"/>
                      <a:gd name="connsiteY215" fmla="*/ 166706 h 277993"/>
                      <a:gd name="connsiteX216" fmla="*/ 128151 w 201197"/>
                      <a:gd name="connsiteY216" fmla="*/ 167403 h 277993"/>
                      <a:gd name="connsiteX217" fmla="*/ 127702 w 201197"/>
                      <a:gd name="connsiteY217" fmla="*/ 168076 h 277993"/>
                      <a:gd name="connsiteX218" fmla="*/ 127253 w 201197"/>
                      <a:gd name="connsiteY218" fmla="*/ 168772 h 277993"/>
                      <a:gd name="connsiteX219" fmla="*/ 126804 w 201197"/>
                      <a:gd name="connsiteY219" fmla="*/ 169468 h 277993"/>
                      <a:gd name="connsiteX220" fmla="*/ 126355 w 201197"/>
                      <a:gd name="connsiteY220" fmla="*/ 170142 h 277993"/>
                      <a:gd name="connsiteX221" fmla="*/ 125906 w 201197"/>
                      <a:gd name="connsiteY221" fmla="*/ 170838 h 277993"/>
                      <a:gd name="connsiteX222" fmla="*/ 125434 w 201197"/>
                      <a:gd name="connsiteY222" fmla="*/ 171534 h 277993"/>
                      <a:gd name="connsiteX223" fmla="*/ 124985 w 201197"/>
                      <a:gd name="connsiteY223" fmla="*/ 172208 h 277993"/>
                      <a:gd name="connsiteX224" fmla="*/ 124536 w 201197"/>
                      <a:gd name="connsiteY224" fmla="*/ 172904 h 277993"/>
                      <a:gd name="connsiteX225" fmla="*/ 124064 w 201197"/>
                      <a:gd name="connsiteY225" fmla="*/ 173600 h 277993"/>
                      <a:gd name="connsiteX226" fmla="*/ 123593 w 201197"/>
                      <a:gd name="connsiteY226" fmla="*/ 174274 h 277993"/>
                      <a:gd name="connsiteX227" fmla="*/ 123144 w 201197"/>
                      <a:gd name="connsiteY227" fmla="*/ 174970 h 277993"/>
                      <a:gd name="connsiteX228" fmla="*/ 122672 w 201197"/>
                      <a:gd name="connsiteY228" fmla="*/ 175644 h 277993"/>
                      <a:gd name="connsiteX229" fmla="*/ 122201 w 201197"/>
                      <a:gd name="connsiteY229" fmla="*/ 176340 h 277993"/>
                      <a:gd name="connsiteX230" fmla="*/ 121729 w 201197"/>
                      <a:gd name="connsiteY230" fmla="*/ 177013 h 277993"/>
                      <a:gd name="connsiteX231" fmla="*/ 121257 w 201197"/>
                      <a:gd name="connsiteY231" fmla="*/ 177709 h 277993"/>
                      <a:gd name="connsiteX232" fmla="*/ 120786 w 201197"/>
                      <a:gd name="connsiteY232" fmla="*/ 178383 h 277993"/>
                      <a:gd name="connsiteX233" fmla="*/ 120314 w 201197"/>
                      <a:gd name="connsiteY233" fmla="*/ 179057 h 277993"/>
                      <a:gd name="connsiteX234" fmla="*/ 119843 w 201197"/>
                      <a:gd name="connsiteY234" fmla="*/ 179753 h 277993"/>
                      <a:gd name="connsiteX235" fmla="*/ 119349 w 201197"/>
                      <a:gd name="connsiteY235" fmla="*/ 180426 h 277993"/>
                      <a:gd name="connsiteX236" fmla="*/ 118877 w 201197"/>
                      <a:gd name="connsiteY236" fmla="*/ 181100 h 277993"/>
                      <a:gd name="connsiteX237" fmla="*/ 118406 w 201197"/>
                      <a:gd name="connsiteY237" fmla="*/ 181774 h 277993"/>
                      <a:gd name="connsiteX238" fmla="*/ 117912 w 201197"/>
                      <a:gd name="connsiteY238" fmla="*/ 182447 h 277993"/>
                      <a:gd name="connsiteX239" fmla="*/ 117418 w 201197"/>
                      <a:gd name="connsiteY239" fmla="*/ 183121 h 277993"/>
                      <a:gd name="connsiteX240" fmla="*/ 116946 w 201197"/>
                      <a:gd name="connsiteY240" fmla="*/ 183795 h 277993"/>
                      <a:gd name="connsiteX241" fmla="*/ 116452 w 201197"/>
                      <a:gd name="connsiteY241" fmla="*/ 184468 h 277993"/>
                      <a:gd name="connsiteX242" fmla="*/ 115958 w 201197"/>
                      <a:gd name="connsiteY242" fmla="*/ 185142 h 277993"/>
                      <a:gd name="connsiteX243" fmla="*/ 115464 w 201197"/>
                      <a:gd name="connsiteY243" fmla="*/ 185816 h 277993"/>
                      <a:gd name="connsiteX244" fmla="*/ 114970 w 201197"/>
                      <a:gd name="connsiteY244" fmla="*/ 186467 h 277993"/>
                      <a:gd name="connsiteX245" fmla="*/ 114476 w 201197"/>
                      <a:gd name="connsiteY245" fmla="*/ 187141 h 277993"/>
                      <a:gd name="connsiteX246" fmla="*/ 113982 w 201197"/>
                      <a:gd name="connsiteY246" fmla="*/ 187814 h 277993"/>
                      <a:gd name="connsiteX247" fmla="*/ 113488 w 201197"/>
                      <a:gd name="connsiteY247" fmla="*/ 188465 h 277993"/>
                      <a:gd name="connsiteX248" fmla="*/ 112994 w 201197"/>
                      <a:gd name="connsiteY248" fmla="*/ 189139 h 277993"/>
                      <a:gd name="connsiteX249" fmla="*/ 112478 w 201197"/>
                      <a:gd name="connsiteY249" fmla="*/ 189790 h 277993"/>
                      <a:gd name="connsiteX250" fmla="*/ 111984 w 201197"/>
                      <a:gd name="connsiteY250" fmla="*/ 190441 h 277993"/>
                      <a:gd name="connsiteX251" fmla="*/ 111467 w 201197"/>
                      <a:gd name="connsiteY251" fmla="*/ 191093 h 277993"/>
                      <a:gd name="connsiteX252" fmla="*/ 110973 w 201197"/>
                      <a:gd name="connsiteY252" fmla="*/ 191744 h 277993"/>
                      <a:gd name="connsiteX253" fmla="*/ 110457 w 201197"/>
                      <a:gd name="connsiteY253" fmla="*/ 192395 h 277993"/>
                      <a:gd name="connsiteX254" fmla="*/ 109940 w 201197"/>
                      <a:gd name="connsiteY254" fmla="*/ 193046 h 277993"/>
                      <a:gd name="connsiteX255" fmla="*/ 109424 w 201197"/>
                      <a:gd name="connsiteY255" fmla="*/ 193697 h 277993"/>
                      <a:gd name="connsiteX256" fmla="*/ 108907 w 201197"/>
                      <a:gd name="connsiteY256" fmla="*/ 194349 h 277993"/>
                      <a:gd name="connsiteX257" fmla="*/ 108391 w 201197"/>
                      <a:gd name="connsiteY257" fmla="*/ 194977 h 277993"/>
                      <a:gd name="connsiteX258" fmla="*/ 107874 w 201197"/>
                      <a:gd name="connsiteY258" fmla="*/ 195629 h 277993"/>
                      <a:gd name="connsiteX259" fmla="*/ 107358 w 201197"/>
                      <a:gd name="connsiteY259" fmla="*/ 196257 h 277993"/>
                      <a:gd name="connsiteX260" fmla="*/ 106841 w 201197"/>
                      <a:gd name="connsiteY260" fmla="*/ 196909 h 277993"/>
                      <a:gd name="connsiteX261" fmla="*/ 106302 w 201197"/>
                      <a:gd name="connsiteY261" fmla="*/ 197537 h 277993"/>
                      <a:gd name="connsiteX262" fmla="*/ 105786 w 201197"/>
                      <a:gd name="connsiteY262" fmla="*/ 198166 h 277993"/>
                      <a:gd name="connsiteX263" fmla="*/ 105247 w 201197"/>
                      <a:gd name="connsiteY263" fmla="*/ 198795 h 277993"/>
                      <a:gd name="connsiteX264" fmla="*/ 104731 w 201197"/>
                      <a:gd name="connsiteY264" fmla="*/ 199424 h 277993"/>
                      <a:gd name="connsiteX265" fmla="*/ 104192 w 201197"/>
                      <a:gd name="connsiteY265" fmla="*/ 200052 h 277993"/>
                      <a:gd name="connsiteX266" fmla="*/ 103653 w 201197"/>
                      <a:gd name="connsiteY266" fmla="*/ 200659 h 277993"/>
                      <a:gd name="connsiteX267" fmla="*/ 103136 w 201197"/>
                      <a:gd name="connsiteY267" fmla="*/ 201287 h 277993"/>
                      <a:gd name="connsiteX268" fmla="*/ 102597 w 201197"/>
                      <a:gd name="connsiteY268" fmla="*/ 201894 h 277993"/>
                      <a:gd name="connsiteX269" fmla="*/ 102058 w 201197"/>
                      <a:gd name="connsiteY269" fmla="*/ 202522 h 277993"/>
                      <a:gd name="connsiteX270" fmla="*/ 101497 w 201197"/>
                      <a:gd name="connsiteY270" fmla="*/ 203129 h 277993"/>
                      <a:gd name="connsiteX271" fmla="*/ 100958 w 201197"/>
                      <a:gd name="connsiteY271" fmla="*/ 203735 h 277993"/>
                      <a:gd name="connsiteX272" fmla="*/ 100419 w 201197"/>
                      <a:gd name="connsiteY272" fmla="*/ 204341 h 277993"/>
                      <a:gd name="connsiteX273" fmla="*/ 99880 w 201197"/>
                      <a:gd name="connsiteY273" fmla="*/ 204925 h 277993"/>
                      <a:gd name="connsiteX274" fmla="*/ 99319 w 201197"/>
                      <a:gd name="connsiteY274" fmla="*/ 205531 h 277993"/>
                      <a:gd name="connsiteX275" fmla="*/ 98780 w 201197"/>
                      <a:gd name="connsiteY275" fmla="*/ 206115 h 277993"/>
                      <a:gd name="connsiteX276" fmla="*/ 98219 w 201197"/>
                      <a:gd name="connsiteY276" fmla="*/ 206721 h 277993"/>
                      <a:gd name="connsiteX277" fmla="*/ 97680 w 201197"/>
                      <a:gd name="connsiteY277" fmla="*/ 207305 h 277993"/>
                      <a:gd name="connsiteX278" fmla="*/ 97118 w 201197"/>
                      <a:gd name="connsiteY278" fmla="*/ 207889 h 277993"/>
                      <a:gd name="connsiteX279" fmla="*/ 96557 w 201197"/>
                      <a:gd name="connsiteY279" fmla="*/ 208473 h 277993"/>
                      <a:gd name="connsiteX280" fmla="*/ 95995 w 201197"/>
                      <a:gd name="connsiteY280" fmla="*/ 209057 h 277993"/>
                      <a:gd name="connsiteX281" fmla="*/ 95434 w 201197"/>
                      <a:gd name="connsiteY281" fmla="*/ 209618 h 277993"/>
                      <a:gd name="connsiteX282" fmla="*/ 94873 w 201197"/>
                      <a:gd name="connsiteY282" fmla="*/ 210202 h 277993"/>
                      <a:gd name="connsiteX283" fmla="*/ 94311 w 201197"/>
                      <a:gd name="connsiteY283" fmla="*/ 210763 h 277993"/>
                      <a:gd name="connsiteX284" fmla="*/ 93750 w 201197"/>
                      <a:gd name="connsiteY284" fmla="*/ 211325 h 277993"/>
                      <a:gd name="connsiteX285" fmla="*/ 93166 w 201197"/>
                      <a:gd name="connsiteY285" fmla="*/ 211886 h 277993"/>
                      <a:gd name="connsiteX286" fmla="*/ 92605 w 201197"/>
                      <a:gd name="connsiteY286" fmla="*/ 212447 h 277993"/>
                      <a:gd name="connsiteX287" fmla="*/ 92021 w 201197"/>
                      <a:gd name="connsiteY287" fmla="*/ 213009 h 277993"/>
                      <a:gd name="connsiteX288" fmla="*/ 91460 w 201197"/>
                      <a:gd name="connsiteY288" fmla="*/ 213548 h 277993"/>
                      <a:gd name="connsiteX289" fmla="*/ 90876 w 201197"/>
                      <a:gd name="connsiteY289" fmla="*/ 214087 h 277993"/>
                      <a:gd name="connsiteX290" fmla="*/ 90292 w 201197"/>
                      <a:gd name="connsiteY290" fmla="*/ 214648 h 277993"/>
                      <a:gd name="connsiteX291" fmla="*/ 89708 w 201197"/>
                      <a:gd name="connsiteY291" fmla="*/ 215187 h 277993"/>
                      <a:gd name="connsiteX292" fmla="*/ 89124 w 201197"/>
                      <a:gd name="connsiteY292" fmla="*/ 215703 h 277993"/>
                      <a:gd name="connsiteX293" fmla="*/ 88541 w 201197"/>
                      <a:gd name="connsiteY293" fmla="*/ 216242 h 277993"/>
                      <a:gd name="connsiteX294" fmla="*/ 88541 w 201197"/>
                      <a:gd name="connsiteY294" fmla="*/ 216242 h 277993"/>
                      <a:gd name="connsiteX295" fmla="*/ 87957 w 201197"/>
                      <a:gd name="connsiteY295" fmla="*/ 216759 h 277993"/>
                      <a:gd name="connsiteX296" fmla="*/ 87373 w 201197"/>
                      <a:gd name="connsiteY296" fmla="*/ 217298 h 277993"/>
                      <a:gd name="connsiteX297" fmla="*/ 87081 w 201197"/>
                      <a:gd name="connsiteY297" fmla="*/ 217545 h 277993"/>
                      <a:gd name="connsiteX298" fmla="*/ 86789 w 201197"/>
                      <a:gd name="connsiteY298" fmla="*/ 217814 h 277993"/>
                      <a:gd name="connsiteX299" fmla="*/ 86497 w 201197"/>
                      <a:gd name="connsiteY299" fmla="*/ 218061 h 277993"/>
                      <a:gd name="connsiteX300" fmla="*/ 86183 w 201197"/>
                      <a:gd name="connsiteY300" fmla="*/ 218308 h 277993"/>
                      <a:gd name="connsiteX301" fmla="*/ 85891 w 201197"/>
                      <a:gd name="connsiteY301" fmla="*/ 218578 h 277993"/>
                      <a:gd name="connsiteX302" fmla="*/ 85599 w 201197"/>
                      <a:gd name="connsiteY302" fmla="*/ 218825 h 277993"/>
                      <a:gd name="connsiteX303" fmla="*/ 85307 w 201197"/>
                      <a:gd name="connsiteY303" fmla="*/ 219072 h 277993"/>
                      <a:gd name="connsiteX304" fmla="*/ 84993 w 201197"/>
                      <a:gd name="connsiteY304" fmla="*/ 219341 h 277993"/>
                      <a:gd name="connsiteX305" fmla="*/ 84701 w 201197"/>
                      <a:gd name="connsiteY305" fmla="*/ 219588 h 277993"/>
                      <a:gd name="connsiteX306" fmla="*/ 84409 w 201197"/>
                      <a:gd name="connsiteY306" fmla="*/ 219835 h 277993"/>
                      <a:gd name="connsiteX307" fmla="*/ 84094 w 201197"/>
                      <a:gd name="connsiteY307" fmla="*/ 220082 h 277993"/>
                      <a:gd name="connsiteX308" fmla="*/ 83802 w 201197"/>
                      <a:gd name="connsiteY308" fmla="*/ 220329 h 277993"/>
                      <a:gd name="connsiteX309" fmla="*/ 83510 w 201197"/>
                      <a:gd name="connsiteY309" fmla="*/ 220576 h 277993"/>
                      <a:gd name="connsiteX310" fmla="*/ 83196 w 201197"/>
                      <a:gd name="connsiteY310" fmla="*/ 220823 h 277993"/>
                      <a:gd name="connsiteX311" fmla="*/ 82904 w 201197"/>
                      <a:gd name="connsiteY311" fmla="*/ 221070 h 277993"/>
                      <a:gd name="connsiteX312" fmla="*/ 82590 w 201197"/>
                      <a:gd name="connsiteY312" fmla="*/ 221317 h 277993"/>
                      <a:gd name="connsiteX313" fmla="*/ 82298 w 201197"/>
                      <a:gd name="connsiteY313" fmla="*/ 221542 h 277993"/>
                      <a:gd name="connsiteX314" fmla="*/ 81984 w 201197"/>
                      <a:gd name="connsiteY314" fmla="*/ 221789 h 277993"/>
                      <a:gd name="connsiteX315" fmla="*/ 81692 w 201197"/>
                      <a:gd name="connsiteY315" fmla="*/ 222036 h 277993"/>
                      <a:gd name="connsiteX316" fmla="*/ 81377 w 201197"/>
                      <a:gd name="connsiteY316" fmla="*/ 222260 h 277993"/>
                      <a:gd name="connsiteX317" fmla="*/ 81085 w 201197"/>
                      <a:gd name="connsiteY317" fmla="*/ 222507 h 277993"/>
                      <a:gd name="connsiteX318" fmla="*/ 80771 w 201197"/>
                      <a:gd name="connsiteY318" fmla="*/ 222754 h 277993"/>
                      <a:gd name="connsiteX319" fmla="*/ 80457 w 201197"/>
                      <a:gd name="connsiteY319" fmla="*/ 222979 h 277993"/>
                      <a:gd name="connsiteX320" fmla="*/ 80165 w 201197"/>
                      <a:gd name="connsiteY320" fmla="*/ 223203 h 277993"/>
                      <a:gd name="connsiteX321" fmla="*/ 79222 w 201197"/>
                      <a:gd name="connsiteY321" fmla="*/ 223922 h 277993"/>
                      <a:gd name="connsiteX322" fmla="*/ 78256 w 201197"/>
                      <a:gd name="connsiteY322" fmla="*/ 224641 h 277993"/>
                      <a:gd name="connsiteX323" fmla="*/ 77313 w 201197"/>
                      <a:gd name="connsiteY323" fmla="*/ 225359 h 277993"/>
                      <a:gd name="connsiteX324" fmla="*/ 76370 w 201197"/>
                      <a:gd name="connsiteY324" fmla="*/ 226055 h 277993"/>
                      <a:gd name="connsiteX325" fmla="*/ 75404 w 201197"/>
                      <a:gd name="connsiteY325" fmla="*/ 226774 h 277993"/>
                      <a:gd name="connsiteX326" fmla="*/ 74439 w 201197"/>
                      <a:gd name="connsiteY326" fmla="*/ 227470 h 277993"/>
                      <a:gd name="connsiteX327" fmla="*/ 73496 w 201197"/>
                      <a:gd name="connsiteY327" fmla="*/ 228166 h 277993"/>
                      <a:gd name="connsiteX328" fmla="*/ 72530 w 201197"/>
                      <a:gd name="connsiteY328" fmla="*/ 228862 h 277993"/>
                      <a:gd name="connsiteX329" fmla="*/ 71564 w 201197"/>
                      <a:gd name="connsiteY329" fmla="*/ 229558 h 277993"/>
                      <a:gd name="connsiteX330" fmla="*/ 70599 w 201197"/>
                      <a:gd name="connsiteY330" fmla="*/ 230232 h 277993"/>
                      <a:gd name="connsiteX331" fmla="*/ 69633 w 201197"/>
                      <a:gd name="connsiteY331" fmla="*/ 230928 h 277993"/>
                      <a:gd name="connsiteX332" fmla="*/ 68668 w 201197"/>
                      <a:gd name="connsiteY332" fmla="*/ 231602 h 277993"/>
                      <a:gd name="connsiteX333" fmla="*/ 67702 w 201197"/>
                      <a:gd name="connsiteY333" fmla="*/ 232275 h 277993"/>
                      <a:gd name="connsiteX334" fmla="*/ 66737 w 201197"/>
                      <a:gd name="connsiteY334" fmla="*/ 232949 h 277993"/>
                      <a:gd name="connsiteX335" fmla="*/ 65771 w 201197"/>
                      <a:gd name="connsiteY335" fmla="*/ 233623 h 277993"/>
                      <a:gd name="connsiteX336" fmla="*/ 64783 w 201197"/>
                      <a:gd name="connsiteY336" fmla="*/ 234296 h 277993"/>
                      <a:gd name="connsiteX337" fmla="*/ 63817 w 201197"/>
                      <a:gd name="connsiteY337" fmla="*/ 234970 h 277993"/>
                      <a:gd name="connsiteX338" fmla="*/ 62852 w 201197"/>
                      <a:gd name="connsiteY338" fmla="*/ 235644 h 277993"/>
                      <a:gd name="connsiteX339" fmla="*/ 61864 w 201197"/>
                      <a:gd name="connsiteY339" fmla="*/ 236295 h 277993"/>
                      <a:gd name="connsiteX340" fmla="*/ 60898 w 201197"/>
                      <a:gd name="connsiteY340" fmla="*/ 236968 h 277993"/>
                      <a:gd name="connsiteX341" fmla="*/ 59910 w 201197"/>
                      <a:gd name="connsiteY341" fmla="*/ 237620 h 277993"/>
                      <a:gd name="connsiteX342" fmla="*/ 58922 w 201197"/>
                      <a:gd name="connsiteY342" fmla="*/ 238271 h 277993"/>
                      <a:gd name="connsiteX343" fmla="*/ 57957 w 201197"/>
                      <a:gd name="connsiteY343" fmla="*/ 238944 h 277993"/>
                      <a:gd name="connsiteX344" fmla="*/ 56969 w 201197"/>
                      <a:gd name="connsiteY344" fmla="*/ 239596 h 277993"/>
                      <a:gd name="connsiteX345" fmla="*/ 55981 w 201197"/>
                      <a:gd name="connsiteY345" fmla="*/ 240247 h 277993"/>
                      <a:gd name="connsiteX346" fmla="*/ 54993 w 201197"/>
                      <a:gd name="connsiteY346" fmla="*/ 240898 h 277993"/>
                      <a:gd name="connsiteX347" fmla="*/ 54005 w 201197"/>
                      <a:gd name="connsiteY347" fmla="*/ 241549 h 277993"/>
                      <a:gd name="connsiteX348" fmla="*/ 53017 w 201197"/>
                      <a:gd name="connsiteY348" fmla="*/ 242200 h 277993"/>
                      <a:gd name="connsiteX349" fmla="*/ 52029 w 201197"/>
                      <a:gd name="connsiteY349" fmla="*/ 242852 h 277993"/>
                      <a:gd name="connsiteX350" fmla="*/ 51040 w 201197"/>
                      <a:gd name="connsiteY350" fmla="*/ 243480 h 277993"/>
                      <a:gd name="connsiteX351" fmla="*/ 50052 w 201197"/>
                      <a:gd name="connsiteY351" fmla="*/ 244132 h 277993"/>
                      <a:gd name="connsiteX352" fmla="*/ 49064 w 201197"/>
                      <a:gd name="connsiteY352" fmla="*/ 244783 h 277993"/>
                      <a:gd name="connsiteX353" fmla="*/ 47088 w 201197"/>
                      <a:gd name="connsiteY353" fmla="*/ 246063 h 277993"/>
                      <a:gd name="connsiteX354" fmla="*/ 45112 w 201197"/>
                      <a:gd name="connsiteY354" fmla="*/ 247343 h 277993"/>
                      <a:gd name="connsiteX355" fmla="*/ 43114 w 201197"/>
                      <a:gd name="connsiteY355" fmla="*/ 248623 h 277993"/>
                      <a:gd name="connsiteX356" fmla="*/ 41115 w 201197"/>
                      <a:gd name="connsiteY356" fmla="*/ 249925 h 277993"/>
                      <a:gd name="connsiteX357" fmla="*/ 37141 w 201197"/>
                      <a:gd name="connsiteY357" fmla="*/ 252485 h 277993"/>
                      <a:gd name="connsiteX358" fmla="*/ 35389 w 201197"/>
                      <a:gd name="connsiteY358" fmla="*/ 253608 h 277993"/>
                      <a:gd name="connsiteX359" fmla="*/ 35142 w 201197"/>
                      <a:gd name="connsiteY359" fmla="*/ 253765 h 277993"/>
                      <a:gd name="connsiteX360" fmla="*/ 33166 w 201197"/>
                      <a:gd name="connsiteY360" fmla="*/ 255067 h 277993"/>
                      <a:gd name="connsiteX361" fmla="*/ 31190 w 201197"/>
                      <a:gd name="connsiteY361" fmla="*/ 256392 h 277993"/>
                      <a:gd name="connsiteX362" fmla="*/ 29214 w 201197"/>
                      <a:gd name="connsiteY362" fmla="*/ 257717 h 277993"/>
                      <a:gd name="connsiteX363" fmla="*/ 27238 w 201197"/>
                      <a:gd name="connsiteY363" fmla="*/ 259042 h 277993"/>
                      <a:gd name="connsiteX364" fmla="*/ 26228 w 201197"/>
                      <a:gd name="connsiteY364" fmla="*/ 259693 h 277993"/>
                      <a:gd name="connsiteX365" fmla="*/ 25240 w 201197"/>
                      <a:gd name="connsiteY365" fmla="*/ 260367 h 277993"/>
                      <a:gd name="connsiteX366" fmla="*/ 24252 w 201197"/>
                      <a:gd name="connsiteY366" fmla="*/ 261040 h 277993"/>
                      <a:gd name="connsiteX367" fmla="*/ 23264 w 201197"/>
                      <a:gd name="connsiteY367" fmla="*/ 261691 h 277993"/>
                      <a:gd name="connsiteX368" fmla="*/ 22276 w 201197"/>
                      <a:gd name="connsiteY368" fmla="*/ 262365 h 277993"/>
                      <a:gd name="connsiteX369" fmla="*/ 21288 w 201197"/>
                      <a:gd name="connsiteY369" fmla="*/ 263039 h 277993"/>
                      <a:gd name="connsiteX370" fmla="*/ 20299 w 201197"/>
                      <a:gd name="connsiteY370" fmla="*/ 263712 h 277993"/>
                      <a:gd name="connsiteX371" fmla="*/ 19513 w 201197"/>
                      <a:gd name="connsiteY371" fmla="*/ 264251 h 277993"/>
                      <a:gd name="connsiteX372" fmla="*/ 19311 w 201197"/>
                      <a:gd name="connsiteY372" fmla="*/ 264386 h 277993"/>
                      <a:gd name="connsiteX373" fmla="*/ 18323 w 201197"/>
                      <a:gd name="connsiteY373" fmla="*/ 265060 h 277993"/>
                      <a:gd name="connsiteX374" fmla="*/ 17335 w 201197"/>
                      <a:gd name="connsiteY374" fmla="*/ 265756 h 277993"/>
                      <a:gd name="connsiteX375" fmla="*/ 17246 w 201197"/>
                      <a:gd name="connsiteY375" fmla="*/ 265823 h 277993"/>
                      <a:gd name="connsiteX376" fmla="*/ 17111 w 201197"/>
                      <a:gd name="connsiteY376" fmla="*/ 265913 h 277993"/>
                      <a:gd name="connsiteX377" fmla="*/ 16841 w 201197"/>
                      <a:gd name="connsiteY377" fmla="*/ 266115 h 277993"/>
                      <a:gd name="connsiteX378" fmla="*/ 16505 w 201197"/>
                      <a:gd name="connsiteY378" fmla="*/ 266362 h 277993"/>
                      <a:gd name="connsiteX379" fmla="*/ 16123 w 201197"/>
                      <a:gd name="connsiteY379" fmla="*/ 266654 h 277993"/>
                      <a:gd name="connsiteX380" fmla="*/ 15180 w 201197"/>
                      <a:gd name="connsiteY380" fmla="*/ 267373 h 277993"/>
                      <a:gd name="connsiteX381" fmla="*/ 14618 w 201197"/>
                      <a:gd name="connsiteY381" fmla="*/ 267799 h 277993"/>
                      <a:gd name="connsiteX382" fmla="*/ 14034 w 201197"/>
                      <a:gd name="connsiteY382" fmla="*/ 268248 h 277993"/>
                      <a:gd name="connsiteX383" fmla="*/ 13406 w 201197"/>
                      <a:gd name="connsiteY383" fmla="*/ 268720 h 277993"/>
                      <a:gd name="connsiteX384" fmla="*/ 12755 w 201197"/>
                      <a:gd name="connsiteY384" fmla="*/ 269214 h 277993"/>
                      <a:gd name="connsiteX385" fmla="*/ 12059 w 201197"/>
                      <a:gd name="connsiteY385" fmla="*/ 269730 h 277993"/>
                      <a:gd name="connsiteX386" fmla="*/ 11340 w 201197"/>
                      <a:gd name="connsiteY386" fmla="*/ 270247 h 277993"/>
                      <a:gd name="connsiteX387" fmla="*/ 10981 w 201197"/>
                      <a:gd name="connsiteY387" fmla="*/ 270516 h 277993"/>
                      <a:gd name="connsiteX388" fmla="*/ 10621 w 201197"/>
                      <a:gd name="connsiteY388" fmla="*/ 270786 h 277993"/>
                      <a:gd name="connsiteX389" fmla="*/ 10240 w 201197"/>
                      <a:gd name="connsiteY389" fmla="*/ 271055 h 277993"/>
                      <a:gd name="connsiteX390" fmla="*/ 9880 w 201197"/>
                      <a:gd name="connsiteY390" fmla="*/ 271325 h 277993"/>
                      <a:gd name="connsiteX391" fmla="*/ 9499 w 201197"/>
                      <a:gd name="connsiteY391" fmla="*/ 271594 h 277993"/>
                      <a:gd name="connsiteX392" fmla="*/ 9117 w 201197"/>
                      <a:gd name="connsiteY392" fmla="*/ 271841 h 277993"/>
                      <a:gd name="connsiteX393" fmla="*/ 8735 w 201197"/>
                      <a:gd name="connsiteY393" fmla="*/ 272111 h 277993"/>
                      <a:gd name="connsiteX394" fmla="*/ 8376 w 201197"/>
                      <a:gd name="connsiteY394" fmla="*/ 272380 h 277993"/>
                      <a:gd name="connsiteX395" fmla="*/ 7994 w 201197"/>
                      <a:gd name="connsiteY395" fmla="*/ 272649 h 277993"/>
                      <a:gd name="connsiteX396" fmla="*/ 7612 w 201197"/>
                      <a:gd name="connsiteY396" fmla="*/ 272897 h 277993"/>
                      <a:gd name="connsiteX397" fmla="*/ 7231 w 201197"/>
                      <a:gd name="connsiteY397" fmla="*/ 273144 h 277993"/>
                      <a:gd name="connsiteX398" fmla="*/ 6871 w 201197"/>
                      <a:gd name="connsiteY398" fmla="*/ 273391 h 277993"/>
                      <a:gd name="connsiteX399" fmla="*/ 6490 w 201197"/>
                      <a:gd name="connsiteY399" fmla="*/ 273638 h 277993"/>
                      <a:gd name="connsiteX400" fmla="*/ 6175 w 201197"/>
                      <a:gd name="connsiteY400" fmla="*/ 273840 h 277993"/>
                      <a:gd name="connsiteX401" fmla="*/ 6130 w 201197"/>
                      <a:gd name="connsiteY401" fmla="*/ 273885 h 277993"/>
                      <a:gd name="connsiteX402" fmla="*/ 5793 w 201197"/>
                      <a:gd name="connsiteY402" fmla="*/ 274154 h 277993"/>
                      <a:gd name="connsiteX403" fmla="*/ 5457 w 201197"/>
                      <a:gd name="connsiteY403" fmla="*/ 274401 h 277993"/>
                      <a:gd name="connsiteX404" fmla="*/ 5120 w 201197"/>
                      <a:gd name="connsiteY404" fmla="*/ 274648 h 277993"/>
                      <a:gd name="connsiteX405" fmla="*/ 4805 w 201197"/>
                      <a:gd name="connsiteY405" fmla="*/ 274895 h 277993"/>
                      <a:gd name="connsiteX406" fmla="*/ 4469 w 201197"/>
                      <a:gd name="connsiteY406" fmla="*/ 275120 h 277993"/>
                      <a:gd name="connsiteX407" fmla="*/ 4154 w 201197"/>
                      <a:gd name="connsiteY407" fmla="*/ 275344 h 277993"/>
                      <a:gd name="connsiteX408" fmla="*/ 3997 w 201197"/>
                      <a:gd name="connsiteY408" fmla="*/ 275456 h 277993"/>
                      <a:gd name="connsiteX409" fmla="*/ 3840 w 201197"/>
                      <a:gd name="connsiteY409" fmla="*/ 275546 h 277993"/>
                      <a:gd name="connsiteX410" fmla="*/ 3705 w 201197"/>
                      <a:gd name="connsiteY410" fmla="*/ 275658 h 277993"/>
                      <a:gd name="connsiteX411" fmla="*/ 3548 w 201197"/>
                      <a:gd name="connsiteY411" fmla="*/ 275748 h 277993"/>
                      <a:gd name="connsiteX412" fmla="*/ 3413 w 201197"/>
                      <a:gd name="connsiteY412" fmla="*/ 275838 h 277993"/>
                      <a:gd name="connsiteX413" fmla="*/ 3256 w 201197"/>
                      <a:gd name="connsiteY413" fmla="*/ 275928 h 277993"/>
                      <a:gd name="connsiteX414" fmla="*/ 3121 w 201197"/>
                      <a:gd name="connsiteY414" fmla="*/ 276018 h 277993"/>
                      <a:gd name="connsiteX415" fmla="*/ 2964 w 201197"/>
                      <a:gd name="connsiteY415" fmla="*/ 276108 h 277993"/>
                      <a:gd name="connsiteX416" fmla="*/ 2829 w 201197"/>
                      <a:gd name="connsiteY416" fmla="*/ 276197 h 277993"/>
                      <a:gd name="connsiteX417" fmla="*/ 2695 w 201197"/>
                      <a:gd name="connsiteY417" fmla="*/ 276265 h 277993"/>
                      <a:gd name="connsiteX418" fmla="*/ 2560 w 201197"/>
                      <a:gd name="connsiteY418" fmla="*/ 276355 h 277993"/>
                      <a:gd name="connsiteX419" fmla="*/ 2448 w 201197"/>
                      <a:gd name="connsiteY419" fmla="*/ 276422 h 277993"/>
                      <a:gd name="connsiteX420" fmla="*/ 2313 w 201197"/>
                      <a:gd name="connsiteY420" fmla="*/ 276489 h 277993"/>
                      <a:gd name="connsiteX421" fmla="*/ 2201 w 201197"/>
                      <a:gd name="connsiteY421" fmla="*/ 276557 h 277993"/>
                      <a:gd name="connsiteX422" fmla="*/ 2066 w 201197"/>
                      <a:gd name="connsiteY422" fmla="*/ 276602 h 277993"/>
                      <a:gd name="connsiteX423" fmla="*/ 2043 w 201197"/>
                      <a:gd name="connsiteY423" fmla="*/ 276624 h 277993"/>
                      <a:gd name="connsiteX424" fmla="*/ 1976 w 201197"/>
                      <a:gd name="connsiteY424" fmla="*/ 276691 h 277993"/>
                      <a:gd name="connsiteX425" fmla="*/ 1864 w 201197"/>
                      <a:gd name="connsiteY425" fmla="*/ 276804 h 277993"/>
                      <a:gd name="connsiteX426" fmla="*/ 1774 w 201197"/>
                      <a:gd name="connsiteY426" fmla="*/ 276894 h 277993"/>
                      <a:gd name="connsiteX427" fmla="*/ 1684 w 201197"/>
                      <a:gd name="connsiteY427" fmla="*/ 276983 h 277993"/>
                      <a:gd name="connsiteX428" fmla="*/ 1572 w 201197"/>
                      <a:gd name="connsiteY428" fmla="*/ 277051 h 277993"/>
                      <a:gd name="connsiteX429" fmla="*/ 1482 w 201197"/>
                      <a:gd name="connsiteY429" fmla="*/ 277118 h 277993"/>
                      <a:gd name="connsiteX430" fmla="*/ 1392 w 201197"/>
                      <a:gd name="connsiteY430" fmla="*/ 277185 h 277993"/>
                      <a:gd name="connsiteX431" fmla="*/ 1302 w 201197"/>
                      <a:gd name="connsiteY431" fmla="*/ 277253 h 277993"/>
                      <a:gd name="connsiteX432" fmla="*/ 1213 w 201197"/>
                      <a:gd name="connsiteY432" fmla="*/ 277298 h 277993"/>
                      <a:gd name="connsiteX433" fmla="*/ 1213 w 201197"/>
                      <a:gd name="connsiteY433" fmla="*/ 277298 h 277993"/>
                      <a:gd name="connsiteX434" fmla="*/ 1123 w 201197"/>
                      <a:gd name="connsiteY434" fmla="*/ 277343 h 277993"/>
                      <a:gd name="connsiteX435" fmla="*/ 1033 w 201197"/>
                      <a:gd name="connsiteY435" fmla="*/ 277388 h 277993"/>
                      <a:gd name="connsiteX436" fmla="*/ 1055 w 201197"/>
                      <a:gd name="connsiteY436" fmla="*/ 277388 h 277993"/>
                      <a:gd name="connsiteX437" fmla="*/ 966 w 201197"/>
                      <a:gd name="connsiteY437" fmla="*/ 277410 h 277993"/>
                      <a:gd name="connsiteX438" fmla="*/ 876 w 201197"/>
                      <a:gd name="connsiteY438" fmla="*/ 277432 h 277993"/>
                      <a:gd name="connsiteX439" fmla="*/ 898 w 201197"/>
                      <a:gd name="connsiteY439" fmla="*/ 277432 h 277993"/>
                      <a:gd name="connsiteX440" fmla="*/ 808 w 201197"/>
                      <a:gd name="connsiteY440" fmla="*/ 277455 h 277993"/>
                      <a:gd name="connsiteX441" fmla="*/ 808 w 201197"/>
                      <a:gd name="connsiteY441" fmla="*/ 277455 h 277993"/>
                      <a:gd name="connsiteX442" fmla="*/ 764 w 201197"/>
                      <a:gd name="connsiteY442" fmla="*/ 277455 h 277993"/>
                      <a:gd name="connsiteX443" fmla="*/ 786 w 201197"/>
                      <a:gd name="connsiteY443" fmla="*/ 277455 h 277993"/>
                      <a:gd name="connsiteX444" fmla="*/ 786 w 201197"/>
                      <a:gd name="connsiteY444" fmla="*/ 277455 h 277993"/>
                      <a:gd name="connsiteX445" fmla="*/ 741 w 201197"/>
                      <a:gd name="connsiteY445" fmla="*/ 277455 h 277993"/>
                      <a:gd name="connsiteX446" fmla="*/ 741 w 201197"/>
                      <a:gd name="connsiteY446" fmla="*/ 277455 h 277993"/>
                      <a:gd name="connsiteX447" fmla="*/ 696 w 201197"/>
                      <a:gd name="connsiteY447" fmla="*/ 277455 h 277993"/>
                      <a:gd name="connsiteX448" fmla="*/ 719 w 201197"/>
                      <a:gd name="connsiteY448" fmla="*/ 277455 h 277993"/>
                      <a:gd name="connsiteX449" fmla="*/ 674 w 201197"/>
                      <a:gd name="connsiteY449" fmla="*/ 277455 h 277993"/>
                      <a:gd name="connsiteX450" fmla="*/ 674 w 201197"/>
                      <a:gd name="connsiteY450" fmla="*/ 277455 h 277993"/>
                      <a:gd name="connsiteX451" fmla="*/ 651 w 201197"/>
                      <a:gd name="connsiteY451" fmla="*/ 277432 h 277993"/>
                      <a:gd name="connsiteX452" fmla="*/ 651 w 201197"/>
                      <a:gd name="connsiteY452" fmla="*/ 277432 h 277993"/>
                      <a:gd name="connsiteX453" fmla="*/ 606 w 201197"/>
                      <a:gd name="connsiteY453" fmla="*/ 277432 h 277993"/>
                      <a:gd name="connsiteX454" fmla="*/ 629 w 201197"/>
                      <a:gd name="connsiteY454" fmla="*/ 277432 h 277993"/>
                      <a:gd name="connsiteX455" fmla="*/ 584 w 201197"/>
                      <a:gd name="connsiteY455" fmla="*/ 277432 h 277993"/>
                      <a:gd name="connsiteX456" fmla="*/ 606 w 201197"/>
                      <a:gd name="connsiteY456" fmla="*/ 277432 h 277993"/>
                      <a:gd name="connsiteX457" fmla="*/ 561 w 201197"/>
                      <a:gd name="connsiteY457" fmla="*/ 277410 h 277993"/>
                      <a:gd name="connsiteX458" fmla="*/ 561 w 201197"/>
                      <a:gd name="connsiteY458" fmla="*/ 277410 h 277993"/>
                      <a:gd name="connsiteX459" fmla="*/ 539 w 201197"/>
                      <a:gd name="connsiteY459" fmla="*/ 277410 h 277993"/>
                      <a:gd name="connsiteX460" fmla="*/ 539 w 201197"/>
                      <a:gd name="connsiteY460" fmla="*/ 277410 h 277993"/>
                      <a:gd name="connsiteX461" fmla="*/ 517 w 201197"/>
                      <a:gd name="connsiteY461" fmla="*/ 277388 h 277993"/>
                      <a:gd name="connsiteX462" fmla="*/ 517 w 201197"/>
                      <a:gd name="connsiteY462" fmla="*/ 277388 h 277993"/>
                      <a:gd name="connsiteX463" fmla="*/ 494 w 201197"/>
                      <a:gd name="connsiteY463" fmla="*/ 277388 h 277993"/>
                      <a:gd name="connsiteX464" fmla="*/ 494 w 201197"/>
                      <a:gd name="connsiteY464" fmla="*/ 277388 h 277993"/>
                      <a:gd name="connsiteX465" fmla="*/ 472 w 201197"/>
                      <a:gd name="connsiteY465" fmla="*/ 277365 h 277993"/>
                      <a:gd name="connsiteX466" fmla="*/ 472 w 201197"/>
                      <a:gd name="connsiteY466" fmla="*/ 277365 h 277993"/>
                      <a:gd name="connsiteX467" fmla="*/ 449 w 201197"/>
                      <a:gd name="connsiteY467" fmla="*/ 277365 h 277993"/>
                      <a:gd name="connsiteX468" fmla="*/ 472 w 201197"/>
                      <a:gd name="connsiteY468" fmla="*/ 277365 h 277993"/>
                      <a:gd name="connsiteX469" fmla="*/ 427 w 201197"/>
                      <a:gd name="connsiteY469" fmla="*/ 277343 h 277993"/>
                      <a:gd name="connsiteX470" fmla="*/ 449 w 201197"/>
                      <a:gd name="connsiteY470" fmla="*/ 277343 h 277993"/>
                      <a:gd name="connsiteX471" fmla="*/ 427 w 201197"/>
                      <a:gd name="connsiteY471" fmla="*/ 277320 h 277993"/>
                      <a:gd name="connsiteX472" fmla="*/ 427 w 201197"/>
                      <a:gd name="connsiteY472" fmla="*/ 277343 h 277993"/>
                      <a:gd name="connsiteX473" fmla="*/ 404 w 201197"/>
                      <a:gd name="connsiteY473" fmla="*/ 277320 h 277993"/>
                      <a:gd name="connsiteX474" fmla="*/ 404 w 201197"/>
                      <a:gd name="connsiteY474" fmla="*/ 277298 h 277993"/>
                      <a:gd name="connsiteX475" fmla="*/ 382 w 201197"/>
                      <a:gd name="connsiteY475" fmla="*/ 277298 h 277993"/>
                      <a:gd name="connsiteX476" fmla="*/ 359 w 201197"/>
                      <a:gd name="connsiteY476" fmla="*/ 277275 h 277993"/>
                      <a:gd name="connsiteX477" fmla="*/ 359 w 201197"/>
                      <a:gd name="connsiteY477" fmla="*/ 277253 h 277993"/>
                      <a:gd name="connsiteX478" fmla="*/ 359 w 201197"/>
                      <a:gd name="connsiteY478" fmla="*/ 277253 h 277993"/>
                      <a:gd name="connsiteX479" fmla="*/ 337 w 201197"/>
                      <a:gd name="connsiteY479" fmla="*/ 277230 h 277993"/>
                      <a:gd name="connsiteX480" fmla="*/ 337 w 201197"/>
                      <a:gd name="connsiteY480" fmla="*/ 277230 h 277993"/>
                      <a:gd name="connsiteX481" fmla="*/ 337 w 201197"/>
                      <a:gd name="connsiteY481" fmla="*/ 277208 h 277993"/>
                      <a:gd name="connsiteX482" fmla="*/ 67 w 201197"/>
                      <a:gd name="connsiteY482" fmla="*/ 277141 h 277993"/>
                      <a:gd name="connsiteX483" fmla="*/ 0 w 201197"/>
                      <a:gd name="connsiteY483" fmla="*/ 277410 h 277993"/>
                      <a:gd name="connsiteX484" fmla="*/ 22 w 201197"/>
                      <a:gd name="connsiteY484" fmla="*/ 277455 h 277993"/>
                      <a:gd name="connsiteX485" fmla="*/ 45 w 201197"/>
                      <a:gd name="connsiteY485" fmla="*/ 277477 h 277993"/>
                      <a:gd name="connsiteX486" fmla="*/ 67 w 201197"/>
                      <a:gd name="connsiteY486" fmla="*/ 277522 h 277993"/>
                      <a:gd name="connsiteX487" fmla="*/ 90 w 201197"/>
                      <a:gd name="connsiteY487" fmla="*/ 277545 h 277993"/>
                      <a:gd name="connsiteX488" fmla="*/ 135 w 201197"/>
                      <a:gd name="connsiteY488" fmla="*/ 277567 h 277993"/>
                      <a:gd name="connsiteX489" fmla="*/ 157 w 201197"/>
                      <a:gd name="connsiteY489" fmla="*/ 277590 h 277993"/>
                      <a:gd name="connsiteX490" fmla="*/ 202 w 201197"/>
                      <a:gd name="connsiteY490" fmla="*/ 277635 h 277993"/>
                      <a:gd name="connsiteX491" fmla="*/ 225 w 201197"/>
                      <a:gd name="connsiteY491" fmla="*/ 277657 h 277993"/>
                      <a:gd name="connsiteX492" fmla="*/ 270 w 201197"/>
                      <a:gd name="connsiteY492" fmla="*/ 277679 h 277993"/>
                      <a:gd name="connsiteX493" fmla="*/ 292 w 201197"/>
                      <a:gd name="connsiteY493" fmla="*/ 277702 h 277993"/>
                      <a:gd name="connsiteX494" fmla="*/ 337 w 201197"/>
                      <a:gd name="connsiteY494" fmla="*/ 277702 h 277993"/>
                      <a:gd name="connsiteX495" fmla="*/ 382 w 201197"/>
                      <a:gd name="connsiteY495" fmla="*/ 277724 h 277993"/>
                      <a:gd name="connsiteX496" fmla="*/ 404 w 201197"/>
                      <a:gd name="connsiteY496" fmla="*/ 277747 h 277993"/>
                      <a:gd name="connsiteX497" fmla="*/ 449 w 201197"/>
                      <a:gd name="connsiteY497" fmla="*/ 277747 h 277993"/>
                      <a:gd name="connsiteX498" fmla="*/ 494 w 201197"/>
                      <a:gd name="connsiteY498" fmla="*/ 277769 h 277993"/>
                      <a:gd name="connsiteX499" fmla="*/ 539 w 201197"/>
                      <a:gd name="connsiteY499" fmla="*/ 277769 h 277993"/>
                      <a:gd name="connsiteX500" fmla="*/ 584 w 201197"/>
                      <a:gd name="connsiteY500" fmla="*/ 277792 h 277993"/>
                      <a:gd name="connsiteX501" fmla="*/ 629 w 201197"/>
                      <a:gd name="connsiteY501" fmla="*/ 277792 h 277993"/>
                      <a:gd name="connsiteX502" fmla="*/ 651 w 201197"/>
                      <a:gd name="connsiteY502" fmla="*/ 277792 h 277993"/>
                      <a:gd name="connsiteX503" fmla="*/ 696 w 201197"/>
                      <a:gd name="connsiteY503" fmla="*/ 277792 h 277993"/>
                      <a:gd name="connsiteX504" fmla="*/ 741 w 201197"/>
                      <a:gd name="connsiteY504" fmla="*/ 277814 h 277993"/>
                      <a:gd name="connsiteX505" fmla="*/ 741 w 201197"/>
                      <a:gd name="connsiteY505" fmla="*/ 277814 h 277993"/>
                      <a:gd name="connsiteX506" fmla="*/ 786 w 201197"/>
                      <a:gd name="connsiteY506" fmla="*/ 277814 h 277993"/>
                      <a:gd name="connsiteX507" fmla="*/ 898 w 201197"/>
                      <a:gd name="connsiteY507" fmla="*/ 277837 h 277993"/>
                      <a:gd name="connsiteX508" fmla="*/ 988 w 201197"/>
                      <a:gd name="connsiteY508" fmla="*/ 277859 h 277993"/>
                      <a:gd name="connsiteX509" fmla="*/ 1100 w 201197"/>
                      <a:gd name="connsiteY509" fmla="*/ 277882 h 277993"/>
                      <a:gd name="connsiteX510" fmla="*/ 1213 w 201197"/>
                      <a:gd name="connsiteY510" fmla="*/ 277904 h 277993"/>
                      <a:gd name="connsiteX511" fmla="*/ 1325 w 201197"/>
                      <a:gd name="connsiteY511" fmla="*/ 277904 h 277993"/>
                      <a:gd name="connsiteX512" fmla="*/ 1437 w 201197"/>
                      <a:gd name="connsiteY512" fmla="*/ 277926 h 277993"/>
                      <a:gd name="connsiteX513" fmla="*/ 1572 w 201197"/>
                      <a:gd name="connsiteY513" fmla="*/ 277926 h 277993"/>
                      <a:gd name="connsiteX514" fmla="*/ 1684 w 201197"/>
                      <a:gd name="connsiteY514" fmla="*/ 277949 h 277993"/>
                      <a:gd name="connsiteX515" fmla="*/ 1841 w 201197"/>
                      <a:gd name="connsiteY515" fmla="*/ 277949 h 277993"/>
                      <a:gd name="connsiteX516" fmla="*/ 1976 w 201197"/>
                      <a:gd name="connsiteY516" fmla="*/ 277949 h 277993"/>
                      <a:gd name="connsiteX517" fmla="*/ 2111 w 201197"/>
                      <a:gd name="connsiteY517" fmla="*/ 277971 h 277993"/>
                      <a:gd name="connsiteX518" fmla="*/ 2268 w 201197"/>
                      <a:gd name="connsiteY518" fmla="*/ 277971 h 277993"/>
                      <a:gd name="connsiteX519" fmla="*/ 2425 w 201197"/>
                      <a:gd name="connsiteY519" fmla="*/ 277994 h 277993"/>
                      <a:gd name="connsiteX520" fmla="*/ 2560 w 201197"/>
                      <a:gd name="connsiteY520" fmla="*/ 277994 h 277993"/>
                      <a:gd name="connsiteX521" fmla="*/ 2582 w 201197"/>
                      <a:gd name="connsiteY521" fmla="*/ 277971 h 277993"/>
                      <a:gd name="connsiteX522" fmla="*/ 2740 w 201197"/>
                      <a:gd name="connsiteY522" fmla="*/ 277926 h 277993"/>
                      <a:gd name="connsiteX523" fmla="*/ 2897 w 201197"/>
                      <a:gd name="connsiteY523" fmla="*/ 277882 h 277993"/>
                      <a:gd name="connsiteX524" fmla="*/ 3054 w 201197"/>
                      <a:gd name="connsiteY524" fmla="*/ 277837 h 277993"/>
                      <a:gd name="connsiteX525" fmla="*/ 3211 w 201197"/>
                      <a:gd name="connsiteY525" fmla="*/ 277792 h 277993"/>
                      <a:gd name="connsiteX526" fmla="*/ 3368 w 201197"/>
                      <a:gd name="connsiteY526" fmla="*/ 277724 h 277993"/>
                      <a:gd name="connsiteX527" fmla="*/ 3525 w 201197"/>
                      <a:gd name="connsiteY527" fmla="*/ 277679 h 277993"/>
                      <a:gd name="connsiteX528" fmla="*/ 3683 w 201197"/>
                      <a:gd name="connsiteY528" fmla="*/ 277612 h 277993"/>
                      <a:gd name="connsiteX529" fmla="*/ 3862 w 201197"/>
                      <a:gd name="connsiteY529" fmla="*/ 277545 h 277993"/>
                      <a:gd name="connsiteX530" fmla="*/ 4020 w 201197"/>
                      <a:gd name="connsiteY530" fmla="*/ 277477 h 277993"/>
                      <a:gd name="connsiteX531" fmla="*/ 4199 w 201197"/>
                      <a:gd name="connsiteY531" fmla="*/ 277410 h 277993"/>
                      <a:gd name="connsiteX532" fmla="*/ 4379 w 201197"/>
                      <a:gd name="connsiteY532" fmla="*/ 277343 h 277993"/>
                      <a:gd name="connsiteX533" fmla="*/ 4558 w 201197"/>
                      <a:gd name="connsiteY533" fmla="*/ 277275 h 277993"/>
                      <a:gd name="connsiteX534" fmla="*/ 4738 w 201197"/>
                      <a:gd name="connsiteY534" fmla="*/ 277208 h 277993"/>
                      <a:gd name="connsiteX535" fmla="*/ 4918 w 201197"/>
                      <a:gd name="connsiteY535" fmla="*/ 277118 h 277993"/>
                      <a:gd name="connsiteX536" fmla="*/ 5097 w 201197"/>
                      <a:gd name="connsiteY536" fmla="*/ 277051 h 277993"/>
                      <a:gd name="connsiteX537" fmla="*/ 5457 w 201197"/>
                      <a:gd name="connsiteY537" fmla="*/ 276894 h 277993"/>
                      <a:gd name="connsiteX538" fmla="*/ 5838 w 201197"/>
                      <a:gd name="connsiteY538" fmla="*/ 276714 h 277993"/>
                      <a:gd name="connsiteX539" fmla="*/ 6243 w 201197"/>
                      <a:gd name="connsiteY539" fmla="*/ 276534 h 277993"/>
                      <a:gd name="connsiteX540" fmla="*/ 6624 w 201197"/>
                      <a:gd name="connsiteY540" fmla="*/ 276355 h 277993"/>
                      <a:gd name="connsiteX541" fmla="*/ 7028 w 201197"/>
                      <a:gd name="connsiteY541" fmla="*/ 276175 h 277993"/>
                      <a:gd name="connsiteX542" fmla="*/ 7433 w 201197"/>
                      <a:gd name="connsiteY542" fmla="*/ 275973 h 277993"/>
                      <a:gd name="connsiteX543" fmla="*/ 7478 w 201197"/>
                      <a:gd name="connsiteY543" fmla="*/ 275950 h 277993"/>
                      <a:gd name="connsiteX544" fmla="*/ 7814 w 201197"/>
                      <a:gd name="connsiteY544" fmla="*/ 275748 h 277993"/>
                      <a:gd name="connsiteX545" fmla="*/ 8219 w 201197"/>
                      <a:gd name="connsiteY545" fmla="*/ 275524 h 277993"/>
                      <a:gd name="connsiteX546" fmla="*/ 8600 w 201197"/>
                      <a:gd name="connsiteY546" fmla="*/ 275277 h 277993"/>
                      <a:gd name="connsiteX547" fmla="*/ 9005 w 201197"/>
                      <a:gd name="connsiteY547" fmla="*/ 275030 h 277993"/>
                      <a:gd name="connsiteX548" fmla="*/ 9386 w 201197"/>
                      <a:gd name="connsiteY548" fmla="*/ 274783 h 277993"/>
                      <a:gd name="connsiteX549" fmla="*/ 9791 w 201197"/>
                      <a:gd name="connsiteY549" fmla="*/ 274513 h 277993"/>
                      <a:gd name="connsiteX550" fmla="*/ 10195 w 201197"/>
                      <a:gd name="connsiteY550" fmla="*/ 274266 h 277993"/>
                      <a:gd name="connsiteX551" fmla="*/ 10576 w 201197"/>
                      <a:gd name="connsiteY551" fmla="*/ 274019 h 277993"/>
                      <a:gd name="connsiteX552" fmla="*/ 10981 w 201197"/>
                      <a:gd name="connsiteY552" fmla="*/ 273750 h 277993"/>
                      <a:gd name="connsiteX553" fmla="*/ 11362 w 201197"/>
                      <a:gd name="connsiteY553" fmla="*/ 273503 h 277993"/>
                      <a:gd name="connsiteX554" fmla="*/ 11767 w 201197"/>
                      <a:gd name="connsiteY554" fmla="*/ 273233 h 277993"/>
                      <a:gd name="connsiteX555" fmla="*/ 12148 w 201197"/>
                      <a:gd name="connsiteY555" fmla="*/ 272986 h 277993"/>
                      <a:gd name="connsiteX556" fmla="*/ 12530 w 201197"/>
                      <a:gd name="connsiteY556" fmla="*/ 272717 h 277993"/>
                      <a:gd name="connsiteX557" fmla="*/ 12912 w 201197"/>
                      <a:gd name="connsiteY557" fmla="*/ 272470 h 277993"/>
                      <a:gd name="connsiteX558" fmla="*/ 13653 w 201197"/>
                      <a:gd name="connsiteY558" fmla="*/ 271953 h 277993"/>
                      <a:gd name="connsiteX559" fmla="*/ 14371 w 201197"/>
                      <a:gd name="connsiteY559" fmla="*/ 271459 h 277993"/>
                      <a:gd name="connsiteX560" fmla="*/ 15045 w 201197"/>
                      <a:gd name="connsiteY560" fmla="*/ 270988 h 277993"/>
                      <a:gd name="connsiteX561" fmla="*/ 15696 w 201197"/>
                      <a:gd name="connsiteY561" fmla="*/ 270539 h 277993"/>
                      <a:gd name="connsiteX562" fmla="*/ 16325 w 201197"/>
                      <a:gd name="connsiteY562" fmla="*/ 270112 h 277993"/>
                      <a:gd name="connsiteX563" fmla="*/ 16886 w 201197"/>
                      <a:gd name="connsiteY563" fmla="*/ 269708 h 277993"/>
                      <a:gd name="connsiteX564" fmla="*/ 17852 w 201197"/>
                      <a:gd name="connsiteY564" fmla="*/ 269012 h 277993"/>
                      <a:gd name="connsiteX565" fmla="*/ 18256 w 201197"/>
                      <a:gd name="connsiteY565" fmla="*/ 268742 h 277993"/>
                      <a:gd name="connsiteX566" fmla="*/ 18570 w 201197"/>
                      <a:gd name="connsiteY566" fmla="*/ 268495 h 277993"/>
                      <a:gd name="connsiteX567" fmla="*/ 18840 w 201197"/>
                      <a:gd name="connsiteY567" fmla="*/ 268338 h 277993"/>
                      <a:gd name="connsiteX568" fmla="*/ 18930 w 201197"/>
                      <a:gd name="connsiteY568" fmla="*/ 268271 h 277993"/>
                      <a:gd name="connsiteX569" fmla="*/ 18997 w 201197"/>
                      <a:gd name="connsiteY569" fmla="*/ 268226 h 277993"/>
                      <a:gd name="connsiteX570" fmla="*/ 20008 w 201197"/>
                      <a:gd name="connsiteY570" fmla="*/ 267575 h 277993"/>
                      <a:gd name="connsiteX571" fmla="*/ 20996 w 201197"/>
                      <a:gd name="connsiteY571" fmla="*/ 266946 h 277993"/>
                      <a:gd name="connsiteX572" fmla="*/ 21220 w 201197"/>
                      <a:gd name="connsiteY572" fmla="*/ 266811 h 277993"/>
                      <a:gd name="connsiteX573" fmla="*/ 22006 w 201197"/>
                      <a:gd name="connsiteY573" fmla="*/ 266295 h 277993"/>
                      <a:gd name="connsiteX574" fmla="*/ 23016 w 201197"/>
                      <a:gd name="connsiteY574" fmla="*/ 265666 h 277993"/>
                      <a:gd name="connsiteX575" fmla="*/ 24027 w 201197"/>
                      <a:gd name="connsiteY575" fmla="*/ 265015 h 277993"/>
                      <a:gd name="connsiteX576" fmla="*/ 25015 w 201197"/>
                      <a:gd name="connsiteY576" fmla="*/ 264386 h 277993"/>
                      <a:gd name="connsiteX577" fmla="*/ 26026 w 201197"/>
                      <a:gd name="connsiteY577" fmla="*/ 263757 h 277993"/>
                      <a:gd name="connsiteX578" fmla="*/ 27036 w 201197"/>
                      <a:gd name="connsiteY578" fmla="*/ 263106 h 277993"/>
                      <a:gd name="connsiteX579" fmla="*/ 28047 w 201197"/>
                      <a:gd name="connsiteY579" fmla="*/ 262477 h 277993"/>
                      <a:gd name="connsiteX580" fmla="*/ 29057 w 201197"/>
                      <a:gd name="connsiteY580" fmla="*/ 261849 h 277993"/>
                      <a:gd name="connsiteX581" fmla="*/ 31078 w 201197"/>
                      <a:gd name="connsiteY581" fmla="*/ 260591 h 277993"/>
                      <a:gd name="connsiteX582" fmla="*/ 33076 w 201197"/>
                      <a:gd name="connsiteY582" fmla="*/ 259334 h 277993"/>
                      <a:gd name="connsiteX583" fmla="*/ 35097 w 201197"/>
                      <a:gd name="connsiteY583" fmla="*/ 258076 h 277993"/>
                      <a:gd name="connsiteX584" fmla="*/ 37118 w 201197"/>
                      <a:gd name="connsiteY584" fmla="*/ 256841 h 277993"/>
                      <a:gd name="connsiteX585" fmla="*/ 37365 w 201197"/>
                      <a:gd name="connsiteY585" fmla="*/ 256684 h 277993"/>
                      <a:gd name="connsiteX586" fmla="*/ 39117 w 201197"/>
                      <a:gd name="connsiteY586" fmla="*/ 255561 h 277993"/>
                      <a:gd name="connsiteX587" fmla="*/ 43114 w 201197"/>
                      <a:gd name="connsiteY587" fmla="*/ 253024 h 277993"/>
                      <a:gd name="connsiteX588" fmla="*/ 45112 w 201197"/>
                      <a:gd name="connsiteY588" fmla="*/ 251744 h 277993"/>
                      <a:gd name="connsiteX589" fmla="*/ 47111 w 201197"/>
                      <a:gd name="connsiteY589" fmla="*/ 250464 h 277993"/>
                      <a:gd name="connsiteX590" fmla="*/ 49109 w 201197"/>
                      <a:gd name="connsiteY590" fmla="*/ 249184 h 277993"/>
                      <a:gd name="connsiteX591" fmla="*/ 51085 w 201197"/>
                      <a:gd name="connsiteY591" fmla="*/ 247904 h 277993"/>
                      <a:gd name="connsiteX592" fmla="*/ 52096 w 201197"/>
                      <a:gd name="connsiteY592" fmla="*/ 247253 h 277993"/>
                      <a:gd name="connsiteX593" fmla="*/ 53084 w 201197"/>
                      <a:gd name="connsiteY593" fmla="*/ 246624 h 277993"/>
                      <a:gd name="connsiteX594" fmla="*/ 54072 w 201197"/>
                      <a:gd name="connsiteY594" fmla="*/ 245973 h 277993"/>
                      <a:gd name="connsiteX595" fmla="*/ 55082 w 201197"/>
                      <a:gd name="connsiteY595" fmla="*/ 245322 h 277993"/>
                      <a:gd name="connsiteX596" fmla="*/ 56070 w 201197"/>
                      <a:gd name="connsiteY596" fmla="*/ 244670 h 277993"/>
                      <a:gd name="connsiteX597" fmla="*/ 57058 w 201197"/>
                      <a:gd name="connsiteY597" fmla="*/ 244019 h 277993"/>
                      <a:gd name="connsiteX598" fmla="*/ 58046 w 201197"/>
                      <a:gd name="connsiteY598" fmla="*/ 243368 h 277993"/>
                      <a:gd name="connsiteX599" fmla="*/ 59035 w 201197"/>
                      <a:gd name="connsiteY599" fmla="*/ 242717 h 277993"/>
                      <a:gd name="connsiteX600" fmla="*/ 60023 w 201197"/>
                      <a:gd name="connsiteY600" fmla="*/ 242066 h 277993"/>
                      <a:gd name="connsiteX601" fmla="*/ 61011 w 201197"/>
                      <a:gd name="connsiteY601" fmla="*/ 241414 h 277993"/>
                      <a:gd name="connsiteX602" fmla="*/ 61999 w 201197"/>
                      <a:gd name="connsiteY602" fmla="*/ 240763 h 277993"/>
                      <a:gd name="connsiteX603" fmla="*/ 62987 w 201197"/>
                      <a:gd name="connsiteY603" fmla="*/ 240090 h 277993"/>
                      <a:gd name="connsiteX604" fmla="*/ 63975 w 201197"/>
                      <a:gd name="connsiteY604" fmla="*/ 239438 h 277993"/>
                      <a:gd name="connsiteX605" fmla="*/ 64963 w 201197"/>
                      <a:gd name="connsiteY605" fmla="*/ 238765 h 277993"/>
                      <a:gd name="connsiteX606" fmla="*/ 65951 w 201197"/>
                      <a:gd name="connsiteY606" fmla="*/ 238091 h 277993"/>
                      <a:gd name="connsiteX607" fmla="*/ 66939 w 201197"/>
                      <a:gd name="connsiteY607" fmla="*/ 237440 h 277993"/>
                      <a:gd name="connsiteX608" fmla="*/ 67927 w 201197"/>
                      <a:gd name="connsiteY608" fmla="*/ 236766 h 277993"/>
                      <a:gd name="connsiteX609" fmla="*/ 68892 w 201197"/>
                      <a:gd name="connsiteY609" fmla="*/ 236093 h 277993"/>
                      <a:gd name="connsiteX610" fmla="*/ 69880 w 201197"/>
                      <a:gd name="connsiteY610" fmla="*/ 235397 h 277993"/>
                      <a:gd name="connsiteX611" fmla="*/ 70868 w 201197"/>
                      <a:gd name="connsiteY611" fmla="*/ 234723 h 277993"/>
                      <a:gd name="connsiteX612" fmla="*/ 71834 w 201197"/>
                      <a:gd name="connsiteY612" fmla="*/ 234049 h 277993"/>
                      <a:gd name="connsiteX613" fmla="*/ 72822 w 201197"/>
                      <a:gd name="connsiteY613" fmla="*/ 233353 h 277993"/>
                      <a:gd name="connsiteX614" fmla="*/ 73788 w 201197"/>
                      <a:gd name="connsiteY614" fmla="*/ 232657 h 277993"/>
                      <a:gd name="connsiteX615" fmla="*/ 74753 w 201197"/>
                      <a:gd name="connsiteY615" fmla="*/ 231961 h 277993"/>
                      <a:gd name="connsiteX616" fmla="*/ 75741 w 201197"/>
                      <a:gd name="connsiteY616" fmla="*/ 231265 h 277993"/>
                      <a:gd name="connsiteX617" fmla="*/ 76707 w 201197"/>
                      <a:gd name="connsiteY617" fmla="*/ 230569 h 277993"/>
                      <a:gd name="connsiteX618" fmla="*/ 77672 w 201197"/>
                      <a:gd name="connsiteY618" fmla="*/ 229873 h 277993"/>
                      <a:gd name="connsiteX619" fmla="*/ 78638 w 201197"/>
                      <a:gd name="connsiteY619" fmla="*/ 229154 h 277993"/>
                      <a:gd name="connsiteX620" fmla="*/ 79603 w 201197"/>
                      <a:gd name="connsiteY620" fmla="*/ 228458 h 277993"/>
                      <a:gd name="connsiteX621" fmla="*/ 80569 w 201197"/>
                      <a:gd name="connsiteY621" fmla="*/ 227739 h 277993"/>
                      <a:gd name="connsiteX622" fmla="*/ 81534 w 201197"/>
                      <a:gd name="connsiteY622" fmla="*/ 227021 h 277993"/>
                      <a:gd name="connsiteX623" fmla="*/ 82500 w 201197"/>
                      <a:gd name="connsiteY623" fmla="*/ 226302 h 277993"/>
                      <a:gd name="connsiteX624" fmla="*/ 82814 w 201197"/>
                      <a:gd name="connsiteY624" fmla="*/ 226055 h 277993"/>
                      <a:gd name="connsiteX625" fmla="*/ 83129 w 201197"/>
                      <a:gd name="connsiteY625" fmla="*/ 225808 h 277993"/>
                      <a:gd name="connsiteX626" fmla="*/ 83443 w 201197"/>
                      <a:gd name="connsiteY626" fmla="*/ 225561 h 277993"/>
                      <a:gd name="connsiteX627" fmla="*/ 83758 w 201197"/>
                      <a:gd name="connsiteY627" fmla="*/ 225337 h 277993"/>
                      <a:gd name="connsiteX628" fmla="*/ 84072 w 201197"/>
                      <a:gd name="connsiteY628" fmla="*/ 225090 h 277993"/>
                      <a:gd name="connsiteX629" fmla="*/ 84386 w 201197"/>
                      <a:gd name="connsiteY629" fmla="*/ 224843 h 277993"/>
                      <a:gd name="connsiteX630" fmla="*/ 84701 w 201197"/>
                      <a:gd name="connsiteY630" fmla="*/ 224596 h 277993"/>
                      <a:gd name="connsiteX631" fmla="*/ 85015 w 201197"/>
                      <a:gd name="connsiteY631" fmla="*/ 224349 h 277993"/>
                      <a:gd name="connsiteX632" fmla="*/ 85329 w 201197"/>
                      <a:gd name="connsiteY632" fmla="*/ 224102 h 277993"/>
                      <a:gd name="connsiteX633" fmla="*/ 85644 w 201197"/>
                      <a:gd name="connsiteY633" fmla="*/ 223832 h 277993"/>
                      <a:gd name="connsiteX634" fmla="*/ 85958 w 201197"/>
                      <a:gd name="connsiteY634" fmla="*/ 223585 h 277993"/>
                      <a:gd name="connsiteX635" fmla="*/ 86273 w 201197"/>
                      <a:gd name="connsiteY635" fmla="*/ 223338 h 277993"/>
                      <a:gd name="connsiteX636" fmla="*/ 86564 w 201197"/>
                      <a:gd name="connsiteY636" fmla="*/ 223091 h 277993"/>
                      <a:gd name="connsiteX637" fmla="*/ 86879 w 201197"/>
                      <a:gd name="connsiteY637" fmla="*/ 222822 h 277993"/>
                      <a:gd name="connsiteX638" fmla="*/ 87193 w 201197"/>
                      <a:gd name="connsiteY638" fmla="*/ 222575 h 277993"/>
                      <a:gd name="connsiteX639" fmla="*/ 87508 w 201197"/>
                      <a:gd name="connsiteY639" fmla="*/ 222305 h 277993"/>
                      <a:gd name="connsiteX640" fmla="*/ 87799 w 201197"/>
                      <a:gd name="connsiteY640" fmla="*/ 222058 h 277993"/>
                      <a:gd name="connsiteX641" fmla="*/ 88114 w 201197"/>
                      <a:gd name="connsiteY641" fmla="*/ 221789 h 277993"/>
                      <a:gd name="connsiteX642" fmla="*/ 88428 w 201197"/>
                      <a:gd name="connsiteY642" fmla="*/ 221542 h 277993"/>
                      <a:gd name="connsiteX643" fmla="*/ 88720 w 201197"/>
                      <a:gd name="connsiteY643" fmla="*/ 221272 h 277993"/>
                      <a:gd name="connsiteX644" fmla="*/ 89034 w 201197"/>
                      <a:gd name="connsiteY644" fmla="*/ 221003 h 277993"/>
                      <a:gd name="connsiteX645" fmla="*/ 89349 w 201197"/>
                      <a:gd name="connsiteY645" fmla="*/ 220756 h 277993"/>
                      <a:gd name="connsiteX646" fmla="*/ 89641 w 201197"/>
                      <a:gd name="connsiteY646" fmla="*/ 220486 h 277993"/>
                      <a:gd name="connsiteX647" fmla="*/ 89955 w 201197"/>
                      <a:gd name="connsiteY647" fmla="*/ 220217 h 277993"/>
                      <a:gd name="connsiteX648" fmla="*/ 90561 w 201197"/>
                      <a:gd name="connsiteY648" fmla="*/ 219678 h 277993"/>
                      <a:gd name="connsiteX649" fmla="*/ 91145 w 201197"/>
                      <a:gd name="connsiteY649" fmla="*/ 219161 h 277993"/>
                      <a:gd name="connsiteX650" fmla="*/ 91168 w 201197"/>
                      <a:gd name="connsiteY650" fmla="*/ 219139 h 277993"/>
                      <a:gd name="connsiteX651" fmla="*/ 91752 w 201197"/>
                      <a:gd name="connsiteY651" fmla="*/ 218600 h 277993"/>
                      <a:gd name="connsiteX652" fmla="*/ 92358 w 201197"/>
                      <a:gd name="connsiteY652" fmla="*/ 218061 h 277993"/>
                      <a:gd name="connsiteX653" fmla="*/ 92964 w 201197"/>
                      <a:gd name="connsiteY653" fmla="*/ 217500 h 277993"/>
                      <a:gd name="connsiteX654" fmla="*/ 93548 w 201197"/>
                      <a:gd name="connsiteY654" fmla="*/ 216961 h 277993"/>
                      <a:gd name="connsiteX655" fmla="*/ 94154 w 201197"/>
                      <a:gd name="connsiteY655" fmla="*/ 216400 h 277993"/>
                      <a:gd name="connsiteX656" fmla="*/ 94738 w 201197"/>
                      <a:gd name="connsiteY656" fmla="*/ 215838 h 277993"/>
                      <a:gd name="connsiteX657" fmla="*/ 95322 w 201197"/>
                      <a:gd name="connsiteY657" fmla="*/ 215277 h 277993"/>
                      <a:gd name="connsiteX658" fmla="*/ 95906 w 201197"/>
                      <a:gd name="connsiteY658" fmla="*/ 214693 h 277993"/>
                      <a:gd name="connsiteX659" fmla="*/ 96490 w 201197"/>
                      <a:gd name="connsiteY659" fmla="*/ 214132 h 277993"/>
                      <a:gd name="connsiteX660" fmla="*/ 97073 w 201197"/>
                      <a:gd name="connsiteY660" fmla="*/ 213548 h 277993"/>
                      <a:gd name="connsiteX661" fmla="*/ 97657 w 201197"/>
                      <a:gd name="connsiteY661" fmla="*/ 212964 h 277993"/>
                      <a:gd name="connsiteX662" fmla="*/ 98241 w 201197"/>
                      <a:gd name="connsiteY662" fmla="*/ 212380 h 277993"/>
                      <a:gd name="connsiteX663" fmla="*/ 98825 w 201197"/>
                      <a:gd name="connsiteY663" fmla="*/ 211796 h 277993"/>
                      <a:gd name="connsiteX664" fmla="*/ 99386 w 201197"/>
                      <a:gd name="connsiteY664" fmla="*/ 211212 h 277993"/>
                      <a:gd name="connsiteX665" fmla="*/ 99970 w 201197"/>
                      <a:gd name="connsiteY665" fmla="*/ 210606 h 277993"/>
                      <a:gd name="connsiteX666" fmla="*/ 100531 w 201197"/>
                      <a:gd name="connsiteY666" fmla="*/ 210022 h 277993"/>
                      <a:gd name="connsiteX667" fmla="*/ 101093 w 201197"/>
                      <a:gd name="connsiteY667" fmla="*/ 209416 h 277993"/>
                      <a:gd name="connsiteX668" fmla="*/ 101654 w 201197"/>
                      <a:gd name="connsiteY668" fmla="*/ 208810 h 277993"/>
                      <a:gd name="connsiteX669" fmla="*/ 102216 w 201197"/>
                      <a:gd name="connsiteY669" fmla="*/ 208203 h 277993"/>
                      <a:gd name="connsiteX670" fmla="*/ 102777 w 201197"/>
                      <a:gd name="connsiteY670" fmla="*/ 207597 h 277993"/>
                      <a:gd name="connsiteX671" fmla="*/ 103338 w 201197"/>
                      <a:gd name="connsiteY671" fmla="*/ 206991 h 277993"/>
                      <a:gd name="connsiteX672" fmla="*/ 103900 w 201197"/>
                      <a:gd name="connsiteY672" fmla="*/ 206385 h 277993"/>
                      <a:gd name="connsiteX673" fmla="*/ 104461 w 201197"/>
                      <a:gd name="connsiteY673" fmla="*/ 205756 h 277993"/>
                      <a:gd name="connsiteX674" fmla="*/ 105000 w 201197"/>
                      <a:gd name="connsiteY674" fmla="*/ 205127 h 277993"/>
                      <a:gd name="connsiteX675" fmla="*/ 105561 w 201197"/>
                      <a:gd name="connsiteY675" fmla="*/ 204521 h 277993"/>
                      <a:gd name="connsiteX676" fmla="*/ 106100 w 201197"/>
                      <a:gd name="connsiteY676" fmla="*/ 203892 h 277993"/>
                      <a:gd name="connsiteX677" fmla="*/ 106662 w 201197"/>
                      <a:gd name="connsiteY677" fmla="*/ 203263 h 277993"/>
                      <a:gd name="connsiteX678" fmla="*/ 107201 w 201197"/>
                      <a:gd name="connsiteY678" fmla="*/ 202635 h 277993"/>
                      <a:gd name="connsiteX679" fmla="*/ 107740 w 201197"/>
                      <a:gd name="connsiteY679" fmla="*/ 202006 h 277993"/>
                      <a:gd name="connsiteX680" fmla="*/ 108278 w 201197"/>
                      <a:gd name="connsiteY680" fmla="*/ 201355 h 277993"/>
                      <a:gd name="connsiteX681" fmla="*/ 108817 w 201197"/>
                      <a:gd name="connsiteY681" fmla="*/ 200726 h 277993"/>
                      <a:gd name="connsiteX682" fmla="*/ 109356 w 201197"/>
                      <a:gd name="connsiteY682" fmla="*/ 200075 h 277993"/>
                      <a:gd name="connsiteX683" fmla="*/ 109895 w 201197"/>
                      <a:gd name="connsiteY683" fmla="*/ 199446 h 277993"/>
                      <a:gd name="connsiteX684" fmla="*/ 110434 w 201197"/>
                      <a:gd name="connsiteY684" fmla="*/ 198795 h 277993"/>
                      <a:gd name="connsiteX685" fmla="*/ 110951 w 201197"/>
                      <a:gd name="connsiteY685" fmla="*/ 198144 h 277993"/>
                      <a:gd name="connsiteX686" fmla="*/ 111490 w 201197"/>
                      <a:gd name="connsiteY686" fmla="*/ 197492 h 277993"/>
                      <a:gd name="connsiteX687" fmla="*/ 112006 w 201197"/>
                      <a:gd name="connsiteY687" fmla="*/ 196841 h 277993"/>
                      <a:gd name="connsiteX688" fmla="*/ 112545 w 201197"/>
                      <a:gd name="connsiteY688" fmla="*/ 196190 h 277993"/>
                      <a:gd name="connsiteX689" fmla="*/ 113061 w 201197"/>
                      <a:gd name="connsiteY689" fmla="*/ 195539 h 277993"/>
                      <a:gd name="connsiteX690" fmla="*/ 113578 w 201197"/>
                      <a:gd name="connsiteY690" fmla="*/ 194865 h 277993"/>
                      <a:gd name="connsiteX691" fmla="*/ 114094 w 201197"/>
                      <a:gd name="connsiteY691" fmla="*/ 194214 h 277993"/>
                      <a:gd name="connsiteX692" fmla="*/ 114633 w 201197"/>
                      <a:gd name="connsiteY692" fmla="*/ 193540 h 277993"/>
                      <a:gd name="connsiteX693" fmla="*/ 115150 w 201197"/>
                      <a:gd name="connsiteY693" fmla="*/ 192889 h 277993"/>
                      <a:gd name="connsiteX694" fmla="*/ 115644 w 201197"/>
                      <a:gd name="connsiteY694" fmla="*/ 192215 h 277993"/>
                      <a:gd name="connsiteX695" fmla="*/ 116160 w 201197"/>
                      <a:gd name="connsiteY695" fmla="*/ 191564 h 277993"/>
                      <a:gd name="connsiteX696" fmla="*/ 116677 w 201197"/>
                      <a:gd name="connsiteY696" fmla="*/ 190891 h 277993"/>
                      <a:gd name="connsiteX697" fmla="*/ 117171 w 201197"/>
                      <a:gd name="connsiteY697" fmla="*/ 190217 h 277993"/>
                      <a:gd name="connsiteX698" fmla="*/ 117687 w 201197"/>
                      <a:gd name="connsiteY698" fmla="*/ 189543 h 277993"/>
                      <a:gd name="connsiteX699" fmla="*/ 118181 w 201197"/>
                      <a:gd name="connsiteY699" fmla="*/ 188870 h 277993"/>
                      <a:gd name="connsiteX700" fmla="*/ 118698 w 201197"/>
                      <a:gd name="connsiteY700" fmla="*/ 188196 h 277993"/>
                      <a:gd name="connsiteX701" fmla="*/ 119192 w 201197"/>
                      <a:gd name="connsiteY701" fmla="*/ 187522 h 277993"/>
                      <a:gd name="connsiteX702" fmla="*/ 119686 w 201197"/>
                      <a:gd name="connsiteY702" fmla="*/ 186849 h 277993"/>
                      <a:gd name="connsiteX703" fmla="*/ 120180 w 201197"/>
                      <a:gd name="connsiteY703" fmla="*/ 186153 h 277993"/>
                      <a:gd name="connsiteX704" fmla="*/ 120674 w 201197"/>
                      <a:gd name="connsiteY704" fmla="*/ 185479 h 277993"/>
                      <a:gd name="connsiteX705" fmla="*/ 121168 w 201197"/>
                      <a:gd name="connsiteY705" fmla="*/ 184805 h 277993"/>
                      <a:gd name="connsiteX706" fmla="*/ 121662 w 201197"/>
                      <a:gd name="connsiteY706" fmla="*/ 184109 h 277993"/>
                      <a:gd name="connsiteX707" fmla="*/ 122156 w 201197"/>
                      <a:gd name="connsiteY707" fmla="*/ 183436 h 277993"/>
                      <a:gd name="connsiteX708" fmla="*/ 122650 w 201197"/>
                      <a:gd name="connsiteY708" fmla="*/ 182739 h 277993"/>
                      <a:gd name="connsiteX709" fmla="*/ 123121 w 201197"/>
                      <a:gd name="connsiteY709" fmla="*/ 182066 h 277993"/>
                      <a:gd name="connsiteX710" fmla="*/ 123615 w 201197"/>
                      <a:gd name="connsiteY710" fmla="*/ 181370 h 277993"/>
                      <a:gd name="connsiteX711" fmla="*/ 124087 w 201197"/>
                      <a:gd name="connsiteY711" fmla="*/ 180696 h 277993"/>
                      <a:gd name="connsiteX712" fmla="*/ 124581 w 201197"/>
                      <a:gd name="connsiteY712" fmla="*/ 180000 h 277993"/>
                      <a:gd name="connsiteX713" fmla="*/ 125052 w 201197"/>
                      <a:gd name="connsiteY713" fmla="*/ 179304 h 277993"/>
                      <a:gd name="connsiteX714" fmla="*/ 125524 w 201197"/>
                      <a:gd name="connsiteY714" fmla="*/ 178630 h 277993"/>
                      <a:gd name="connsiteX715" fmla="*/ 125996 w 201197"/>
                      <a:gd name="connsiteY715" fmla="*/ 177934 h 277993"/>
                      <a:gd name="connsiteX716" fmla="*/ 126467 w 201197"/>
                      <a:gd name="connsiteY716" fmla="*/ 177238 h 277993"/>
                      <a:gd name="connsiteX717" fmla="*/ 126939 w 201197"/>
                      <a:gd name="connsiteY717" fmla="*/ 176542 h 277993"/>
                      <a:gd name="connsiteX718" fmla="*/ 127410 w 201197"/>
                      <a:gd name="connsiteY718" fmla="*/ 175846 h 277993"/>
                      <a:gd name="connsiteX719" fmla="*/ 127882 w 201197"/>
                      <a:gd name="connsiteY719" fmla="*/ 175172 h 277993"/>
                      <a:gd name="connsiteX720" fmla="*/ 128353 w 201197"/>
                      <a:gd name="connsiteY720" fmla="*/ 174476 h 277993"/>
                      <a:gd name="connsiteX721" fmla="*/ 128825 w 201197"/>
                      <a:gd name="connsiteY721" fmla="*/ 173780 h 277993"/>
                      <a:gd name="connsiteX722" fmla="*/ 129274 w 201197"/>
                      <a:gd name="connsiteY722" fmla="*/ 173084 h 277993"/>
                      <a:gd name="connsiteX723" fmla="*/ 129746 w 201197"/>
                      <a:gd name="connsiteY723" fmla="*/ 172388 h 277993"/>
                      <a:gd name="connsiteX724" fmla="*/ 130195 w 201197"/>
                      <a:gd name="connsiteY724" fmla="*/ 171691 h 277993"/>
                      <a:gd name="connsiteX725" fmla="*/ 130666 w 201197"/>
                      <a:gd name="connsiteY725" fmla="*/ 170995 h 277993"/>
                      <a:gd name="connsiteX726" fmla="*/ 131115 w 201197"/>
                      <a:gd name="connsiteY726" fmla="*/ 170299 h 277993"/>
                      <a:gd name="connsiteX727" fmla="*/ 131564 w 201197"/>
                      <a:gd name="connsiteY727" fmla="*/ 169603 h 277993"/>
                      <a:gd name="connsiteX728" fmla="*/ 132014 w 201197"/>
                      <a:gd name="connsiteY728" fmla="*/ 168907 h 277993"/>
                      <a:gd name="connsiteX729" fmla="*/ 132463 w 201197"/>
                      <a:gd name="connsiteY729" fmla="*/ 168211 h 277993"/>
                      <a:gd name="connsiteX730" fmla="*/ 132912 w 201197"/>
                      <a:gd name="connsiteY730" fmla="*/ 167515 h 277993"/>
                      <a:gd name="connsiteX731" fmla="*/ 133361 w 201197"/>
                      <a:gd name="connsiteY731" fmla="*/ 166819 h 277993"/>
                      <a:gd name="connsiteX732" fmla="*/ 133810 w 201197"/>
                      <a:gd name="connsiteY732" fmla="*/ 166145 h 277993"/>
                      <a:gd name="connsiteX733" fmla="*/ 134259 w 201197"/>
                      <a:gd name="connsiteY733" fmla="*/ 165449 h 277993"/>
                      <a:gd name="connsiteX734" fmla="*/ 134686 w 201197"/>
                      <a:gd name="connsiteY734" fmla="*/ 164753 h 277993"/>
                      <a:gd name="connsiteX735" fmla="*/ 135135 w 201197"/>
                      <a:gd name="connsiteY735" fmla="*/ 164057 h 277993"/>
                      <a:gd name="connsiteX736" fmla="*/ 135584 w 201197"/>
                      <a:gd name="connsiteY736" fmla="*/ 163361 h 277993"/>
                      <a:gd name="connsiteX737" fmla="*/ 136010 w 201197"/>
                      <a:gd name="connsiteY737" fmla="*/ 162665 h 277993"/>
                      <a:gd name="connsiteX738" fmla="*/ 136437 w 201197"/>
                      <a:gd name="connsiteY738" fmla="*/ 161968 h 277993"/>
                      <a:gd name="connsiteX739" fmla="*/ 137313 w 201197"/>
                      <a:gd name="connsiteY739" fmla="*/ 160599 h 277993"/>
                      <a:gd name="connsiteX740" fmla="*/ 138166 w 201197"/>
                      <a:gd name="connsiteY740" fmla="*/ 159206 h 277993"/>
                      <a:gd name="connsiteX741" fmla="*/ 139020 w 201197"/>
                      <a:gd name="connsiteY741" fmla="*/ 157837 h 277993"/>
                      <a:gd name="connsiteX742" fmla="*/ 139873 w 201197"/>
                      <a:gd name="connsiteY742" fmla="*/ 156467 h 277993"/>
                      <a:gd name="connsiteX743" fmla="*/ 140704 w 201197"/>
                      <a:gd name="connsiteY743" fmla="*/ 155097 h 277993"/>
                      <a:gd name="connsiteX744" fmla="*/ 141534 w 201197"/>
                      <a:gd name="connsiteY744" fmla="*/ 153727 h 277993"/>
                      <a:gd name="connsiteX745" fmla="*/ 142365 w 201197"/>
                      <a:gd name="connsiteY745" fmla="*/ 152380 h 277993"/>
                      <a:gd name="connsiteX746" fmla="*/ 143196 w 201197"/>
                      <a:gd name="connsiteY746" fmla="*/ 151010 h 277993"/>
                      <a:gd name="connsiteX747" fmla="*/ 144004 w 201197"/>
                      <a:gd name="connsiteY747" fmla="*/ 149663 h 277993"/>
                      <a:gd name="connsiteX748" fmla="*/ 144813 w 201197"/>
                      <a:gd name="connsiteY748" fmla="*/ 148316 h 277993"/>
                      <a:gd name="connsiteX749" fmla="*/ 145621 w 201197"/>
                      <a:gd name="connsiteY749" fmla="*/ 146991 h 277993"/>
                      <a:gd name="connsiteX750" fmla="*/ 146340 w 201197"/>
                      <a:gd name="connsiteY750" fmla="*/ 145778 h 277993"/>
                      <a:gd name="connsiteX751" fmla="*/ 146407 w 201197"/>
                      <a:gd name="connsiteY751" fmla="*/ 145644 h 277993"/>
                      <a:gd name="connsiteX752" fmla="*/ 147193 w 201197"/>
                      <a:gd name="connsiteY752" fmla="*/ 144319 h 277993"/>
                      <a:gd name="connsiteX753" fmla="*/ 149753 w 201197"/>
                      <a:gd name="connsiteY753" fmla="*/ 140030 h 277993"/>
                      <a:gd name="connsiteX754" fmla="*/ 151033 w 201197"/>
                      <a:gd name="connsiteY754" fmla="*/ 137897 h 277993"/>
                      <a:gd name="connsiteX755" fmla="*/ 152313 w 201197"/>
                      <a:gd name="connsiteY755" fmla="*/ 135763 h 277993"/>
                      <a:gd name="connsiteX756" fmla="*/ 153570 w 201197"/>
                      <a:gd name="connsiteY756" fmla="*/ 133653 h 277993"/>
                      <a:gd name="connsiteX757" fmla="*/ 154828 w 201197"/>
                      <a:gd name="connsiteY757" fmla="*/ 131519 h 277993"/>
                      <a:gd name="connsiteX758" fmla="*/ 156063 w 201197"/>
                      <a:gd name="connsiteY758" fmla="*/ 129409 h 277993"/>
                      <a:gd name="connsiteX759" fmla="*/ 157298 w 201197"/>
                      <a:gd name="connsiteY759" fmla="*/ 127298 h 277993"/>
                      <a:gd name="connsiteX760" fmla="*/ 157927 w 201197"/>
                      <a:gd name="connsiteY760" fmla="*/ 126265 h 277993"/>
                      <a:gd name="connsiteX761" fmla="*/ 158533 w 201197"/>
                      <a:gd name="connsiteY761" fmla="*/ 125209 h 277993"/>
                      <a:gd name="connsiteX762" fmla="*/ 159139 w 201197"/>
                      <a:gd name="connsiteY762" fmla="*/ 124154 h 277993"/>
                      <a:gd name="connsiteX763" fmla="*/ 159768 w 201197"/>
                      <a:gd name="connsiteY763" fmla="*/ 123099 h 277993"/>
                      <a:gd name="connsiteX764" fmla="*/ 160374 w 201197"/>
                      <a:gd name="connsiteY764" fmla="*/ 122066 h 277993"/>
                      <a:gd name="connsiteX765" fmla="*/ 160981 w 201197"/>
                      <a:gd name="connsiteY765" fmla="*/ 121010 h 277993"/>
                      <a:gd name="connsiteX766" fmla="*/ 161587 w 201197"/>
                      <a:gd name="connsiteY766" fmla="*/ 119955 h 277993"/>
                      <a:gd name="connsiteX767" fmla="*/ 162171 w 201197"/>
                      <a:gd name="connsiteY767" fmla="*/ 118922 h 277993"/>
                      <a:gd name="connsiteX768" fmla="*/ 162777 w 201197"/>
                      <a:gd name="connsiteY768" fmla="*/ 117867 h 277993"/>
                      <a:gd name="connsiteX769" fmla="*/ 163383 w 201197"/>
                      <a:gd name="connsiteY769" fmla="*/ 116834 h 277993"/>
                      <a:gd name="connsiteX770" fmla="*/ 163967 w 201197"/>
                      <a:gd name="connsiteY770" fmla="*/ 115778 h 277993"/>
                      <a:gd name="connsiteX771" fmla="*/ 164551 w 201197"/>
                      <a:gd name="connsiteY771" fmla="*/ 114745 h 277993"/>
                      <a:gd name="connsiteX772" fmla="*/ 165157 w 201197"/>
                      <a:gd name="connsiteY772" fmla="*/ 113690 h 277993"/>
                      <a:gd name="connsiteX773" fmla="*/ 165741 w 201197"/>
                      <a:gd name="connsiteY773" fmla="*/ 112657 h 277993"/>
                      <a:gd name="connsiteX774" fmla="*/ 166325 w 201197"/>
                      <a:gd name="connsiteY774" fmla="*/ 111602 h 277993"/>
                      <a:gd name="connsiteX775" fmla="*/ 166909 w 201197"/>
                      <a:gd name="connsiteY775" fmla="*/ 110569 h 277993"/>
                      <a:gd name="connsiteX776" fmla="*/ 167470 w 201197"/>
                      <a:gd name="connsiteY776" fmla="*/ 109513 h 277993"/>
                      <a:gd name="connsiteX777" fmla="*/ 168054 w 201197"/>
                      <a:gd name="connsiteY777" fmla="*/ 108480 h 277993"/>
                      <a:gd name="connsiteX778" fmla="*/ 168638 w 201197"/>
                      <a:gd name="connsiteY778" fmla="*/ 107425 h 277993"/>
                      <a:gd name="connsiteX779" fmla="*/ 169199 w 201197"/>
                      <a:gd name="connsiteY779" fmla="*/ 106392 h 277993"/>
                      <a:gd name="connsiteX780" fmla="*/ 169761 w 201197"/>
                      <a:gd name="connsiteY780" fmla="*/ 105337 h 277993"/>
                      <a:gd name="connsiteX781" fmla="*/ 170322 w 201197"/>
                      <a:gd name="connsiteY781" fmla="*/ 104304 h 277993"/>
                      <a:gd name="connsiteX782" fmla="*/ 170883 w 201197"/>
                      <a:gd name="connsiteY782" fmla="*/ 103271 h 277993"/>
                      <a:gd name="connsiteX783" fmla="*/ 171445 w 201197"/>
                      <a:gd name="connsiteY783" fmla="*/ 102215 h 277993"/>
                      <a:gd name="connsiteX784" fmla="*/ 171984 w 201197"/>
                      <a:gd name="connsiteY784" fmla="*/ 101183 h 277993"/>
                      <a:gd name="connsiteX785" fmla="*/ 172545 w 201197"/>
                      <a:gd name="connsiteY785" fmla="*/ 100127 h 277993"/>
                      <a:gd name="connsiteX786" fmla="*/ 173084 w 201197"/>
                      <a:gd name="connsiteY786" fmla="*/ 99094 h 277993"/>
                      <a:gd name="connsiteX787" fmla="*/ 173623 w 201197"/>
                      <a:gd name="connsiteY787" fmla="*/ 98039 h 277993"/>
                      <a:gd name="connsiteX788" fmla="*/ 174184 w 201197"/>
                      <a:gd name="connsiteY788" fmla="*/ 96983 h 277993"/>
                      <a:gd name="connsiteX789" fmla="*/ 174701 w 201197"/>
                      <a:gd name="connsiteY789" fmla="*/ 95950 h 277993"/>
                      <a:gd name="connsiteX790" fmla="*/ 175240 w 201197"/>
                      <a:gd name="connsiteY790" fmla="*/ 94895 h 277993"/>
                      <a:gd name="connsiteX791" fmla="*/ 175778 w 201197"/>
                      <a:gd name="connsiteY791" fmla="*/ 93840 h 277993"/>
                      <a:gd name="connsiteX792" fmla="*/ 176295 w 201197"/>
                      <a:gd name="connsiteY792" fmla="*/ 92807 h 277993"/>
                      <a:gd name="connsiteX793" fmla="*/ 176811 w 201197"/>
                      <a:gd name="connsiteY793" fmla="*/ 91751 h 277993"/>
                      <a:gd name="connsiteX794" fmla="*/ 177328 w 201197"/>
                      <a:gd name="connsiteY794" fmla="*/ 90696 h 277993"/>
                      <a:gd name="connsiteX795" fmla="*/ 177844 w 201197"/>
                      <a:gd name="connsiteY795" fmla="*/ 89641 h 277993"/>
                      <a:gd name="connsiteX796" fmla="*/ 178361 w 201197"/>
                      <a:gd name="connsiteY796" fmla="*/ 88585 h 277993"/>
                      <a:gd name="connsiteX797" fmla="*/ 178855 w 201197"/>
                      <a:gd name="connsiteY797" fmla="*/ 87530 h 277993"/>
                      <a:gd name="connsiteX798" fmla="*/ 179371 w 201197"/>
                      <a:gd name="connsiteY798" fmla="*/ 86474 h 277993"/>
                      <a:gd name="connsiteX799" fmla="*/ 179865 w 201197"/>
                      <a:gd name="connsiteY799" fmla="*/ 85419 h 277993"/>
                      <a:gd name="connsiteX800" fmla="*/ 180359 w 201197"/>
                      <a:gd name="connsiteY800" fmla="*/ 84364 h 277993"/>
                      <a:gd name="connsiteX801" fmla="*/ 180853 w 201197"/>
                      <a:gd name="connsiteY801" fmla="*/ 83308 h 277993"/>
                      <a:gd name="connsiteX802" fmla="*/ 181078 w 201197"/>
                      <a:gd name="connsiteY802" fmla="*/ 82769 h 277993"/>
                      <a:gd name="connsiteX803" fmla="*/ 181325 w 201197"/>
                      <a:gd name="connsiteY803" fmla="*/ 82253 h 277993"/>
                      <a:gd name="connsiteX804" fmla="*/ 181572 w 201197"/>
                      <a:gd name="connsiteY804" fmla="*/ 81714 h 277993"/>
                      <a:gd name="connsiteX805" fmla="*/ 181819 w 201197"/>
                      <a:gd name="connsiteY805" fmla="*/ 81175 h 277993"/>
                      <a:gd name="connsiteX806" fmla="*/ 182043 w 201197"/>
                      <a:gd name="connsiteY806" fmla="*/ 80636 h 277993"/>
                      <a:gd name="connsiteX807" fmla="*/ 182290 w 201197"/>
                      <a:gd name="connsiteY807" fmla="*/ 80120 h 277993"/>
                      <a:gd name="connsiteX808" fmla="*/ 182515 w 201197"/>
                      <a:gd name="connsiteY808" fmla="*/ 79581 h 277993"/>
                      <a:gd name="connsiteX809" fmla="*/ 182762 w 201197"/>
                      <a:gd name="connsiteY809" fmla="*/ 79042 h 277993"/>
                      <a:gd name="connsiteX810" fmla="*/ 182987 w 201197"/>
                      <a:gd name="connsiteY810" fmla="*/ 78503 h 277993"/>
                      <a:gd name="connsiteX811" fmla="*/ 183234 w 201197"/>
                      <a:gd name="connsiteY811" fmla="*/ 77986 h 277993"/>
                      <a:gd name="connsiteX812" fmla="*/ 183458 w 201197"/>
                      <a:gd name="connsiteY812" fmla="*/ 77448 h 277993"/>
                      <a:gd name="connsiteX813" fmla="*/ 183683 w 201197"/>
                      <a:gd name="connsiteY813" fmla="*/ 76909 h 277993"/>
                      <a:gd name="connsiteX814" fmla="*/ 183907 w 201197"/>
                      <a:gd name="connsiteY814" fmla="*/ 76370 h 277993"/>
                      <a:gd name="connsiteX815" fmla="*/ 184154 w 201197"/>
                      <a:gd name="connsiteY815" fmla="*/ 75831 h 277993"/>
                      <a:gd name="connsiteX816" fmla="*/ 184379 w 201197"/>
                      <a:gd name="connsiteY816" fmla="*/ 75292 h 277993"/>
                      <a:gd name="connsiteX817" fmla="*/ 184603 w 201197"/>
                      <a:gd name="connsiteY817" fmla="*/ 74753 h 277993"/>
                      <a:gd name="connsiteX818" fmla="*/ 184828 w 201197"/>
                      <a:gd name="connsiteY818" fmla="*/ 74236 h 277993"/>
                      <a:gd name="connsiteX819" fmla="*/ 185052 w 201197"/>
                      <a:gd name="connsiteY819" fmla="*/ 73698 h 277993"/>
                      <a:gd name="connsiteX820" fmla="*/ 185277 w 201197"/>
                      <a:gd name="connsiteY820" fmla="*/ 73159 h 277993"/>
                      <a:gd name="connsiteX821" fmla="*/ 185502 w 201197"/>
                      <a:gd name="connsiteY821" fmla="*/ 72620 h 277993"/>
                      <a:gd name="connsiteX822" fmla="*/ 185704 w 201197"/>
                      <a:gd name="connsiteY822" fmla="*/ 72081 h 277993"/>
                      <a:gd name="connsiteX823" fmla="*/ 185928 w 201197"/>
                      <a:gd name="connsiteY823" fmla="*/ 71542 h 277993"/>
                      <a:gd name="connsiteX824" fmla="*/ 186153 w 201197"/>
                      <a:gd name="connsiteY824" fmla="*/ 70980 h 277993"/>
                      <a:gd name="connsiteX825" fmla="*/ 186355 w 201197"/>
                      <a:gd name="connsiteY825" fmla="*/ 70442 h 277993"/>
                      <a:gd name="connsiteX826" fmla="*/ 186579 w 201197"/>
                      <a:gd name="connsiteY826" fmla="*/ 69903 h 277993"/>
                      <a:gd name="connsiteX827" fmla="*/ 186804 w 201197"/>
                      <a:gd name="connsiteY827" fmla="*/ 69364 h 277993"/>
                      <a:gd name="connsiteX828" fmla="*/ 187006 w 201197"/>
                      <a:gd name="connsiteY828" fmla="*/ 68825 h 277993"/>
                      <a:gd name="connsiteX829" fmla="*/ 187208 w 201197"/>
                      <a:gd name="connsiteY829" fmla="*/ 68286 h 277993"/>
                      <a:gd name="connsiteX830" fmla="*/ 187433 w 201197"/>
                      <a:gd name="connsiteY830" fmla="*/ 67724 h 277993"/>
                      <a:gd name="connsiteX831" fmla="*/ 187635 w 201197"/>
                      <a:gd name="connsiteY831" fmla="*/ 67186 h 277993"/>
                      <a:gd name="connsiteX832" fmla="*/ 187837 w 201197"/>
                      <a:gd name="connsiteY832" fmla="*/ 66647 h 277993"/>
                      <a:gd name="connsiteX833" fmla="*/ 188061 w 201197"/>
                      <a:gd name="connsiteY833" fmla="*/ 66108 h 277993"/>
                      <a:gd name="connsiteX834" fmla="*/ 188263 w 201197"/>
                      <a:gd name="connsiteY834" fmla="*/ 65546 h 277993"/>
                      <a:gd name="connsiteX835" fmla="*/ 188466 w 201197"/>
                      <a:gd name="connsiteY835" fmla="*/ 65007 h 277993"/>
                      <a:gd name="connsiteX836" fmla="*/ 188668 w 201197"/>
                      <a:gd name="connsiteY836" fmla="*/ 64469 h 277993"/>
                      <a:gd name="connsiteX837" fmla="*/ 188870 w 201197"/>
                      <a:gd name="connsiteY837" fmla="*/ 63907 h 277993"/>
                      <a:gd name="connsiteX838" fmla="*/ 189072 w 201197"/>
                      <a:gd name="connsiteY838" fmla="*/ 63368 h 277993"/>
                      <a:gd name="connsiteX839" fmla="*/ 189252 w 201197"/>
                      <a:gd name="connsiteY839" fmla="*/ 62807 h 277993"/>
                      <a:gd name="connsiteX840" fmla="*/ 189454 w 201197"/>
                      <a:gd name="connsiteY840" fmla="*/ 62268 h 277993"/>
                      <a:gd name="connsiteX841" fmla="*/ 189656 w 201197"/>
                      <a:gd name="connsiteY841" fmla="*/ 61707 h 277993"/>
                      <a:gd name="connsiteX842" fmla="*/ 189858 w 201197"/>
                      <a:gd name="connsiteY842" fmla="*/ 61168 h 277993"/>
                      <a:gd name="connsiteX843" fmla="*/ 190037 w 201197"/>
                      <a:gd name="connsiteY843" fmla="*/ 60606 h 277993"/>
                      <a:gd name="connsiteX844" fmla="*/ 190240 w 201197"/>
                      <a:gd name="connsiteY844" fmla="*/ 60045 h 277993"/>
                      <a:gd name="connsiteX845" fmla="*/ 190419 w 201197"/>
                      <a:gd name="connsiteY845" fmla="*/ 59506 h 277993"/>
                      <a:gd name="connsiteX846" fmla="*/ 190621 w 201197"/>
                      <a:gd name="connsiteY846" fmla="*/ 58945 h 277993"/>
                      <a:gd name="connsiteX847" fmla="*/ 190801 w 201197"/>
                      <a:gd name="connsiteY847" fmla="*/ 58383 h 277993"/>
                      <a:gd name="connsiteX848" fmla="*/ 190981 w 201197"/>
                      <a:gd name="connsiteY848" fmla="*/ 57844 h 277993"/>
                      <a:gd name="connsiteX849" fmla="*/ 191183 w 201197"/>
                      <a:gd name="connsiteY849" fmla="*/ 57283 h 277993"/>
                      <a:gd name="connsiteX850" fmla="*/ 191362 w 201197"/>
                      <a:gd name="connsiteY850" fmla="*/ 56721 h 277993"/>
                      <a:gd name="connsiteX851" fmla="*/ 191542 w 201197"/>
                      <a:gd name="connsiteY851" fmla="*/ 56160 h 277993"/>
                      <a:gd name="connsiteX852" fmla="*/ 191722 w 201197"/>
                      <a:gd name="connsiteY852" fmla="*/ 55599 h 277993"/>
                      <a:gd name="connsiteX853" fmla="*/ 191901 w 201197"/>
                      <a:gd name="connsiteY853" fmla="*/ 55037 h 277993"/>
                      <a:gd name="connsiteX854" fmla="*/ 192081 w 201197"/>
                      <a:gd name="connsiteY854" fmla="*/ 54476 h 277993"/>
                      <a:gd name="connsiteX855" fmla="*/ 192261 w 201197"/>
                      <a:gd name="connsiteY855" fmla="*/ 53915 h 277993"/>
                      <a:gd name="connsiteX856" fmla="*/ 192418 w 201197"/>
                      <a:gd name="connsiteY856" fmla="*/ 53353 h 277993"/>
                      <a:gd name="connsiteX857" fmla="*/ 192597 w 201197"/>
                      <a:gd name="connsiteY857" fmla="*/ 52792 h 277993"/>
                      <a:gd name="connsiteX858" fmla="*/ 192777 w 201197"/>
                      <a:gd name="connsiteY858" fmla="*/ 52230 h 277993"/>
                      <a:gd name="connsiteX859" fmla="*/ 192934 w 201197"/>
                      <a:gd name="connsiteY859" fmla="*/ 51669 h 277993"/>
                      <a:gd name="connsiteX860" fmla="*/ 193114 w 201197"/>
                      <a:gd name="connsiteY860" fmla="*/ 51108 h 277993"/>
                      <a:gd name="connsiteX861" fmla="*/ 193271 w 201197"/>
                      <a:gd name="connsiteY861" fmla="*/ 50546 h 277993"/>
                      <a:gd name="connsiteX862" fmla="*/ 193451 w 201197"/>
                      <a:gd name="connsiteY862" fmla="*/ 49985 h 277993"/>
                      <a:gd name="connsiteX863" fmla="*/ 193608 w 201197"/>
                      <a:gd name="connsiteY863" fmla="*/ 49401 h 277993"/>
                      <a:gd name="connsiteX864" fmla="*/ 193765 w 201197"/>
                      <a:gd name="connsiteY864" fmla="*/ 48840 h 277993"/>
                      <a:gd name="connsiteX865" fmla="*/ 193922 w 201197"/>
                      <a:gd name="connsiteY865" fmla="*/ 48278 h 277993"/>
                      <a:gd name="connsiteX866" fmla="*/ 194102 w 201197"/>
                      <a:gd name="connsiteY866" fmla="*/ 47695 h 277993"/>
                      <a:gd name="connsiteX867" fmla="*/ 194259 w 201197"/>
                      <a:gd name="connsiteY867" fmla="*/ 47133 h 277993"/>
                      <a:gd name="connsiteX868" fmla="*/ 194416 w 201197"/>
                      <a:gd name="connsiteY868" fmla="*/ 46549 h 277993"/>
                      <a:gd name="connsiteX869" fmla="*/ 194573 w 201197"/>
                      <a:gd name="connsiteY869" fmla="*/ 45988 h 277993"/>
                      <a:gd name="connsiteX870" fmla="*/ 194708 w 201197"/>
                      <a:gd name="connsiteY870" fmla="*/ 45404 h 277993"/>
                      <a:gd name="connsiteX871" fmla="*/ 194865 w 201197"/>
                      <a:gd name="connsiteY871" fmla="*/ 44843 h 277993"/>
                      <a:gd name="connsiteX872" fmla="*/ 195022 w 201197"/>
                      <a:gd name="connsiteY872" fmla="*/ 44259 h 277993"/>
                      <a:gd name="connsiteX873" fmla="*/ 195180 w 201197"/>
                      <a:gd name="connsiteY873" fmla="*/ 43675 h 277993"/>
                      <a:gd name="connsiteX874" fmla="*/ 195314 w 201197"/>
                      <a:gd name="connsiteY874" fmla="*/ 43114 h 277993"/>
                      <a:gd name="connsiteX875" fmla="*/ 195472 w 201197"/>
                      <a:gd name="connsiteY875" fmla="*/ 42530 h 277993"/>
                      <a:gd name="connsiteX876" fmla="*/ 195606 w 201197"/>
                      <a:gd name="connsiteY876" fmla="*/ 41946 h 277993"/>
                      <a:gd name="connsiteX877" fmla="*/ 195741 w 201197"/>
                      <a:gd name="connsiteY877" fmla="*/ 41385 h 277993"/>
                      <a:gd name="connsiteX878" fmla="*/ 195898 w 201197"/>
                      <a:gd name="connsiteY878" fmla="*/ 40801 h 277993"/>
                      <a:gd name="connsiteX879" fmla="*/ 196033 w 201197"/>
                      <a:gd name="connsiteY879" fmla="*/ 40217 h 277993"/>
                      <a:gd name="connsiteX880" fmla="*/ 196168 w 201197"/>
                      <a:gd name="connsiteY880" fmla="*/ 39633 h 277993"/>
                      <a:gd name="connsiteX881" fmla="*/ 196302 w 201197"/>
                      <a:gd name="connsiteY881" fmla="*/ 39049 h 277993"/>
                      <a:gd name="connsiteX882" fmla="*/ 196437 w 201197"/>
                      <a:gd name="connsiteY882" fmla="*/ 38465 h 277993"/>
                      <a:gd name="connsiteX883" fmla="*/ 196572 w 201197"/>
                      <a:gd name="connsiteY883" fmla="*/ 37882 h 277993"/>
                      <a:gd name="connsiteX884" fmla="*/ 196707 w 201197"/>
                      <a:gd name="connsiteY884" fmla="*/ 37298 h 277993"/>
                      <a:gd name="connsiteX885" fmla="*/ 196841 w 201197"/>
                      <a:gd name="connsiteY885" fmla="*/ 36692 h 277993"/>
                      <a:gd name="connsiteX886" fmla="*/ 196954 w 201197"/>
                      <a:gd name="connsiteY886" fmla="*/ 36108 h 277993"/>
                      <a:gd name="connsiteX887" fmla="*/ 197088 w 201197"/>
                      <a:gd name="connsiteY887" fmla="*/ 35524 h 277993"/>
                      <a:gd name="connsiteX888" fmla="*/ 197223 w 201197"/>
                      <a:gd name="connsiteY888" fmla="*/ 34940 h 277993"/>
                      <a:gd name="connsiteX889" fmla="*/ 197335 w 201197"/>
                      <a:gd name="connsiteY889" fmla="*/ 34334 h 277993"/>
                      <a:gd name="connsiteX890" fmla="*/ 197448 w 201197"/>
                      <a:gd name="connsiteY890" fmla="*/ 33750 h 277993"/>
                      <a:gd name="connsiteX891" fmla="*/ 197582 w 201197"/>
                      <a:gd name="connsiteY891" fmla="*/ 33166 h 277993"/>
                      <a:gd name="connsiteX892" fmla="*/ 197695 w 201197"/>
                      <a:gd name="connsiteY892" fmla="*/ 32560 h 277993"/>
                      <a:gd name="connsiteX893" fmla="*/ 197807 w 201197"/>
                      <a:gd name="connsiteY893" fmla="*/ 31976 h 277993"/>
                      <a:gd name="connsiteX894" fmla="*/ 197919 w 201197"/>
                      <a:gd name="connsiteY894" fmla="*/ 31370 h 277993"/>
                      <a:gd name="connsiteX895" fmla="*/ 198031 w 201197"/>
                      <a:gd name="connsiteY895" fmla="*/ 30763 h 277993"/>
                      <a:gd name="connsiteX896" fmla="*/ 198144 w 201197"/>
                      <a:gd name="connsiteY896" fmla="*/ 30180 h 277993"/>
                      <a:gd name="connsiteX897" fmla="*/ 198256 w 201197"/>
                      <a:gd name="connsiteY897" fmla="*/ 29573 h 277993"/>
                      <a:gd name="connsiteX898" fmla="*/ 198368 w 201197"/>
                      <a:gd name="connsiteY898" fmla="*/ 28967 h 277993"/>
                      <a:gd name="connsiteX899" fmla="*/ 198481 w 201197"/>
                      <a:gd name="connsiteY899" fmla="*/ 28361 h 277993"/>
                      <a:gd name="connsiteX900" fmla="*/ 198570 w 201197"/>
                      <a:gd name="connsiteY900" fmla="*/ 27777 h 277993"/>
                      <a:gd name="connsiteX901" fmla="*/ 198683 w 201197"/>
                      <a:gd name="connsiteY901" fmla="*/ 27171 h 277993"/>
                      <a:gd name="connsiteX902" fmla="*/ 198772 w 201197"/>
                      <a:gd name="connsiteY902" fmla="*/ 26564 h 277993"/>
                      <a:gd name="connsiteX903" fmla="*/ 198885 w 201197"/>
                      <a:gd name="connsiteY903" fmla="*/ 25958 h 277993"/>
                      <a:gd name="connsiteX904" fmla="*/ 198975 w 201197"/>
                      <a:gd name="connsiteY904" fmla="*/ 25352 h 277993"/>
                      <a:gd name="connsiteX905" fmla="*/ 199064 w 201197"/>
                      <a:gd name="connsiteY905" fmla="*/ 24745 h 277993"/>
                      <a:gd name="connsiteX906" fmla="*/ 199154 w 201197"/>
                      <a:gd name="connsiteY906" fmla="*/ 24117 h 277993"/>
                      <a:gd name="connsiteX907" fmla="*/ 199244 w 201197"/>
                      <a:gd name="connsiteY907" fmla="*/ 23510 h 277993"/>
                      <a:gd name="connsiteX908" fmla="*/ 199334 w 201197"/>
                      <a:gd name="connsiteY908" fmla="*/ 22904 h 277993"/>
                      <a:gd name="connsiteX909" fmla="*/ 199424 w 201197"/>
                      <a:gd name="connsiteY909" fmla="*/ 22298 h 277993"/>
                      <a:gd name="connsiteX910" fmla="*/ 199514 w 201197"/>
                      <a:gd name="connsiteY910" fmla="*/ 21669 h 277993"/>
                      <a:gd name="connsiteX911" fmla="*/ 199603 w 201197"/>
                      <a:gd name="connsiteY911" fmla="*/ 21063 h 277993"/>
                      <a:gd name="connsiteX912" fmla="*/ 199693 w 201197"/>
                      <a:gd name="connsiteY912" fmla="*/ 20434 h 277993"/>
                      <a:gd name="connsiteX913" fmla="*/ 199760 w 201197"/>
                      <a:gd name="connsiteY913" fmla="*/ 19828 h 277993"/>
                      <a:gd name="connsiteX914" fmla="*/ 199850 w 201197"/>
                      <a:gd name="connsiteY914" fmla="*/ 19199 h 277993"/>
                      <a:gd name="connsiteX915" fmla="*/ 199918 w 201197"/>
                      <a:gd name="connsiteY915" fmla="*/ 18593 h 277993"/>
                      <a:gd name="connsiteX916" fmla="*/ 200007 w 201197"/>
                      <a:gd name="connsiteY916" fmla="*/ 17964 h 277993"/>
                      <a:gd name="connsiteX917" fmla="*/ 200075 w 201197"/>
                      <a:gd name="connsiteY917" fmla="*/ 17335 h 277993"/>
                      <a:gd name="connsiteX918" fmla="*/ 200142 w 201197"/>
                      <a:gd name="connsiteY918" fmla="*/ 16729 h 277993"/>
                      <a:gd name="connsiteX919" fmla="*/ 200210 w 201197"/>
                      <a:gd name="connsiteY919" fmla="*/ 16100 h 277993"/>
                      <a:gd name="connsiteX920" fmla="*/ 200277 w 201197"/>
                      <a:gd name="connsiteY920" fmla="*/ 15472 h 277993"/>
                      <a:gd name="connsiteX921" fmla="*/ 200344 w 201197"/>
                      <a:gd name="connsiteY921" fmla="*/ 14843 h 277993"/>
                      <a:gd name="connsiteX922" fmla="*/ 200412 w 201197"/>
                      <a:gd name="connsiteY922" fmla="*/ 14214 h 277993"/>
                      <a:gd name="connsiteX923" fmla="*/ 200479 w 201197"/>
                      <a:gd name="connsiteY923" fmla="*/ 13585 h 277993"/>
                      <a:gd name="connsiteX924" fmla="*/ 200524 w 201197"/>
                      <a:gd name="connsiteY924" fmla="*/ 12957 h 277993"/>
                      <a:gd name="connsiteX925" fmla="*/ 200591 w 201197"/>
                      <a:gd name="connsiteY925" fmla="*/ 12328 h 277993"/>
                      <a:gd name="connsiteX926" fmla="*/ 200636 w 201197"/>
                      <a:gd name="connsiteY926" fmla="*/ 11677 h 277993"/>
                      <a:gd name="connsiteX927" fmla="*/ 200704 w 201197"/>
                      <a:gd name="connsiteY927" fmla="*/ 11048 h 277993"/>
                      <a:gd name="connsiteX928" fmla="*/ 200749 w 201197"/>
                      <a:gd name="connsiteY928" fmla="*/ 10419 h 277993"/>
                      <a:gd name="connsiteX929" fmla="*/ 200793 w 201197"/>
                      <a:gd name="connsiteY929" fmla="*/ 9768 h 277993"/>
                      <a:gd name="connsiteX930" fmla="*/ 200838 w 201197"/>
                      <a:gd name="connsiteY930" fmla="*/ 9139 h 277993"/>
                      <a:gd name="connsiteX931" fmla="*/ 200883 w 201197"/>
                      <a:gd name="connsiteY931" fmla="*/ 8488 h 277993"/>
                      <a:gd name="connsiteX932" fmla="*/ 200928 w 201197"/>
                      <a:gd name="connsiteY932" fmla="*/ 7859 h 277993"/>
                      <a:gd name="connsiteX933" fmla="*/ 200973 w 201197"/>
                      <a:gd name="connsiteY933" fmla="*/ 7208 h 277993"/>
                      <a:gd name="connsiteX934" fmla="*/ 201018 w 201197"/>
                      <a:gd name="connsiteY934" fmla="*/ 6557 h 277993"/>
                      <a:gd name="connsiteX935" fmla="*/ 201063 w 201197"/>
                      <a:gd name="connsiteY935" fmla="*/ 5928 h 277993"/>
                      <a:gd name="connsiteX936" fmla="*/ 201108 w 201197"/>
                      <a:gd name="connsiteY936" fmla="*/ 5277 h 277993"/>
                      <a:gd name="connsiteX937" fmla="*/ 201130 w 201197"/>
                      <a:gd name="connsiteY937" fmla="*/ 4626 h 277993"/>
                      <a:gd name="connsiteX938" fmla="*/ 201153 w 201197"/>
                      <a:gd name="connsiteY938" fmla="*/ 4154 h 277993"/>
                      <a:gd name="connsiteX939" fmla="*/ 201153 w 201197"/>
                      <a:gd name="connsiteY939" fmla="*/ 3975 h 277993"/>
                      <a:gd name="connsiteX940" fmla="*/ 201198 w 201197"/>
                      <a:gd name="connsiteY940" fmla="*/ 3323 h 277993"/>
                      <a:gd name="connsiteX941" fmla="*/ 201198 w 201197"/>
                      <a:gd name="connsiteY941" fmla="*/ 3076 h 277993"/>
                      <a:gd name="connsiteX942" fmla="*/ 200928 w 201197"/>
                      <a:gd name="connsiteY942" fmla="*/ 2650 h 277993"/>
                      <a:gd name="connsiteX943" fmla="*/ 200546 w 201197"/>
                      <a:gd name="connsiteY943" fmla="*/ 1998 h 277993"/>
                      <a:gd name="connsiteX944" fmla="*/ 199087 w 201197"/>
                      <a:gd name="connsiteY944" fmla="*/ 0 h 277993"/>
                      <a:gd name="connsiteX945" fmla="*/ 197492 w 201197"/>
                      <a:gd name="connsiteY945" fmla="*/ 1886 h 277993"/>
                      <a:gd name="connsiteX946" fmla="*/ 197492 w 201197"/>
                      <a:gd name="connsiteY946" fmla="*/ 1886 h 277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</a:cxnLst>
                    <a:rect l="l" t="t" r="r" b="b"/>
                    <a:pathLst>
                      <a:path w="201197" h="277993">
                        <a:moveTo>
                          <a:pt x="197492" y="1886"/>
                        </a:moveTo>
                        <a:lnTo>
                          <a:pt x="197043" y="2492"/>
                        </a:lnTo>
                        <a:lnTo>
                          <a:pt x="196752" y="2897"/>
                        </a:lnTo>
                        <a:lnTo>
                          <a:pt x="196752" y="3121"/>
                        </a:lnTo>
                        <a:lnTo>
                          <a:pt x="196707" y="3772"/>
                        </a:lnTo>
                        <a:lnTo>
                          <a:pt x="196707" y="3930"/>
                        </a:lnTo>
                        <a:lnTo>
                          <a:pt x="196684" y="4401"/>
                        </a:lnTo>
                        <a:lnTo>
                          <a:pt x="196662" y="5030"/>
                        </a:lnTo>
                        <a:lnTo>
                          <a:pt x="196617" y="5659"/>
                        </a:lnTo>
                        <a:lnTo>
                          <a:pt x="196572" y="6310"/>
                        </a:lnTo>
                        <a:lnTo>
                          <a:pt x="196549" y="6939"/>
                        </a:lnTo>
                        <a:lnTo>
                          <a:pt x="196504" y="7567"/>
                        </a:lnTo>
                        <a:lnTo>
                          <a:pt x="196460" y="8196"/>
                        </a:lnTo>
                        <a:lnTo>
                          <a:pt x="196415" y="8825"/>
                        </a:lnTo>
                        <a:lnTo>
                          <a:pt x="196370" y="9431"/>
                        </a:lnTo>
                        <a:lnTo>
                          <a:pt x="196325" y="10060"/>
                        </a:lnTo>
                        <a:lnTo>
                          <a:pt x="196280" y="10689"/>
                        </a:lnTo>
                        <a:lnTo>
                          <a:pt x="196213" y="11317"/>
                        </a:lnTo>
                        <a:lnTo>
                          <a:pt x="196168" y="11924"/>
                        </a:lnTo>
                        <a:lnTo>
                          <a:pt x="196123" y="12552"/>
                        </a:lnTo>
                        <a:lnTo>
                          <a:pt x="196055" y="13159"/>
                        </a:lnTo>
                        <a:lnTo>
                          <a:pt x="195988" y="13787"/>
                        </a:lnTo>
                        <a:lnTo>
                          <a:pt x="195943" y="14394"/>
                        </a:lnTo>
                        <a:lnTo>
                          <a:pt x="195876" y="15000"/>
                        </a:lnTo>
                        <a:lnTo>
                          <a:pt x="195808" y="15629"/>
                        </a:lnTo>
                        <a:lnTo>
                          <a:pt x="195741" y="16235"/>
                        </a:lnTo>
                        <a:lnTo>
                          <a:pt x="195674" y="16841"/>
                        </a:lnTo>
                        <a:lnTo>
                          <a:pt x="195606" y="17448"/>
                        </a:lnTo>
                        <a:lnTo>
                          <a:pt x="195539" y="18054"/>
                        </a:lnTo>
                        <a:lnTo>
                          <a:pt x="195449" y="18660"/>
                        </a:lnTo>
                        <a:lnTo>
                          <a:pt x="195382" y="19266"/>
                        </a:lnTo>
                        <a:lnTo>
                          <a:pt x="195314" y="19873"/>
                        </a:lnTo>
                        <a:lnTo>
                          <a:pt x="195225" y="20479"/>
                        </a:lnTo>
                        <a:lnTo>
                          <a:pt x="195135" y="21085"/>
                        </a:lnTo>
                        <a:lnTo>
                          <a:pt x="195067" y="21669"/>
                        </a:lnTo>
                        <a:lnTo>
                          <a:pt x="194978" y="22275"/>
                        </a:lnTo>
                        <a:lnTo>
                          <a:pt x="194888" y="22882"/>
                        </a:lnTo>
                        <a:lnTo>
                          <a:pt x="194798" y="23466"/>
                        </a:lnTo>
                        <a:lnTo>
                          <a:pt x="194708" y="24072"/>
                        </a:lnTo>
                        <a:lnTo>
                          <a:pt x="194618" y="24656"/>
                        </a:lnTo>
                        <a:lnTo>
                          <a:pt x="194528" y="25262"/>
                        </a:lnTo>
                        <a:lnTo>
                          <a:pt x="194439" y="25846"/>
                        </a:lnTo>
                        <a:lnTo>
                          <a:pt x="194326" y="26430"/>
                        </a:lnTo>
                        <a:lnTo>
                          <a:pt x="194236" y="27036"/>
                        </a:lnTo>
                        <a:lnTo>
                          <a:pt x="194124" y="27620"/>
                        </a:lnTo>
                        <a:lnTo>
                          <a:pt x="194034" y="28204"/>
                        </a:lnTo>
                        <a:lnTo>
                          <a:pt x="193922" y="28787"/>
                        </a:lnTo>
                        <a:lnTo>
                          <a:pt x="193832" y="29394"/>
                        </a:lnTo>
                        <a:lnTo>
                          <a:pt x="193720" y="29977"/>
                        </a:lnTo>
                        <a:lnTo>
                          <a:pt x="193608" y="30561"/>
                        </a:lnTo>
                        <a:lnTo>
                          <a:pt x="193496" y="31145"/>
                        </a:lnTo>
                        <a:lnTo>
                          <a:pt x="193383" y="31707"/>
                        </a:lnTo>
                        <a:lnTo>
                          <a:pt x="193271" y="32290"/>
                        </a:lnTo>
                        <a:lnTo>
                          <a:pt x="193159" y="32874"/>
                        </a:lnTo>
                        <a:lnTo>
                          <a:pt x="193024" y="33458"/>
                        </a:lnTo>
                        <a:lnTo>
                          <a:pt x="192912" y="34042"/>
                        </a:lnTo>
                        <a:lnTo>
                          <a:pt x="192799" y="34626"/>
                        </a:lnTo>
                        <a:lnTo>
                          <a:pt x="192665" y="35187"/>
                        </a:lnTo>
                        <a:lnTo>
                          <a:pt x="192552" y="35771"/>
                        </a:lnTo>
                        <a:lnTo>
                          <a:pt x="192418" y="36332"/>
                        </a:lnTo>
                        <a:lnTo>
                          <a:pt x="192305" y="36916"/>
                        </a:lnTo>
                        <a:lnTo>
                          <a:pt x="192171" y="37478"/>
                        </a:lnTo>
                        <a:lnTo>
                          <a:pt x="192036" y="38061"/>
                        </a:lnTo>
                        <a:lnTo>
                          <a:pt x="191901" y="38623"/>
                        </a:lnTo>
                        <a:lnTo>
                          <a:pt x="191766" y="39207"/>
                        </a:lnTo>
                        <a:lnTo>
                          <a:pt x="191632" y="39768"/>
                        </a:lnTo>
                        <a:lnTo>
                          <a:pt x="191497" y="40329"/>
                        </a:lnTo>
                        <a:lnTo>
                          <a:pt x="191362" y="40913"/>
                        </a:lnTo>
                        <a:lnTo>
                          <a:pt x="191228" y="41475"/>
                        </a:lnTo>
                        <a:lnTo>
                          <a:pt x="191070" y="42036"/>
                        </a:lnTo>
                        <a:lnTo>
                          <a:pt x="190936" y="42597"/>
                        </a:lnTo>
                        <a:lnTo>
                          <a:pt x="190801" y="43159"/>
                        </a:lnTo>
                        <a:lnTo>
                          <a:pt x="190644" y="43720"/>
                        </a:lnTo>
                        <a:lnTo>
                          <a:pt x="190487" y="44281"/>
                        </a:lnTo>
                        <a:lnTo>
                          <a:pt x="190352" y="44843"/>
                        </a:lnTo>
                        <a:lnTo>
                          <a:pt x="190195" y="45404"/>
                        </a:lnTo>
                        <a:lnTo>
                          <a:pt x="190037" y="45966"/>
                        </a:lnTo>
                        <a:lnTo>
                          <a:pt x="189880" y="46527"/>
                        </a:lnTo>
                        <a:lnTo>
                          <a:pt x="189745" y="47088"/>
                        </a:lnTo>
                        <a:lnTo>
                          <a:pt x="189588" y="47650"/>
                        </a:lnTo>
                        <a:lnTo>
                          <a:pt x="189409" y="48211"/>
                        </a:lnTo>
                        <a:lnTo>
                          <a:pt x="189252" y="48750"/>
                        </a:lnTo>
                        <a:lnTo>
                          <a:pt x="189094" y="49311"/>
                        </a:lnTo>
                        <a:lnTo>
                          <a:pt x="188937" y="49873"/>
                        </a:lnTo>
                        <a:lnTo>
                          <a:pt x="188780" y="50434"/>
                        </a:lnTo>
                        <a:lnTo>
                          <a:pt x="188600" y="50973"/>
                        </a:lnTo>
                        <a:lnTo>
                          <a:pt x="188443" y="51534"/>
                        </a:lnTo>
                        <a:lnTo>
                          <a:pt x="188263" y="52073"/>
                        </a:lnTo>
                        <a:lnTo>
                          <a:pt x="188106" y="52635"/>
                        </a:lnTo>
                        <a:lnTo>
                          <a:pt x="187927" y="53174"/>
                        </a:lnTo>
                        <a:lnTo>
                          <a:pt x="187747" y="53735"/>
                        </a:lnTo>
                        <a:lnTo>
                          <a:pt x="187590" y="54274"/>
                        </a:lnTo>
                        <a:lnTo>
                          <a:pt x="187410" y="54835"/>
                        </a:lnTo>
                        <a:lnTo>
                          <a:pt x="187231" y="55374"/>
                        </a:lnTo>
                        <a:lnTo>
                          <a:pt x="187051" y="55913"/>
                        </a:lnTo>
                        <a:lnTo>
                          <a:pt x="186871" y="56474"/>
                        </a:lnTo>
                        <a:lnTo>
                          <a:pt x="186692" y="57013"/>
                        </a:lnTo>
                        <a:lnTo>
                          <a:pt x="186512" y="57552"/>
                        </a:lnTo>
                        <a:lnTo>
                          <a:pt x="186310" y="58091"/>
                        </a:lnTo>
                        <a:lnTo>
                          <a:pt x="186130" y="58653"/>
                        </a:lnTo>
                        <a:lnTo>
                          <a:pt x="185951" y="59192"/>
                        </a:lnTo>
                        <a:lnTo>
                          <a:pt x="185771" y="59730"/>
                        </a:lnTo>
                        <a:lnTo>
                          <a:pt x="185569" y="60269"/>
                        </a:lnTo>
                        <a:lnTo>
                          <a:pt x="185389" y="60808"/>
                        </a:lnTo>
                        <a:lnTo>
                          <a:pt x="185187" y="61347"/>
                        </a:lnTo>
                        <a:lnTo>
                          <a:pt x="184985" y="61886"/>
                        </a:lnTo>
                        <a:lnTo>
                          <a:pt x="184805" y="62425"/>
                        </a:lnTo>
                        <a:lnTo>
                          <a:pt x="184603" y="62964"/>
                        </a:lnTo>
                        <a:lnTo>
                          <a:pt x="184401" y="63503"/>
                        </a:lnTo>
                        <a:lnTo>
                          <a:pt x="184199" y="64042"/>
                        </a:lnTo>
                        <a:lnTo>
                          <a:pt x="183997" y="64581"/>
                        </a:lnTo>
                        <a:lnTo>
                          <a:pt x="183795" y="65120"/>
                        </a:lnTo>
                        <a:lnTo>
                          <a:pt x="183593" y="65659"/>
                        </a:lnTo>
                        <a:lnTo>
                          <a:pt x="183391" y="66198"/>
                        </a:lnTo>
                        <a:lnTo>
                          <a:pt x="183189" y="66714"/>
                        </a:lnTo>
                        <a:lnTo>
                          <a:pt x="182987" y="67253"/>
                        </a:lnTo>
                        <a:lnTo>
                          <a:pt x="182784" y="67792"/>
                        </a:lnTo>
                        <a:lnTo>
                          <a:pt x="182560" y="68331"/>
                        </a:lnTo>
                        <a:lnTo>
                          <a:pt x="182358" y="68847"/>
                        </a:lnTo>
                        <a:lnTo>
                          <a:pt x="182156" y="69386"/>
                        </a:lnTo>
                        <a:lnTo>
                          <a:pt x="181931" y="69925"/>
                        </a:lnTo>
                        <a:lnTo>
                          <a:pt x="181729" y="70464"/>
                        </a:lnTo>
                        <a:lnTo>
                          <a:pt x="181504" y="70980"/>
                        </a:lnTo>
                        <a:lnTo>
                          <a:pt x="181280" y="71519"/>
                        </a:lnTo>
                        <a:lnTo>
                          <a:pt x="181078" y="72036"/>
                        </a:lnTo>
                        <a:lnTo>
                          <a:pt x="180853" y="72575"/>
                        </a:lnTo>
                        <a:lnTo>
                          <a:pt x="180629" y="73114"/>
                        </a:lnTo>
                        <a:lnTo>
                          <a:pt x="180404" y="73630"/>
                        </a:lnTo>
                        <a:lnTo>
                          <a:pt x="180180" y="74169"/>
                        </a:lnTo>
                        <a:lnTo>
                          <a:pt x="179955" y="74686"/>
                        </a:lnTo>
                        <a:lnTo>
                          <a:pt x="179731" y="75225"/>
                        </a:lnTo>
                        <a:lnTo>
                          <a:pt x="179506" y="75741"/>
                        </a:lnTo>
                        <a:lnTo>
                          <a:pt x="179281" y="76280"/>
                        </a:lnTo>
                        <a:lnTo>
                          <a:pt x="179057" y="76796"/>
                        </a:lnTo>
                        <a:lnTo>
                          <a:pt x="178832" y="77313"/>
                        </a:lnTo>
                        <a:lnTo>
                          <a:pt x="178608" y="77852"/>
                        </a:lnTo>
                        <a:lnTo>
                          <a:pt x="178361" y="78368"/>
                        </a:lnTo>
                        <a:lnTo>
                          <a:pt x="178136" y="78907"/>
                        </a:lnTo>
                        <a:lnTo>
                          <a:pt x="177889" y="79424"/>
                        </a:lnTo>
                        <a:lnTo>
                          <a:pt x="177665" y="79940"/>
                        </a:lnTo>
                        <a:lnTo>
                          <a:pt x="177418" y="80479"/>
                        </a:lnTo>
                        <a:lnTo>
                          <a:pt x="177193" y="80995"/>
                        </a:lnTo>
                        <a:lnTo>
                          <a:pt x="176946" y="81512"/>
                        </a:lnTo>
                        <a:lnTo>
                          <a:pt x="176475" y="82567"/>
                        </a:lnTo>
                        <a:lnTo>
                          <a:pt x="175981" y="83623"/>
                        </a:lnTo>
                        <a:lnTo>
                          <a:pt x="175509" y="84656"/>
                        </a:lnTo>
                        <a:lnTo>
                          <a:pt x="175015" y="85689"/>
                        </a:lnTo>
                        <a:lnTo>
                          <a:pt x="174499" y="86744"/>
                        </a:lnTo>
                        <a:lnTo>
                          <a:pt x="174005" y="87777"/>
                        </a:lnTo>
                        <a:lnTo>
                          <a:pt x="173510" y="88832"/>
                        </a:lnTo>
                        <a:lnTo>
                          <a:pt x="172994" y="89865"/>
                        </a:lnTo>
                        <a:lnTo>
                          <a:pt x="172477" y="90898"/>
                        </a:lnTo>
                        <a:lnTo>
                          <a:pt x="171961" y="91931"/>
                        </a:lnTo>
                        <a:lnTo>
                          <a:pt x="171445" y="92986"/>
                        </a:lnTo>
                        <a:lnTo>
                          <a:pt x="170928" y="94019"/>
                        </a:lnTo>
                        <a:lnTo>
                          <a:pt x="170389" y="95052"/>
                        </a:lnTo>
                        <a:lnTo>
                          <a:pt x="169850" y="96085"/>
                        </a:lnTo>
                        <a:lnTo>
                          <a:pt x="169334" y="97118"/>
                        </a:lnTo>
                        <a:lnTo>
                          <a:pt x="168795" y="98151"/>
                        </a:lnTo>
                        <a:lnTo>
                          <a:pt x="168234" y="99207"/>
                        </a:lnTo>
                        <a:lnTo>
                          <a:pt x="167695" y="100239"/>
                        </a:lnTo>
                        <a:lnTo>
                          <a:pt x="167156" y="101272"/>
                        </a:lnTo>
                        <a:lnTo>
                          <a:pt x="166594" y="102305"/>
                        </a:lnTo>
                        <a:lnTo>
                          <a:pt x="166033" y="103338"/>
                        </a:lnTo>
                        <a:lnTo>
                          <a:pt x="165472" y="104371"/>
                        </a:lnTo>
                        <a:lnTo>
                          <a:pt x="164910" y="105404"/>
                        </a:lnTo>
                        <a:lnTo>
                          <a:pt x="164349" y="106437"/>
                        </a:lnTo>
                        <a:lnTo>
                          <a:pt x="163787" y="107492"/>
                        </a:lnTo>
                        <a:lnTo>
                          <a:pt x="163204" y="108525"/>
                        </a:lnTo>
                        <a:lnTo>
                          <a:pt x="162642" y="109558"/>
                        </a:lnTo>
                        <a:lnTo>
                          <a:pt x="162058" y="110591"/>
                        </a:lnTo>
                        <a:lnTo>
                          <a:pt x="161475" y="111624"/>
                        </a:lnTo>
                        <a:lnTo>
                          <a:pt x="160891" y="112680"/>
                        </a:lnTo>
                        <a:lnTo>
                          <a:pt x="160307" y="113712"/>
                        </a:lnTo>
                        <a:lnTo>
                          <a:pt x="159723" y="114745"/>
                        </a:lnTo>
                        <a:lnTo>
                          <a:pt x="159139" y="115778"/>
                        </a:lnTo>
                        <a:lnTo>
                          <a:pt x="158533" y="116834"/>
                        </a:lnTo>
                        <a:lnTo>
                          <a:pt x="157949" y="117867"/>
                        </a:lnTo>
                        <a:lnTo>
                          <a:pt x="157343" y="118922"/>
                        </a:lnTo>
                        <a:lnTo>
                          <a:pt x="156737" y="119955"/>
                        </a:lnTo>
                        <a:lnTo>
                          <a:pt x="156130" y="121010"/>
                        </a:lnTo>
                        <a:lnTo>
                          <a:pt x="155524" y="122043"/>
                        </a:lnTo>
                        <a:lnTo>
                          <a:pt x="154918" y="123099"/>
                        </a:lnTo>
                        <a:lnTo>
                          <a:pt x="154311" y="124154"/>
                        </a:lnTo>
                        <a:lnTo>
                          <a:pt x="153705" y="125187"/>
                        </a:lnTo>
                        <a:lnTo>
                          <a:pt x="152470" y="127298"/>
                        </a:lnTo>
                        <a:lnTo>
                          <a:pt x="151235" y="129409"/>
                        </a:lnTo>
                        <a:lnTo>
                          <a:pt x="149978" y="131519"/>
                        </a:lnTo>
                        <a:lnTo>
                          <a:pt x="148720" y="133653"/>
                        </a:lnTo>
                        <a:lnTo>
                          <a:pt x="147463" y="135786"/>
                        </a:lnTo>
                        <a:lnTo>
                          <a:pt x="146205" y="137919"/>
                        </a:lnTo>
                        <a:lnTo>
                          <a:pt x="143645" y="142208"/>
                        </a:lnTo>
                        <a:lnTo>
                          <a:pt x="142859" y="143533"/>
                        </a:lnTo>
                        <a:lnTo>
                          <a:pt x="142792" y="143668"/>
                        </a:lnTo>
                        <a:lnTo>
                          <a:pt x="142073" y="144858"/>
                        </a:lnTo>
                        <a:lnTo>
                          <a:pt x="141265" y="146205"/>
                        </a:lnTo>
                        <a:lnTo>
                          <a:pt x="140479" y="147530"/>
                        </a:lnTo>
                        <a:lnTo>
                          <a:pt x="139671" y="148877"/>
                        </a:lnTo>
                        <a:lnTo>
                          <a:pt x="138840" y="150247"/>
                        </a:lnTo>
                        <a:lnTo>
                          <a:pt x="138031" y="151594"/>
                        </a:lnTo>
                        <a:lnTo>
                          <a:pt x="137201" y="152964"/>
                        </a:lnTo>
                        <a:lnTo>
                          <a:pt x="136370" y="154311"/>
                        </a:lnTo>
                        <a:lnTo>
                          <a:pt x="135539" y="155681"/>
                        </a:lnTo>
                        <a:lnTo>
                          <a:pt x="134686" y="157051"/>
                        </a:lnTo>
                        <a:lnTo>
                          <a:pt x="133832" y="158443"/>
                        </a:lnTo>
                        <a:lnTo>
                          <a:pt x="132979" y="159813"/>
                        </a:lnTo>
                        <a:lnTo>
                          <a:pt x="132552" y="160486"/>
                        </a:lnTo>
                        <a:lnTo>
                          <a:pt x="132126" y="161183"/>
                        </a:lnTo>
                        <a:lnTo>
                          <a:pt x="131677" y="161879"/>
                        </a:lnTo>
                        <a:lnTo>
                          <a:pt x="131250" y="162552"/>
                        </a:lnTo>
                        <a:lnTo>
                          <a:pt x="130823" y="163248"/>
                        </a:lnTo>
                        <a:lnTo>
                          <a:pt x="130374" y="163944"/>
                        </a:lnTo>
                        <a:lnTo>
                          <a:pt x="129925" y="164641"/>
                        </a:lnTo>
                        <a:lnTo>
                          <a:pt x="129499" y="165314"/>
                        </a:lnTo>
                        <a:lnTo>
                          <a:pt x="129049" y="166010"/>
                        </a:lnTo>
                        <a:lnTo>
                          <a:pt x="128600" y="166706"/>
                        </a:lnTo>
                        <a:lnTo>
                          <a:pt x="128151" y="167403"/>
                        </a:lnTo>
                        <a:lnTo>
                          <a:pt x="127702" y="168076"/>
                        </a:lnTo>
                        <a:lnTo>
                          <a:pt x="127253" y="168772"/>
                        </a:lnTo>
                        <a:lnTo>
                          <a:pt x="126804" y="169468"/>
                        </a:lnTo>
                        <a:lnTo>
                          <a:pt x="126355" y="170142"/>
                        </a:lnTo>
                        <a:lnTo>
                          <a:pt x="125906" y="170838"/>
                        </a:lnTo>
                        <a:lnTo>
                          <a:pt x="125434" y="171534"/>
                        </a:lnTo>
                        <a:lnTo>
                          <a:pt x="124985" y="172208"/>
                        </a:lnTo>
                        <a:lnTo>
                          <a:pt x="124536" y="172904"/>
                        </a:lnTo>
                        <a:lnTo>
                          <a:pt x="124064" y="173600"/>
                        </a:lnTo>
                        <a:lnTo>
                          <a:pt x="123593" y="174274"/>
                        </a:lnTo>
                        <a:lnTo>
                          <a:pt x="123144" y="174970"/>
                        </a:lnTo>
                        <a:lnTo>
                          <a:pt x="122672" y="175644"/>
                        </a:lnTo>
                        <a:lnTo>
                          <a:pt x="122201" y="176340"/>
                        </a:lnTo>
                        <a:lnTo>
                          <a:pt x="121729" y="177013"/>
                        </a:lnTo>
                        <a:lnTo>
                          <a:pt x="121257" y="177709"/>
                        </a:lnTo>
                        <a:lnTo>
                          <a:pt x="120786" y="178383"/>
                        </a:lnTo>
                        <a:lnTo>
                          <a:pt x="120314" y="179057"/>
                        </a:lnTo>
                        <a:lnTo>
                          <a:pt x="119843" y="179753"/>
                        </a:lnTo>
                        <a:lnTo>
                          <a:pt x="119349" y="180426"/>
                        </a:lnTo>
                        <a:lnTo>
                          <a:pt x="118877" y="181100"/>
                        </a:lnTo>
                        <a:lnTo>
                          <a:pt x="118406" y="181774"/>
                        </a:lnTo>
                        <a:lnTo>
                          <a:pt x="117912" y="182447"/>
                        </a:lnTo>
                        <a:lnTo>
                          <a:pt x="117418" y="183121"/>
                        </a:lnTo>
                        <a:lnTo>
                          <a:pt x="116946" y="183795"/>
                        </a:lnTo>
                        <a:lnTo>
                          <a:pt x="116452" y="184468"/>
                        </a:lnTo>
                        <a:lnTo>
                          <a:pt x="115958" y="185142"/>
                        </a:lnTo>
                        <a:lnTo>
                          <a:pt x="115464" y="185816"/>
                        </a:lnTo>
                        <a:lnTo>
                          <a:pt x="114970" y="186467"/>
                        </a:lnTo>
                        <a:lnTo>
                          <a:pt x="114476" y="187141"/>
                        </a:lnTo>
                        <a:lnTo>
                          <a:pt x="113982" y="187814"/>
                        </a:lnTo>
                        <a:lnTo>
                          <a:pt x="113488" y="188465"/>
                        </a:lnTo>
                        <a:lnTo>
                          <a:pt x="112994" y="189139"/>
                        </a:lnTo>
                        <a:lnTo>
                          <a:pt x="112478" y="189790"/>
                        </a:lnTo>
                        <a:lnTo>
                          <a:pt x="111984" y="190441"/>
                        </a:lnTo>
                        <a:lnTo>
                          <a:pt x="111467" y="191093"/>
                        </a:lnTo>
                        <a:lnTo>
                          <a:pt x="110973" y="191744"/>
                        </a:lnTo>
                        <a:lnTo>
                          <a:pt x="110457" y="192395"/>
                        </a:lnTo>
                        <a:lnTo>
                          <a:pt x="109940" y="193046"/>
                        </a:lnTo>
                        <a:lnTo>
                          <a:pt x="109424" y="193697"/>
                        </a:lnTo>
                        <a:lnTo>
                          <a:pt x="108907" y="194349"/>
                        </a:lnTo>
                        <a:lnTo>
                          <a:pt x="108391" y="194977"/>
                        </a:lnTo>
                        <a:lnTo>
                          <a:pt x="107874" y="195629"/>
                        </a:lnTo>
                        <a:lnTo>
                          <a:pt x="107358" y="196257"/>
                        </a:lnTo>
                        <a:lnTo>
                          <a:pt x="106841" y="196909"/>
                        </a:lnTo>
                        <a:lnTo>
                          <a:pt x="106302" y="197537"/>
                        </a:lnTo>
                        <a:lnTo>
                          <a:pt x="105786" y="198166"/>
                        </a:lnTo>
                        <a:lnTo>
                          <a:pt x="105247" y="198795"/>
                        </a:lnTo>
                        <a:lnTo>
                          <a:pt x="104731" y="199424"/>
                        </a:lnTo>
                        <a:lnTo>
                          <a:pt x="104192" y="200052"/>
                        </a:lnTo>
                        <a:lnTo>
                          <a:pt x="103653" y="200659"/>
                        </a:lnTo>
                        <a:lnTo>
                          <a:pt x="103136" y="201287"/>
                        </a:lnTo>
                        <a:lnTo>
                          <a:pt x="102597" y="201894"/>
                        </a:lnTo>
                        <a:lnTo>
                          <a:pt x="102058" y="202522"/>
                        </a:lnTo>
                        <a:lnTo>
                          <a:pt x="101497" y="203129"/>
                        </a:lnTo>
                        <a:lnTo>
                          <a:pt x="100958" y="203735"/>
                        </a:lnTo>
                        <a:lnTo>
                          <a:pt x="100419" y="204341"/>
                        </a:lnTo>
                        <a:lnTo>
                          <a:pt x="99880" y="204925"/>
                        </a:lnTo>
                        <a:lnTo>
                          <a:pt x="99319" y="205531"/>
                        </a:lnTo>
                        <a:lnTo>
                          <a:pt x="98780" y="206115"/>
                        </a:lnTo>
                        <a:lnTo>
                          <a:pt x="98219" y="206721"/>
                        </a:lnTo>
                        <a:lnTo>
                          <a:pt x="97680" y="207305"/>
                        </a:lnTo>
                        <a:lnTo>
                          <a:pt x="97118" y="207889"/>
                        </a:lnTo>
                        <a:lnTo>
                          <a:pt x="96557" y="208473"/>
                        </a:lnTo>
                        <a:lnTo>
                          <a:pt x="95995" y="209057"/>
                        </a:lnTo>
                        <a:lnTo>
                          <a:pt x="95434" y="209618"/>
                        </a:lnTo>
                        <a:lnTo>
                          <a:pt x="94873" y="210202"/>
                        </a:lnTo>
                        <a:lnTo>
                          <a:pt x="94311" y="210763"/>
                        </a:lnTo>
                        <a:lnTo>
                          <a:pt x="93750" y="211325"/>
                        </a:lnTo>
                        <a:lnTo>
                          <a:pt x="93166" y="211886"/>
                        </a:lnTo>
                        <a:lnTo>
                          <a:pt x="92605" y="212447"/>
                        </a:lnTo>
                        <a:lnTo>
                          <a:pt x="92021" y="213009"/>
                        </a:lnTo>
                        <a:lnTo>
                          <a:pt x="91460" y="213548"/>
                        </a:lnTo>
                        <a:lnTo>
                          <a:pt x="90876" y="214087"/>
                        </a:lnTo>
                        <a:lnTo>
                          <a:pt x="90292" y="214648"/>
                        </a:lnTo>
                        <a:lnTo>
                          <a:pt x="89708" y="215187"/>
                        </a:lnTo>
                        <a:lnTo>
                          <a:pt x="89124" y="215703"/>
                        </a:lnTo>
                        <a:lnTo>
                          <a:pt x="88541" y="216242"/>
                        </a:lnTo>
                        <a:lnTo>
                          <a:pt x="88541" y="216242"/>
                        </a:lnTo>
                        <a:lnTo>
                          <a:pt x="87957" y="216759"/>
                        </a:lnTo>
                        <a:lnTo>
                          <a:pt x="87373" y="217298"/>
                        </a:lnTo>
                        <a:lnTo>
                          <a:pt x="87081" y="217545"/>
                        </a:lnTo>
                        <a:lnTo>
                          <a:pt x="86789" y="217814"/>
                        </a:lnTo>
                        <a:lnTo>
                          <a:pt x="86497" y="218061"/>
                        </a:lnTo>
                        <a:lnTo>
                          <a:pt x="86183" y="218308"/>
                        </a:lnTo>
                        <a:lnTo>
                          <a:pt x="85891" y="218578"/>
                        </a:lnTo>
                        <a:lnTo>
                          <a:pt x="85599" y="218825"/>
                        </a:lnTo>
                        <a:lnTo>
                          <a:pt x="85307" y="219072"/>
                        </a:lnTo>
                        <a:lnTo>
                          <a:pt x="84993" y="219341"/>
                        </a:lnTo>
                        <a:lnTo>
                          <a:pt x="84701" y="219588"/>
                        </a:lnTo>
                        <a:lnTo>
                          <a:pt x="84409" y="219835"/>
                        </a:lnTo>
                        <a:lnTo>
                          <a:pt x="84094" y="220082"/>
                        </a:lnTo>
                        <a:lnTo>
                          <a:pt x="83802" y="220329"/>
                        </a:lnTo>
                        <a:lnTo>
                          <a:pt x="83510" y="220576"/>
                        </a:lnTo>
                        <a:lnTo>
                          <a:pt x="83196" y="220823"/>
                        </a:lnTo>
                        <a:lnTo>
                          <a:pt x="82904" y="221070"/>
                        </a:lnTo>
                        <a:lnTo>
                          <a:pt x="82590" y="221317"/>
                        </a:lnTo>
                        <a:lnTo>
                          <a:pt x="82298" y="221542"/>
                        </a:lnTo>
                        <a:lnTo>
                          <a:pt x="81984" y="221789"/>
                        </a:lnTo>
                        <a:lnTo>
                          <a:pt x="81692" y="222036"/>
                        </a:lnTo>
                        <a:lnTo>
                          <a:pt x="81377" y="222260"/>
                        </a:lnTo>
                        <a:lnTo>
                          <a:pt x="81085" y="222507"/>
                        </a:lnTo>
                        <a:lnTo>
                          <a:pt x="80771" y="222754"/>
                        </a:lnTo>
                        <a:lnTo>
                          <a:pt x="80457" y="222979"/>
                        </a:lnTo>
                        <a:lnTo>
                          <a:pt x="80165" y="223203"/>
                        </a:lnTo>
                        <a:lnTo>
                          <a:pt x="79222" y="223922"/>
                        </a:lnTo>
                        <a:lnTo>
                          <a:pt x="78256" y="224641"/>
                        </a:lnTo>
                        <a:lnTo>
                          <a:pt x="77313" y="225359"/>
                        </a:lnTo>
                        <a:lnTo>
                          <a:pt x="76370" y="226055"/>
                        </a:lnTo>
                        <a:lnTo>
                          <a:pt x="75404" y="226774"/>
                        </a:lnTo>
                        <a:lnTo>
                          <a:pt x="74439" y="227470"/>
                        </a:lnTo>
                        <a:lnTo>
                          <a:pt x="73496" y="228166"/>
                        </a:lnTo>
                        <a:lnTo>
                          <a:pt x="72530" y="228862"/>
                        </a:lnTo>
                        <a:lnTo>
                          <a:pt x="71564" y="229558"/>
                        </a:lnTo>
                        <a:lnTo>
                          <a:pt x="70599" y="230232"/>
                        </a:lnTo>
                        <a:lnTo>
                          <a:pt x="69633" y="230928"/>
                        </a:lnTo>
                        <a:lnTo>
                          <a:pt x="68668" y="231602"/>
                        </a:lnTo>
                        <a:lnTo>
                          <a:pt x="67702" y="232275"/>
                        </a:lnTo>
                        <a:lnTo>
                          <a:pt x="66737" y="232949"/>
                        </a:lnTo>
                        <a:lnTo>
                          <a:pt x="65771" y="233623"/>
                        </a:lnTo>
                        <a:lnTo>
                          <a:pt x="64783" y="234296"/>
                        </a:lnTo>
                        <a:lnTo>
                          <a:pt x="63817" y="234970"/>
                        </a:lnTo>
                        <a:lnTo>
                          <a:pt x="62852" y="235644"/>
                        </a:lnTo>
                        <a:lnTo>
                          <a:pt x="61864" y="236295"/>
                        </a:lnTo>
                        <a:lnTo>
                          <a:pt x="60898" y="236968"/>
                        </a:lnTo>
                        <a:lnTo>
                          <a:pt x="59910" y="237620"/>
                        </a:lnTo>
                        <a:lnTo>
                          <a:pt x="58922" y="238271"/>
                        </a:lnTo>
                        <a:lnTo>
                          <a:pt x="57957" y="238944"/>
                        </a:lnTo>
                        <a:lnTo>
                          <a:pt x="56969" y="239596"/>
                        </a:lnTo>
                        <a:lnTo>
                          <a:pt x="55981" y="240247"/>
                        </a:lnTo>
                        <a:lnTo>
                          <a:pt x="54993" y="240898"/>
                        </a:lnTo>
                        <a:lnTo>
                          <a:pt x="54005" y="241549"/>
                        </a:lnTo>
                        <a:lnTo>
                          <a:pt x="53017" y="242200"/>
                        </a:lnTo>
                        <a:lnTo>
                          <a:pt x="52029" y="242852"/>
                        </a:lnTo>
                        <a:lnTo>
                          <a:pt x="51040" y="243480"/>
                        </a:lnTo>
                        <a:lnTo>
                          <a:pt x="50052" y="244132"/>
                        </a:lnTo>
                        <a:lnTo>
                          <a:pt x="49064" y="244783"/>
                        </a:lnTo>
                        <a:lnTo>
                          <a:pt x="47088" y="246063"/>
                        </a:lnTo>
                        <a:lnTo>
                          <a:pt x="45112" y="247343"/>
                        </a:lnTo>
                        <a:lnTo>
                          <a:pt x="43114" y="248623"/>
                        </a:lnTo>
                        <a:lnTo>
                          <a:pt x="41115" y="249925"/>
                        </a:lnTo>
                        <a:lnTo>
                          <a:pt x="37141" y="252485"/>
                        </a:lnTo>
                        <a:lnTo>
                          <a:pt x="35389" y="253608"/>
                        </a:lnTo>
                        <a:lnTo>
                          <a:pt x="35142" y="253765"/>
                        </a:lnTo>
                        <a:lnTo>
                          <a:pt x="33166" y="255067"/>
                        </a:lnTo>
                        <a:lnTo>
                          <a:pt x="31190" y="256392"/>
                        </a:lnTo>
                        <a:lnTo>
                          <a:pt x="29214" y="257717"/>
                        </a:lnTo>
                        <a:lnTo>
                          <a:pt x="27238" y="259042"/>
                        </a:lnTo>
                        <a:lnTo>
                          <a:pt x="26228" y="259693"/>
                        </a:lnTo>
                        <a:lnTo>
                          <a:pt x="25240" y="260367"/>
                        </a:lnTo>
                        <a:lnTo>
                          <a:pt x="24252" y="261040"/>
                        </a:lnTo>
                        <a:lnTo>
                          <a:pt x="23264" y="261691"/>
                        </a:lnTo>
                        <a:lnTo>
                          <a:pt x="22276" y="262365"/>
                        </a:lnTo>
                        <a:lnTo>
                          <a:pt x="21288" y="263039"/>
                        </a:lnTo>
                        <a:lnTo>
                          <a:pt x="20299" y="263712"/>
                        </a:lnTo>
                        <a:lnTo>
                          <a:pt x="19513" y="264251"/>
                        </a:lnTo>
                        <a:lnTo>
                          <a:pt x="19311" y="264386"/>
                        </a:lnTo>
                        <a:lnTo>
                          <a:pt x="18323" y="265060"/>
                        </a:lnTo>
                        <a:lnTo>
                          <a:pt x="17335" y="265756"/>
                        </a:lnTo>
                        <a:lnTo>
                          <a:pt x="17246" y="265823"/>
                        </a:lnTo>
                        <a:lnTo>
                          <a:pt x="17111" y="265913"/>
                        </a:lnTo>
                        <a:lnTo>
                          <a:pt x="16841" y="266115"/>
                        </a:lnTo>
                        <a:lnTo>
                          <a:pt x="16505" y="266362"/>
                        </a:lnTo>
                        <a:lnTo>
                          <a:pt x="16123" y="266654"/>
                        </a:lnTo>
                        <a:lnTo>
                          <a:pt x="15180" y="267373"/>
                        </a:lnTo>
                        <a:lnTo>
                          <a:pt x="14618" y="267799"/>
                        </a:lnTo>
                        <a:lnTo>
                          <a:pt x="14034" y="268248"/>
                        </a:lnTo>
                        <a:lnTo>
                          <a:pt x="13406" y="268720"/>
                        </a:lnTo>
                        <a:lnTo>
                          <a:pt x="12755" y="269214"/>
                        </a:lnTo>
                        <a:lnTo>
                          <a:pt x="12059" y="269730"/>
                        </a:lnTo>
                        <a:lnTo>
                          <a:pt x="11340" y="270247"/>
                        </a:lnTo>
                        <a:lnTo>
                          <a:pt x="10981" y="270516"/>
                        </a:lnTo>
                        <a:lnTo>
                          <a:pt x="10621" y="270786"/>
                        </a:lnTo>
                        <a:lnTo>
                          <a:pt x="10240" y="271055"/>
                        </a:lnTo>
                        <a:lnTo>
                          <a:pt x="9880" y="271325"/>
                        </a:lnTo>
                        <a:lnTo>
                          <a:pt x="9499" y="271594"/>
                        </a:lnTo>
                        <a:lnTo>
                          <a:pt x="9117" y="271841"/>
                        </a:lnTo>
                        <a:lnTo>
                          <a:pt x="8735" y="272111"/>
                        </a:lnTo>
                        <a:lnTo>
                          <a:pt x="8376" y="272380"/>
                        </a:lnTo>
                        <a:lnTo>
                          <a:pt x="7994" y="272649"/>
                        </a:lnTo>
                        <a:lnTo>
                          <a:pt x="7612" y="272897"/>
                        </a:lnTo>
                        <a:lnTo>
                          <a:pt x="7231" y="273144"/>
                        </a:lnTo>
                        <a:lnTo>
                          <a:pt x="6871" y="273391"/>
                        </a:lnTo>
                        <a:lnTo>
                          <a:pt x="6490" y="273638"/>
                        </a:lnTo>
                        <a:lnTo>
                          <a:pt x="6175" y="273840"/>
                        </a:lnTo>
                        <a:lnTo>
                          <a:pt x="6130" y="273885"/>
                        </a:lnTo>
                        <a:lnTo>
                          <a:pt x="5793" y="274154"/>
                        </a:lnTo>
                        <a:lnTo>
                          <a:pt x="5457" y="274401"/>
                        </a:lnTo>
                        <a:lnTo>
                          <a:pt x="5120" y="274648"/>
                        </a:lnTo>
                        <a:lnTo>
                          <a:pt x="4805" y="274895"/>
                        </a:lnTo>
                        <a:lnTo>
                          <a:pt x="4469" y="275120"/>
                        </a:lnTo>
                        <a:lnTo>
                          <a:pt x="4154" y="275344"/>
                        </a:lnTo>
                        <a:lnTo>
                          <a:pt x="3997" y="275456"/>
                        </a:lnTo>
                        <a:lnTo>
                          <a:pt x="3840" y="275546"/>
                        </a:lnTo>
                        <a:lnTo>
                          <a:pt x="3705" y="275658"/>
                        </a:lnTo>
                        <a:lnTo>
                          <a:pt x="3548" y="275748"/>
                        </a:lnTo>
                        <a:lnTo>
                          <a:pt x="3413" y="275838"/>
                        </a:lnTo>
                        <a:lnTo>
                          <a:pt x="3256" y="275928"/>
                        </a:lnTo>
                        <a:lnTo>
                          <a:pt x="3121" y="276018"/>
                        </a:lnTo>
                        <a:lnTo>
                          <a:pt x="2964" y="276108"/>
                        </a:lnTo>
                        <a:lnTo>
                          <a:pt x="2829" y="276197"/>
                        </a:lnTo>
                        <a:lnTo>
                          <a:pt x="2695" y="276265"/>
                        </a:lnTo>
                        <a:lnTo>
                          <a:pt x="2560" y="276355"/>
                        </a:lnTo>
                        <a:lnTo>
                          <a:pt x="2448" y="276422"/>
                        </a:lnTo>
                        <a:lnTo>
                          <a:pt x="2313" y="276489"/>
                        </a:lnTo>
                        <a:lnTo>
                          <a:pt x="2201" y="276557"/>
                        </a:lnTo>
                        <a:lnTo>
                          <a:pt x="2066" y="276602"/>
                        </a:lnTo>
                        <a:lnTo>
                          <a:pt x="2043" y="276624"/>
                        </a:lnTo>
                        <a:lnTo>
                          <a:pt x="1976" y="276691"/>
                        </a:lnTo>
                        <a:lnTo>
                          <a:pt x="1864" y="276804"/>
                        </a:lnTo>
                        <a:lnTo>
                          <a:pt x="1774" y="276894"/>
                        </a:lnTo>
                        <a:lnTo>
                          <a:pt x="1684" y="276983"/>
                        </a:lnTo>
                        <a:lnTo>
                          <a:pt x="1572" y="277051"/>
                        </a:lnTo>
                        <a:lnTo>
                          <a:pt x="1482" y="277118"/>
                        </a:lnTo>
                        <a:lnTo>
                          <a:pt x="1392" y="277185"/>
                        </a:lnTo>
                        <a:lnTo>
                          <a:pt x="1302" y="277253"/>
                        </a:lnTo>
                        <a:lnTo>
                          <a:pt x="1213" y="277298"/>
                        </a:lnTo>
                        <a:lnTo>
                          <a:pt x="1213" y="277298"/>
                        </a:lnTo>
                        <a:lnTo>
                          <a:pt x="1123" y="277343"/>
                        </a:lnTo>
                        <a:lnTo>
                          <a:pt x="1033" y="277388"/>
                        </a:lnTo>
                        <a:lnTo>
                          <a:pt x="1055" y="277388"/>
                        </a:lnTo>
                        <a:lnTo>
                          <a:pt x="966" y="277410"/>
                        </a:lnTo>
                        <a:lnTo>
                          <a:pt x="876" y="277432"/>
                        </a:lnTo>
                        <a:lnTo>
                          <a:pt x="898" y="277432"/>
                        </a:lnTo>
                        <a:lnTo>
                          <a:pt x="808" y="277455"/>
                        </a:lnTo>
                        <a:lnTo>
                          <a:pt x="808" y="277455"/>
                        </a:lnTo>
                        <a:lnTo>
                          <a:pt x="764" y="277455"/>
                        </a:lnTo>
                        <a:lnTo>
                          <a:pt x="786" y="277455"/>
                        </a:lnTo>
                        <a:lnTo>
                          <a:pt x="786" y="277455"/>
                        </a:lnTo>
                        <a:lnTo>
                          <a:pt x="741" y="277455"/>
                        </a:lnTo>
                        <a:lnTo>
                          <a:pt x="741" y="277455"/>
                        </a:lnTo>
                        <a:lnTo>
                          <a:pt x="696" y="277455"/>
                        </a:lnTo>
                        <a:lnTo>
                          <a:pt x="719" y="277455"/>
                        </a:lnTo>
                        <a:lnTo>
                          <a:pt x="674" y="277455"/>
                        </a:lnTo>
                        <a:lnTo>
                          <a:pt x="674" y="277455"/>
                        </a:lnTo>
                        <a:lnTo>
                          <a:pt x="651" y="277432"/>
                        </a:lnTo>
                        <a:lnTo>
                          <a:pt x="651" y="277432"/>
                        </a:lnTo>
                        <a:lnTo>
                          <a:pt x="606" y="277432"/>
                        </a:lnTo>
                        <a:lnTo>
                          <a:pt x="629" y="277432"/>
                        </a:lnTo>
                        <a:lnTo>
                          <a:pt x="584" y="277432"/>
                        </a:lnTo>
                        <a:lnTo>
                          <a:pt x="606" y="277432"/>
                        </a:lnTo>
                        <a:lnTo>
                          <a:pt x="561" y="277410"/>
                        </a:lnTo>
                        <a:lnTo>
                          <a:pt x="561" y="277410"/>
                        </a:lnTo>
                        <a:lnTo>
                          <a:pt x="539" y="277410"/>
                        </a:lnTo>
                        <a:lnTo>
                          <a:pt x="539" y="277410"/>
                        </a:lnTo>
                        <a:lnTo>
                          <a:pt x="517" y="277388"/>
                        </a:lnTo>
                        <a:lnTo>
                          <a:pt x="517" y="277388"/>
                        </a:lnTo>
                        <a:lnTo>
                          <a:pt x="494" y="277388"/>
                        </a:lnTo>
                        <a:lnTo>
                          <a:pt x="494" y="277388"/>
                        </a:lnTo>
                        <a:lnTo>
                          <a:pt x="472" y="277365"/>
                        </a:lnTo>
                        <a:lnTo>
                          <a:pt x="472" y="277365"/>
                        </a:lnTo>
                        <a:lnTo>
                          <a:pt x="449" y="277365"/>
                        </a:lnTo>
                        <a:lnTo>
                          <a:pt x="472" y="277365"/>
                        </a:lnTo>
                        <a:lnTo>
                          <a:pt x="427" y="277343"/>
                        </a:lnTo>
                        <a:lnTo>
                          <a:pt x="449" y="277343"/>
                        </a:lnTo>
                        <a:lnTo>
                          <a:pt x="427" y="277320"/>
                        </a:lnTo>
                        <a:lnTo>
                          <a:pt x="427" y="277343"/>
                        </a:lnTo>
                        <a:lnTo>
                          <a:pt x="404" y="277320"/>
                        </a:lnTo>
                        <a:lnTo>
                          <a:pt x="404" y="277298"/>
                        </a:lnTo>
                        <a:lnTo>
                          <a:pt x="382" y="277298"/>
                        </a:lnTo>
                        <a:lnTo>
                          <a:pt x="359" y="277275"/>
                        </a:lnTo>
                        <a:lnTo>
                          <a:pt x="359" y="277253"/>
                        </a:lnTo>
                        <a:lnTo>
                          <a:pt x="359" y="277253"/>
                        </a:lnTo>
                        <a:lnTo>
                          <a:pt x="337" y="277230"/>
                        </a:lnTo>
                        <a:lnTo>
                          <a:pt x="337" y="277230"/>
                        </a:lnTo>
                        <a:lnTo>
                          <a:pt x="337" y="277208"/>
                        </a:lnTo>
                        <a:lnTo>
                          <a:pt x="67" y="277141"/>
                        </a:lnTo>
                        <a:lnTo>
                          <a:pt x="0" y="277410"/>
                        </a:lnTo>
                        <a:lnTo>
                          <a:pt x="22" y="277455"/>
                        </a:lnTo>
                        <a:lnTo>
                          <a:pt x="45" y="277477"/>
                        </a:lnTo>
                        <a:lnTo>
                          <a:pt x="67" y="277522"/>
                        </a:lnTo>
                        <a:lnTo>
                          <a:pt x="90" y="277545"/>
                        </a:lnTo>
                        <a:lnTo>
                          <a:pt x="135" y="277567"/>
                        </a:lnTo>
                        <a:lnTo>
                          <a:pt x="157" y="277590"/>
                        </a:lnTo>
                        <a:lnTo>
                          <a:pt x="202" y="277635"/>
                        </a:lnTo>
                        <a:lnTo>
                          <a:pt x="225" y="277657"/>
                        </a:lnTo>
                        <a:lnTo>
                          <a:pt x="270" y="277679"/>
                        </a:lnTo>
                        <a:lnTo>
                          <a:pt x="292" y="277702"/>
                        </a:lnTo>
                        <a:lnTo>
                          <a:pt x="337" y="277702"/>
                        </a:lnTo>
                        <a:lnTo>
                          <a:pt x="382" y="277724"/>
                        </a:lnTo>
                        <a:lnTo>
                          <a:pt x="404" y="277747"/>
                        </a:lnTo>
                        <a:lnTo>
                          <a:pt x="449" y="277747"/>
                        </a:lnTo>
                        <a:lnTo>
                          <a:pt x="494" y="277769"/>
                        </a:lnTo>
                        <a:lnTo>
                          <a:pt x="539" y="277769"/>
                        </a:lnTo>
                        <a:lnTo>
                          <a:pt x="584" y="277792"/>
                        </a:lnTo>
                        <a:lnTo>
                          <a:pt x="629" y="277792"/>
                        </a:lnTo>
                        <a:lnTo>
                          <a:pt x="651" y="277792"/>
                        </a:lnTo>
                        <a:lnTo>
                          <a:pt x="696" y="277792"/>
                        </a:lnTo>
                        <a:lnTo>
                          <a:pt x="741" y="277814"/>
                        </a:lnTo>
                        <a:lnTo>
                          <a:pt x="741" y="277814"/>
                        </a:lnTo>
                        <a:lnTo>
                          <a:pt x="786" y="277814"/>
                        </a:lnTo>
                        <a:lnTo>
                          <a:pt x="898" y="277837"/>
                        </a:lnTo>
                        <a:lnTo>
                          <a:pt x="988" y="277859"/>
                        </a:lnTo>
                        <a:lnTo>
                          <a:pt x="1100" y="277882"/>
                        </a:lnTo>
                        <a:lnTo>
                          <a:pt x="1213" y="277904"/>
                        </a:lnTo>
                        <a:lnTo>
                          <a:pt x="1325" y="277904"/>
                        </a:lnTo>
                        <a:lnTo>
                          <a:pt x="1437" y="277926"/>
                        </a:lnTo>
                        <a:lnTo>
                          <a:pt x="1572" y="277926"/>
                        </a:lnTo>
                        <a:lnTo>
                          <a:pt x="1684" y="277949"/>
                        </a:lnTo>
                        <a:lnTo>
                          <a:pt x="1841" y="277949"/>
                        </a:lnTo>
                        <a:lnTo>
                          <a:pt x="1976" y="277949"/>
                        </a:lnTo>
                        <a:lnTo>
                          <a:pt x="2111" y="277971"/>
                        </a:lnTo>
                        <a:lnTo>
                          <a:pt x="2268" y="277971"/>
                        </a:lnTo>
                        <a:lnTo>
                          <a:pt x="2425" y="277994"/>
                        </a:lnTo>
                        <a:lnTo>
                          <a:pt x="2560" y="277994"/>
                        </a:lnTo>
                        <a:lnTo>
                          <a:pt x="2582" y="277971"/>
                        </a:lnTo>
                        <a:lnTo>
                          <a:pt x="2740" y="277926"/>
                        </a:lnTo>
                        <a:lnTo>
                          <a:pt x="2897" y="277882"/>
                        </a:lnTo>
                        <a:lnTo>
                          <a:pt x="3054" y="277837"/>
                        </a:lnTo>
                        <a:lnTo>
                          <a:pt x="3211" y="277792"/>
                        </a:lnTo>
                        <a:lnTo>
                          <a:pt x="3368" y="277724"/>
                        </a:lnTo>
                        <a:lnTo>
                          <a:pt x="3525" y="277679"/>
                        </a:lnTo>
                        <a:lnTo>
                          <a:pt x="3683" y="277612"/>
                        </a:lnTo>
                        <a:lnTo>
                          <a:pt x="3862" y="277545"/>
                        </a:lnTo>
                        <a:lnTo>
                          <a:pt x="4020" y="277477"/>
                        </a:lnTo>
                        <a:lnTo>
                          <a:pt x="4199" y="277410"/>
                        </a:lnTo>
                        <a:lnTo>
                          <a:pt x="4379" y="277343"/>
                        </a:lnTo>
                        <a:lnTo>
                          <a:pt x="4558" y="277275"/>
                        </a:lnTo>
                        <a:lnTo>
                          <a:pt x="4738" y="277208"/>
                        </a:lnTo>
                        <a:lnTo>
                          <a:pt x="4918" y="277118"/>
                        </a:lnTo>
                        <a:lnTo>
                          <a:pt x="5097" y="277051"/>
                        </a:lnTo>
                        <a:lnTo>
                          <a:pt x="5457" y="276894"/>
                        </a:lnTo>
                        <a:lnTo>
                          <a:pt x="5838" y="276714"/>
                        </a:lnTo>
                        <a:lnTo>
                          <a:pt x="6243" y="276534"/>
                        </a:lnTo>
                        <a:lnTo>
                          <a:pt x="6624" y="276355"/>
                        </a:lnTo>
                        <a:lnTo>
                          <a:pt x="7028" y="276175"/>
                        </a:lnTo>
                        <a:lnTo>
                          <a:pt x="7433" y="275973"/>
                        </a:lnTo>
                        <a:lnTo>
                          <a:pt x="7478" y="275950"/>
                        </a:lnTo>
                        <a:lnTo>
                          <a:pt x="7814" y="275748"/>
                        </a:lnTo>
                        <a:lnTo>
                          <a:pt x="8219" y="275524"/>
                        </a:lnTo>
                        <a:lnTo>
                          <a:pt x="8600" y="275277"/>
                        </a:lnTo>
                        <a:lnTo>
                          <a:pt x="9005" y="275030"/>
                        </a:lnTo>
                        <a:lnTo>
                          <a:pt x="9386" y="274783"/>
                        </a:lnTo>
                        <a:lnTo>
                          <a:pt x="9791" y="274513"/>
                        </a:lnTo>
                        <a:lnTo>
                          <a:pt x="10195" y="274266"/>
                        </a:lnTo>
                        <a:lnTo>
                          <a:pt x="10576" y="274019"/>
                        </a:lnTo>
                        <a:lnTo>
                          <a:pt x="10981" y="273750"/>
                        </a:lnTo>
                        <a:lnTo>
                          <a:pt x="11362" y="273503"/>
                        </a:lnTo>
                        <a:lnTo>
                          <a:pt x="11767" y="273233"/>
                        </a:lnTo>
                        <a:lnTo>
                          <a:pt x="12148" y="272986"/>
                        </a:lnTo>
                        <a:lnTo>
                          <a:pt x="12530" y="272717"/>
                        </a:lnTo>
                        <a:lnTo>
                          <a:pt x="12912" y="272470"/>
                        </a:lnTo>
                        <a:lnTo>
                          <a:pt x="13653" y="271953"/>
                        </a:lnTo>
                        <a:lnTo>
                          <a:pt x="14371" y="271459"/>
                        </a:lnTo>
                        <a:lnTo>
                          <a:pt x="15045" y="270988"/>
                        </a:lnTo>
                        <a:lnTo>
                          <a:pt x="15696" y="270539"/>
                        </a:lnTo>
                        <a:lnTo>
                          <a:pt x="16325" y="270112"/>
                        </a:lnTo>
                        <a:lnTo>
                          <a:pt x="16886" y="269708"/>
                        </a:lnTo>
                        <a:lnTo>
                          <a:pt x="17852" y="269012"/>
                        </a:lnTo>
                        <a:lnTo>
                          <a:pt x="18256" y="268742"/>
                        </a:lnTo>
                        <a:lnTo>
                          <a:pt x="18570" y="268495"/>
                        </a:lnTo>
                        <a:lnTo>
                          <a:pt x="18840" y="268338"/>
                        </a:lnTo>
                        <a:lnTo>
                          <a:pt x="18930" y="268271"/>
                        </a:lnTo>
                        <a:lnTo>
                          <a:pt x="18997" y="268226"/>
                        </a:lnTo>
                        <a:lnTo>
                          <a:pt x="20008" y="267575"/>
                        </a:lnTo>
                        <a:lnTo>
                          <a:pt x="20996" y="266946"/>
                        </a:lnTo>
                        <a:lnTo>
                          <a:pt x="21220" y="266811"/>
                        </a:lnTo>
                        <a:lnTo>
                          <a:pt x="22006" y="266295"/>
                        </a:lnTo>
                        <a:lnTo>
                          <a:pt x="23016" y="265666"/>
                        </a:lnTo>
                        <a:lnTo>
                          <a:pt x="24027" y="265015"/>
                        </a:lnTo>
                        <a:lnTo>
                          <a:pt x="25015" y="264386"/>
                        </a:lnTo>
                        <a:lnTo>
                          <a:pt x="26026" y="263757"/>
                        </a:lnTo>
                        <a:lnTo>
                          <a:pt x="27036" y="263106"/>
                        </a:lnTo>
                        <a:lnTo>
                          <a:pt x="28047" y="262477"/>
                        </a:lnTo>
                        <a:lnTo>
                          <a:pt x="29057" y="261849"/>
                        </a:lnTo>
                        <a:lnTo>
                          <a:pt x="31078" y="260591"/>
                        </a:lnTo>
                        <a:lnTo>
                          <a:pt x="33076" y="259334"/>
                        </a:lnTo>
                        <a:lnTo>
                          <a:pt x="35097" y="258076"/>
                        </a:lnTo>
                        <a:lnTo>
                          <a:pt x="37118" y="256841"/>
                        </a:lnTo>
                        <a:lnTo>
                          <a:pt x="37365" y="256684"/>
                        </a:lnTo>
                        <a:lnTo>
                          <a:pt x="39117" y="255561"/>
                        </a:lnTo>
                        <a:lnTo>
                          <a:pt x="43114" y="253024"/>
                        </a:lnTo>
                        <a:lnTo>
                          <a:pt x="45112" y="251744"/>
                        </a:lnTo>
                        <a:lnTo>
                          <a:pt x="47111" y="250464"/>
                        </a:lnTo>
                        <a:lnTo>
                          <a:pt x="49109" y="249184"/>
                        </a:lnTo>
                        <a:lnTo>
                          <a:pt x="51085" y="247904"/>
                        </a:lnTo>
                        <a:lnTo>
                          <a:pt x="52096" y="247253"/>
                        </a:lnTo>
                        <a:lnTo>
                          <a:pt x="53084" y="246624"/>
                        </a:lnTo>
                        <a:lnTo>
                          <a:pt x="54072" y="245973"/>
                        </a:lnTo>
                        <a:lnTo>
                          <a:pt x="55082" y="245322"/>
                        </a:lnTo>
                        <a:lnTo>
                          <a:pt x="56070" y="244670"/>
                        </a:lnTo>
                        <a:lnTo>
                          <a:pt x="57058" y="244019"/>
                        </a:lnTo>
                        <a:lnTo>
                          <a:pt x="58046" y="243368"/>
                        </a:lnTo>
                        <a:lnTo>
                          <a:pt x="59035" y="242717"/>
                        </a:lnTo>
                        <a:lnTo>
                          <a:pt x="60023" y="242066"/>
                        </a:lnTo>
                        <a:lnTo>
                          <a:pt x="61011" y="241414"/>
                        </a:lnTo>
                        <a:lnTo>
                          <a:pt x="61999" y="240763"/>
                        </a:lnTo>
                        <a:lnTo>
                          <a:pt x="62987" y="240090"/>
                        </a:lnTo>
                        <a:lnTo>
                          <a:pt x="63975" y="239438"/>
                        </a:lnTo>
                        <a:lnTo>
                          <a:pt x="64963" y="238765"/>
                        </a:lnTo>
                        <a:lnTo>
                          <a:pt x="65951" y="238091"/>
                        </a:lnTo>
                        <a:lnTo>
                          <a:pt x="66939" y="237440"/>
                        </a:lnTo>
                        <a:lnTo>
                          <a:pt x="67927" y="236766"/>
                        </a:lnTo>
                        <a:lnTo>
                          <a:pt x="68892" y="236093"/>
                        </a:lnTo>
                        <a:lnTo>
                          <a:pt x="69880" y="235397"/>
                        </a:lnTo>
                        <a:lnTo>
                          <a:pt x="70868" y="234723"/>
                        </a:lnTo>
                        <a:lnTo>
                          <a:pt x="71834" y="234049"/>
                        </a:lnTo>
                        <a:lnTo>
                          <a:pt x="72822" y="233353"/>
                        </a:lnTo>
                        <a:lnTo>
                          <a:pt x="73788" y="232657"/>
                        </a:lnTo>
                        <a:lnTo>
                          <a:pt x="74753" y="231961"/>
                        </a:lnTo>
                        <a:lnTo>
                          <a:pt x="75741" y="231265"/>
                        </a:lnTo>
                        <a:lnTo>
                          <a:pt x="76707" y="230569"/>
                        </a:lnTo>
                        <a:lnTo>
                          <a:pt x="77672" y="229873"/>
                        </a:lnTo>
                        <a:lnTo>
                          <a:pt x="78638" y="229154"/>
                        </a:lnTo>
                        <a:lnTo>
                          <a:pt x="79603" y="228458"/>
                        </a:lnTo>
                        <a:lnTo>
                          <a:pt x="80569" y="227739"/>
                        </a:lnTo>
                        <a:lnTo>
                          <a:pt x="81534" y="227021"/>
                        </a:lnTo>
                        <a:lnTo>
                          <a:pt x="82500" y="226302"/>
                        </a:lnTo>
                        <a:lnTo>
                          <a:pt x="82814" y="226055"/>
                        </a:lnTo>
                        <a:lnTo>
                          <a:pt x="83129" y="225808"/>
                        </a:lnTo>
                        <a:lnTo>
                          <a:pt x="83443" y="225561"/>
                        </a:lnTo>
                        <a:lnTo>
                          <a:pt x="83758" y="225337"/>
                        </a:lnTo>
                        <a:lnTo>
                          <a:pt x="84072" y="225090"/>
                        </a:lnTo>
                        <a:lnTo>
                          <a:pt x="84386" y="224843"/>
                        </a:lnTo>
                        <a:lnTo>
                          <a:pt x="84701" y="224596"/>
                        </a:lnTo>
                        <a:lnTo>
                          <a:pt x="85015" y="224349"/>
                        </a:lnTo>
                        <a:lnTo>
                          <a:pt x="85329" y="224102"/>
                        </a:lnTo>
                        <a:lnTo>
                          <a:pt x="85644" y="223832"/>
                        </a:lnTo>
                        <a:lnTo>
                          <a:pt x="85958" y="223585"/>
                        </a:lnTo>
                        <a:lnTo>
                          <a:pt x="86273" y="223338"/>
                        </a:lnTo>
                        <a:lnTo>
                          <a:pt x="86564" y="223091"/>
                        </a:lnTo>
                        <a:lnTo>
                          <a:pt x="86879" y="222822"/>
                        </a:lnTo>
                        <a:lnTo>
                          <a:pt x="87193" y="222575"/>
                        </a:lnTo>
                        <a:lnTo>
                          <a:pt x="87508" y="222305"/>
                        </a:lnTo>
                        <a:lnTo>
                          <a:pt x="87799" y="222058"/>
                        </a:lnTo>
                        <a:lnTo>
                          <a:pt x="88114" y="221789"/>
                        </a:lnTo>
                        <a:lnTo>
                          <a:pt x="88428" y="221542"/>
                        </a:lnTo>
                        <a:lnTo>
                          <a:pt x="88720" y="221272"/>
                        </a:lnTo>
                        <a:lnTo>
                          <a:pt x="89034" y="221003"/>
                        </a:lnTo>
                        <a:lnTo>
                          <a:pt x="89349" y="220756"/>
                        </a:lnTo>
                        <a:lnTo>
                          <a:pt x="89641" y="220486"/>
                        </a:lnTo>
                        <a:lnTo>
                          <a:pt x="89955" y="220217"/>
                        </a:lnTo>
                        <a:lnTo>
                          <a:pt x="90561" y="219678"/>
                        </a:lnTo>
                        <a:lnTo>
                          <a:pt x="91145" y="219161"/>
                        </a:lnTo>
                        <a:lnTo>
                          <a:pt x="91168" y="219139"/>
                        </a:lnTo>
                        <a:lnTo>
                          <a:pt x="91752" y="218600"/>
                        </a:lnTo>
                        <a:lnTo>
                          <a:pt x="92358" y="218061"/>
                        </a:lnTo>
                        <a:lnTo>
                          <a:pt x="92964" y="217500"/>
                        </a:lnTo>
                        <a:lnTo>
                          <a:pt x="93548" y="216961"/>
                        </a:lnTo>
                        <a:lnTo>
                          <a:pt x="94154" y="216400"/>
                        </a:lnTo>
                        <a:lnTo>
                          <a:pt x="94738" y="215838"/>
                        </a:lnTo>
                        <a:lnTo>
                          <a:pt x="95322" y="215277"/>
                        </a:lnTo>
                        <a:lnTo>
                          <a:pt x="95906" y="214693"/>
                        </a:lnTo>
                        <a:lnTo>
                          <a:pt x="96490" y="214132"/>
                        </a:lnTo>
                        <a:lnTo>
                          <a:pt x="97073" y="213548"/>
                        </a:lnTo>
                        <a:lnTo>
                          <a:pt x="97657" y="212964"/>
                        </a:lnTo>
                        <a:lnTo>
                          <a:pt x="98241" y="212380"/>
                        </a:lnTo>
                        <a:lnTo>
                          <a:pt x="98825" y="211796"/>
                        </a:lnTo>
                        <a:lnTo>
                          <a:pt x="99386" y="211212"/>
                        </a:lnTo>
                        <a:lnTo>
                          <a:pt x="99970" y="210606"/>
                        </a:lnTo>
                        <a:lnTo>
                          <a:pt x="100531" y="210022"/>
                        </a:lnTo>
                        <a:lnTo>
                          <a:pt x="101093" y="209416"/>
                        </a:lnTo>
                        <a:lnTo>
                          <a:pt x="101654" y="208810"/>
                        </a:lnTo>
                        <a:lnTo>
                          <a:pt x="102216" y="208203"/>
                        </a:lnTo>
                        <a:lnTo>
                          <a:pt x="102777" y="207597"/>
                        </a:lnTo>
                        <a:lnTo>
                          <a:pt x="103338" y="206991"/>
                        </a:lnTo>
                        <a:lnTo>
                          <a:pt x="103900" y="206385"/>
                        </a:lnTo>
                        <a:lnTo>
                          <a:pt x="104461" y="205756"/>
                        </a:lnTo>
                        <a:lnTo>
                          <a:pt x="105000" y="205127"/>
                        </a:lnTo>
                        <a:lnTo>
                          <a:pt x="105561" y="204521"/>
                        </a:lnTo>
                        <a:lnTo>
                          <a:pt x="106100" y="203892"/>
                        </a:lnTo>
                        <a:lnTo>
                          <a:pt x="106662" y="203263"/>
                        </a:lnTo>
                        <a:lnTo>
                          <a:pt x="107201" y="202635"/>
                        </a:lnTo>
                        <a:lnTo>
                          <a:pt x="107740" y="202006"/>
                        </a:lnTo>
                        <a:lnTo>
                          <a:pt x="108278" y="201355"/>
                        </a:lnTo>
                        <a:lnTo>
                          <a:pt x="108817" y="200726"/>
                        </a:lnTo>
                        <a:lnTo>
                          <a:pt x="109356" y="200075"/>
                        </a:lnTo>
                        <a:lnTo>
                          <a:pt x="109895" y="199446"/>
                        </a:lnTo>
                        <a:lnTo>
                          <a:pt x="110434" y="198795"/>
                        </a:lnTo>
                        <a:lnTo>
                          <a:pt x="110951" y="198144"/>
                        </a:lnTo>
                        <a:lnTo>
                          <a:pt x="111490" y="197492"/>
                        </a:lnTo>
                        <a:lnTo>
                          <a:pt x="112006" y="196841"/>
                        </a:lnTo>
                        <a:lnTo>
                          <a:pt x="112545" y="196190"/>
                        </a:lnTo>
                        <a:lnTo>
                          <a:pt x="113061" y="195539"/>
                        </a:lnTo>
                        <a:lnTo>
                          <a:pt x="113578" y="194865"/>
                        </a:lnTo>
                        <a:lnTo>
                          <a:pt x="114094" y="194214"/>
                        </a:lnTo>
                        <a:lnTo>
                          <a:pt x="114633" y="193540"/>
                        </a:lnTo>
                        <a:lnTo>
                          <a:pt x="115150" y="192889"/>
                        </a:lnTo>
                        <a:lnTo>
                          <a:pt x="115644" y="192215"/>
                        </a:lnTo>
                        <a:lnTo>
                          <a:pt x="116160" y="191564"/>
                        </a:lnTo>
                        <a:lnTo>
                          <a:pt x="116677" y="190891"/>
                        </a:lnTo>
                        <a:lnTo>
                          <a:pt x="117171" y="190217"/>
                        </a:lnTo>
                        <a:lnTo>
                          <a:pt x="117687" y="189543"/>
                        </a:lnTo>
                        <a:lnTo>
                          <a:pt x="118181" y="188870"/>
                        </a:lnTo>
                        <a:lnTo>
                          <a:pt x="118698" y="188196"/>
                        </a:lnTo>
                        <a:lnTo>
                          <a:pt x="119192" y="187522"/>
                        </a:lnTo>
                        <a:lnTo>
                          <a:pt x="119686" y="186849"/>
                        </a:lnTo>
                        <a:lnTo>
                          <a:pt x="120180" y="186153"/>
                        </a:lnTo>
                        <a:lnTo>
                          <a:pt x="120674" y="185479"/>
                        </a:lnTo>
                        <a:lnTo>
                          <a:pt x="121168" y="184805"/>
                        </a:lnTo>
                        <a:lnTo>
                          <a:pt x="121662" y="184109"/>
                        </a:lnTo>
                        <a:lnTo>
                          <a:pt x="122156" y="183436"/>
                        </a:lnTo>
                        <a:lnTo>
                          <a:pt x="122650" y="182739"/>
                        </a:lnTo>
                        <a:lnTo>
                          <a:pt x="123121" y="182066"/>
                        </a:lnTo>
                        <a:lnTo>
                          <a:pt x="123615" y="181370"/>
                        </a:lnTo>
                        <a:lnTo>
                          <a:pt x="124087" y="180696"/>
                        </a:lnTo>
                        <a:lnTo>
                          <a:pt x="124581" y="180000"/>
                        </a:lnTo>
                        <a:lnTo>
                          <a:pt x="125052" y="179304"/>
                        </a:lnTo>
                        <a:lnTo>
                          <a:pt x="125524" y="178630"/>
                        </a:lnTo>
                        <a:lnTo>
                          <a:pt x="125996" y="177934"/>
                        </a:lnTo>
                        <a:lnTo>
                          <a:pt x="126467" y="177238"/>
                        </a:lnTo>
                        <a:lnTo>
                          <a:pt x="126939" y="176542"/>
                        </a:lnTo>
                        <a:lnTo>
                          <a:pt x="127410" y="175846"/>
                        </a:lnTo>
                        <a:lnTo>
                          <a:pt x="127882" y="175172"/>
                        </a:lnTo>
                        <a:lnTo>
                          <a:pt x="128353" y="174476"/>
                        </a:lnTo>
                        <a:lnTo>
                          <a:pt x="128825" y="173780"/>
                        </a:lnTo>
                        <a:lnTo>
                          <a:pt x="129274" y="173084"/>
                        </a:lnTo>
                        <a:lnTo>
                          <a:pt x="129746" y="172388"/>
                        </a:lnTo>
                        <a:lnTo>
                          <a:pt x="130195" y="171691"/>
                        </a:lnTo>
                        <a:lnTo>
                          <a:pt x="130666" y="170995"/>
                        </a:lnTo>
                        <a:lnTo>
                          <a:pt x="131115" y="170299"/>
                        </a:lnTo>
                        <a:lnTo>
                          <a:pt x="131564" y="169603"/>
                        </a:lnTo>
                        <a:lnTo>
                          <a:pt x="132014" y="168907"/>
                        </a:lnTo>
                        <a:lnTo>
                          <a:pt x="132463" y="168211"/>
                        </a:lnTo>
                        <a:lnTo>
                          <a:pt x="132912" y="167515"/>
                        </a:lnTo>
                        <a:lnTo>
                          <a:pt x="133361" y="166819"/>
                        </a:lnTo>
                        <a:lnTo>
                          <a:pt x="133810" y="166145"/>
                        </a:lnTo>
                        <a:lnTo>
                          <a:pt x="134259" y="165449"/>
                        </a:lnTo>
                        <a:lnTo>
                          <a:pt x="134686" y="164753"/>
                        </a:lnTo>
                        <a:lnTo>
                          <a:pt x="135135" y="164057"/>
                        </a:lnTo>
                        <a:lnTo>
                          <a:pt x="135584" y="163361"/>
                        </a:lnTo>
                        <a:lnTo>
                          <a:pt x="136010" y="162665"/>
                        </a:lnTo>
                        <a:lnTo>
                          <a:pt x="136437" y="161968"/>
                        </a:lnTo>
                        <a:lnTo>
                          <a:pt x="137313" y="160599"/>
                        </a:lnTo>
                        <a:lnTo>
                          <a:pt x="138166" y="159206"/>
                        </a:lnTo>
                        <a:lnTo>
                          <a:pt x="139020" y="157837"/>
                        </a:lnTo>
                        <a:lnTo>
                          <a:pt x="139873" y="156467"/>
                        </a:lnTo>
                        <a:lnTo>
                          <a:pt x="140704" y="155097"/>
                        </a:lnTo>
                        <a:lnTo>
                          <a:pt x="141534" y="153727"/>
                        </a:lnTo>
                        <a:lnTo>
                          <a:pt x="142365" y="152380"/>
                        </a:lnTo>
                        <a:lnTo>
                          <a:pt x="143196" y="151010"/>
                        </a:lnTo>
                        <a:lnTo>
                          <a:pt x="144004" y="149663"/>
                        </a:lnTo>
                        <a:lnTo>
                          <a:pt x="144813" y="148316"/>
                        </a:lnTo>
                        <a:lnTo>
                          <a:pt x="145621" y="146991"/>
                        </a:lnTo>
                        <a:lnTo>
                          <a:pt x="146340" y="145778"/>
                        </a:lnTo>
                        <a:lnTo>
                          <a:pt x="146407" y="145644"/>
                        </a:lnTo>
                        <a:lnTo>
                          <a:pt x="147193" y="144319"/>
                        </a:lnTo>
                        <a:lnTo>
                          <a:pt x="149753" y="140030"/>
                        </a:lnTo>
                        <a:lnTo>
                          <a:pt x="151033" y="137897"/>
                        </a:lnTo>
                        <a:lnTo>
                          <a:pt x="152313" y="135763"/>
                        </a:lnTo>
                        <a:lnTo>
                          <a:pt x="153570" y="133653"/>
                        </a:lnTo>
                        <a:lnTo>
                          <a:pt x="154828" y="131519"/>
                        </a:lnTo>
                        <a:lnTo>
                          <a:pt x="156063" y="129409"/>
                        </a:lnTo>
                        <a:lnTo>
                          <a:pt x="157298" y="127298"/>
                        </a:lnTo>
                        <a:lnTo>
                          <a:pt x="157927" y="126265"/>
                        </a:lnTo>
                        <a:lnTo>
                          <a:pt x="158533" y="125209"/>
                        </a:lnTo>
                        <a:lnTo>
                          <a:pt x="159139" y="124154"/>
                        </a:lnTo>
                        <a:lnTo>
                          <a:pt x="159768" y="123099"/>
                        </a:lnTo>
                        <a:lnTo>
                          <a:pt x="160374" y="122066"/>
                        </a:lnTo>
                        <a:lnTo>
                          <a:pt x="160981" y="121010"/>
                        </a:lnTo>
                        <a:lnTo>
                          <a:pt x="161587" y="119955"/>
                        </a:lnTo>
                        <a:lnTo>
                          <a:pt x="162171" y="118922"/>
                        </a:lnTo>
                        <a:lnTo>
                          <a:pt x="162777" y="117867"/>
                        </a:lnTo>
                        <a:lnTo>
                          <a:pt x="163383" y="116834"/>
                        </a:lnTo>
                        <a:lnTo>
                          <a:pt x="163967" y="115778"/>
                        </a:lnTo>
                        <a:lnTo>
                          <a:pt x="164551" y="114745"/>
                        </a:lnTo>
                        <a:lnTo>
                          <a:pt x="165157" y="113690"/>
                        </a:lnTo>
                        <a:lnTo>
                          <a:pt x="165741" y="112657"/>
                        </a:lnTo>
                        <a:lnTo>
                          <a:pt x="166325" y="111602"/>
                        </a:lnTo>
                        <a:lnTo>
                          <a:pt x="166909" y="110569"/>
                        </a:lnTo>
                        <a:lnTo>
                          <a:pt x="167470" y="109513"/>
                        </a:lnTo>
                        <a:lnTo>
                          <a:pt x="168054" y="108480"/>
                        </a:lnTo>
                        <a:lnTo>
                          <a:pt x="168638" y="107425"/>
                        </a:lnTo>
                        <a:lnTo>
                          <a:pt x="169199" y="106392"/>
                        </a:lnTo>
                        <a:lnTo>
                          <a:pt x="169761" y="105337"/>
                        </a:lnTo>
                        <a:lnTo>
                          <a:pt x="170322" y="104304"/>
                        </a:lnTo>
                        <a:lnTo>
                          <a:pt x="170883" y="103271"/>
                        </a:lnTo>
                        <a:lnTo>
                          <a:pt x="171445" y="102215"/>
                        </a:lnTo>
                        <a:lnTo>
                          <a:pt x="171984" y="101183"/>
                        </a:lnTo>
                        <a:lnTo>
                          <a:pt x="172545" y="100127"/>
                        </a:lnTo>
                        <a:lnTo>
                          <a:pt x="173084" y="99094"/>
                        </a:lnTo>
                        <a:lnTo>
                          <a:pt x="173623" y="98039"/>
                        </a:lnTo>
                        <a:lnTo>
                          <a:pt x="174184" y="96983"/>
                        </a:lnTo>
                        <a:lnTo>
                          <a:pt x="174701" y="95950"/>
                        </a:lnTo>
                        <a:lnTo>
                          <a:pt x="175240" y="94895"/>
                        </a:lnTo>
                        <a:lnTo>
                          <a:pt x="175778" y="93840"/>
                        </a:lnTo>
                        <a:lnTo>
                          <a:pt x="176295" y="92807"/>
                        </a:lnTo>
                        <a:lnTo>
                          <a:pt x="176811" y="91751"/>
                        </a:lnTo>
                        <a:lnTo>
                          <a:pt x="177328" y="90696"/>
                        </a:lnTo>
                        <a:lnTo>
                          <a:pt x="177844" y="89641"/>
                        </a:lnTo>
                        <a:lnTo>
                          <a:pt x="178361" y="88585"/>
                        </a:lnTo>
                        <a:lnTo>
                          <a:pt x="178855" y="87530"/>
                        </a:lnTo>
                        <a:lnTo>
                          <a:pt x="179371" y="86474"/>
                        </a:lnTo>
                        <a:lnTo>
                          <a:pt x="179865" y="85419"/>
                        </a:lnTo>
                        <a:lnTo>
                          <a:pt x="180359" y="84364"/>
                        </a:lnTo>
                        <a:lnTo>
                          <a:pt x="180853" y="83308"/>
                        </a:lnTo>
                        <a:lnTo>
                          <a:pt x="181078" y="82769"/>
                        </a:lnTo>
                        <a:lnTo>
                          <a:pt x="181325" y="82253"/>
                        </a:lnTo>
                        <a:lnTo>
                          <a:pt x="181572" y="81714"/>
                        </a:lnTo>
                        <a:lnTo>
                          <a:pt x="181819" y="81175"/>
                        </a:lnTo>
                        <a:lnTo>
                          <a:pt x="182043" y="80636"/>
                        </a:lnTo>
                        <a:lnTo>
                          <a:pt x="182290" y="80120"/>
                        </a:lnTo>
                        <a:lnTo>
                          <a:pt x="182515" y="79581"/>
                        </a:lnTo>
                        <a:lnTo>
                          <a:pt x="182762" y="79042"/>
                        </a:lnTo>
                        <a:lnTo>
                          <a:pt x="182987" y="78503"/>
                        </a:lnTo>
                        <a:lnTo>
                          <a:pt x="183234" y="77986"/>
                        </a:lnTo>
                        <a:lnTo>
                          <a:pt x="183458" y="77448"/>
                        </a:lnTo>
                        <a:lnTo>
                          <a:pt x="183683" y="76909"/>
                        </a:lnTo>
                        <a:lnTo>
                          <a:pt x="183907" y="76370"/>
                        </a:lnTo>
                        <a:lnTo>
                          <a:pt x="184154" y="75831"/>
                        </a:lnTo>
                        <a:lnTo>
                          <a:pt x="184379" y="75292"/>
                        </a:lnTo>
                        <a:lnTo>
                          <a:pt x="184603" y="74753"/>
                        </a:lnTo>
                        <a:lnTo>
                          <a:pt x="184828" y="74236"/>
                        </a:lnTo>
                        <a:lnTo>
                          <a:pt x="185052" y="73698"/>
                        </a:lnTo>
                        <a:lnTo>
                          <a:pt x="185277" y="73159"/>
                        </a:lnTo>
                        <a:lnTo>
                          <a:pt x="185502" y="72620"/>
                        </a:lnTo>
                        <a:lnTo>
                          <a:pt x="185704" y="72081"/>
                        </a:lnTo>
                        <a:lnTo>
                          <a:pt x="185928" y="71542"/>
                        </a:lnTo>
                        <a:lnTo>
                          <a:pt x="186153" y="70980"/>
                        </a:lnTo>
                        <a:lnTo>
                          <a:pt x="186355" y="70442"/>
                        </a:lnTo>
                        <a:lnTo>
                          <a:pt x="186579" y="69903"/>
                        </a:lnTo>
                        <a:lnTo>
                          <a:pt x="186804" y="69364"/>
                        </a:lnTo>
                        <a:lnTo>
                          <a:pt x="187006" y="68825"/>
                        </a:lnTo>
                        <a:lnTo>
                          <a:pt x="187208" y="68286"/>
                        </a:lnTo>
                        <a:lnTo>
                          <a:pt x="187433" y="67724"/>
                        </a:lnTo>
                        <a:lnTo>
                          <a:pt x="187635" y="67186"/>
                        </a:lnTo>
                        <a:lnTo>
                          <a:pt x="187837" y="66647"/>
                        </a:lnTo>
                        <a:lnTo>
                          <a:pt x="188061" y="66108"/>
                        </a:lnTo>
                        <a:lnTo>
                          <a:pt x="188263" y="65546"/>
                        </a:lnTo>
                        <a:lnTo>
                          <a:pt x="188466" y="65007"/>
                        </a:lnTo>
                        <a:lnTo>
                          <a:pt x="188668" y="64469"/>
                        </a:lnTo>
                        <a:lnTo>
                          <a:pt x="188870" y="63907"/>
                        </a:lnTo>
                        <a:lnTo>
                          <a:pt x="189072" y="63368"/>
                        </a:lnTo>
                        <a:lnTo>
                          <a:pt x="189252" y="62807"/>
                        </a:lnTo>
                        <a:lnTo>
                          <a:pt x="189454" y="62268"/>
                        </a:lnTo>
                        <a:lnTo>
                          <a:pt x="189656" y="61707"/>
                        </a:lnTo>
                        <a:lnTo>
                          <a:pt x="189858" y="61168"/>
                        </a:lnTo>
                        <a:lnTo>
                          <a:pt x="190037" y="60606"/>
                        </a:lnTo>
                        <a:lnTo>
                          <a:pt x="190240" y="60045"/>
                        </a:lnTo>
                        <a:lnTo>
                          <a:pt x="190419" y="59506"/>
                        </a:lnTo>
                        <a:lnTo>
                          <a:pt x="190621" y="58945"/>
                        </a:lnTo>
                        <a:lnTo>
                          <a:pt x="190801" y="58383"/>
                        </a:lnTo>
                        <a:lnTo>
                          <a:pt x="190981" y="57844"/>
                        </a:lnTo>
                        <a:lnTo>
                          <a:pt x="191183" y="57283"/>
                        </a:lnTo>
                        <a:lnTo>
                          <a:pt x="191362" y="56721"/>
                        </a:lnTo>
                        <a:lnTo>
                          <a:pt x="191542" y="56160"/>
                        </a:lnTo>
                        <a:lnTo>
                          <a:pt x="191722" y="55599"/>
                        </a:lnTo>
                        <a:lnTo>
                          <a:pt x="191901" y="55037"/>
                        </a:lnTo>
                        <a:lnTo>
                          <a:pt x="192081" y="54476"/>
                        </a:lnTo>
                        <a:lnTo>
                          <a:pt x="192261" y="53915"/>
                        </a:lnTo>
                        <a:lnTo>
                          <a:pt x="192418" y="53353"/>
                        </a:lnTo>
                        <a:lnTo>
                          <a:pt x="192597" y="52792"/>
                        </a:lnTo>
                        <a:lnTo>
                          <a:pt x="192777" y="52230"/>
                        </a:lnTo>
                        <a:lnTo>
                          <a:pt x="192934" y="51669"/>
                        </a:lnTo>
                        <a:lnTo>
                          <a:pt x="193114" y="51108"/>
                        </a:lnTo>
                        <a:lnTo>
                          <a:pt x="193271" y="50546"/>
                        </a:lnTo>
                        <a:lnTo>
                          <a:pt x="193451" y="49985"/>
                        </a:lnTo>
                        <a:lnTo>
                          <a:pt x="193608" y="49401"/>
                        </a:lnTo>
                        <a:lnTo>
                          <a:pt x="193765" y="48840"/>
                        </a:lnTo>
                        <a:lnTo>
                          <a:pt x="193922" y="48278"/>
                        </a:lnTo>
                        <a:lnTo>
                          <a:pt x="194102" y="47695"/>
                        </a:lnTo>
                        <a:lnTo>
                          <a:pt x="194259" y="47133"/>
                        </a:lnTo>
                        <a:lnTo>
                          <a:pt x="194416" y="46549"/>
                        </a:lnTo>
                        <a:lnTo>
                          <a:pt x="194573" y="45988"/>
                        </a:lnTo>
                        <a:lnTo>
                          <a:pt x="194708" y="45404"/>
                        </a:lnTo>
                        <a:lnTo>
                          <a:pt x="194865" y="44843"/>
                        </a:lnTo>
                        <a:lnTo>
                          <a:pt x="195022" y="44259"/>
                        </a:lnTo>
                        <a:lnTo>
                          <a:pt x="195180" y="43675"/>
                        </a:lnTo>
                        <a:lnTo>
                          <a:pt x="195314" y="43114"/>
                        </a:lnTo>
                        <a:lnTo>
                          <a:pt x="195472" y="42530"/>
                        </a:lnTo>
                        <a:lnTo>
                          <a:pt x="195606" y="41946"/>
                        </a:lnTo>
                        <a:lnTo>
                          <a:pt x="195741" y="41385"/>
                        </a:lnTo>
                        <a:lnTo>
                          <a:pt x="195898" y="40801"/>
                        </a:lnTo>
                        <a:lnTo>
                          <a:pt x="196033" y="40217"/>
                        </a:lnTo>
                        <a:lnTo>
                          <a:pt x="196168" y="39633"/>
                        </a:lnTo>
                        <a:lnTo>
                          <a:pt x="196302" y="39049"/>
                        </a:lnTo>
                        <a:lnTo>
                          <a:pt x="196437" y="38465"/>
                        </a:lnTo>
                        <a:lnTo>
                          <a:pt x="196572" y="37882"/>
                        </a:lnTo>
                        <a:lnTo>
                          <a:pt x="196707" y="37298"/>
                        </a:lnTo>
                        <a:lnTo>
                          <a:pt x="196841" y="36692"/>
                        </a:lnTo>
                        <a:lnTo>
                          <a:pt x="196954" y="36108"/>
                        </a:lnTo>
                        <a:lnTo>
                          <a:pt x="197088" y="35524"/>
                        </a:lnTo>
                        <a:lnTo>
                          <a:pt x="197223" y="34940"/>
                        </a:lnTo>
                        <a:lnTo>
                          <a:pt x="197335" y="34334"/>
                        </a:lnTo>
                        <a:lnTo>
                          <a:pt x="197448" y="33750"/>
                        </a:lnTo>
                        <a:lnTo>
                          <a:pt x="197582" y="33166"/>
                        </a:lnTo>
                        <a:lnTo>
                          <a:pt x="197695" y="32560"/>
                        </a:lnTo>
                        <a:lnTo>
                          <a:pt x="197807" y="31976"/>
                        </a:lnTo>
                        <a:lnTo>
                          <a:pt x="197919" y="31370"/>
                        </a:lnTo>
                        <a:lnTo>
                          <a:pt x="198031" y="30763"/>
                        </a:lnTo>
                        <a:lnTo>
                          <a:pt x="198144" y="30180"/>
                        </a:lnTo>
                        <a:lnTo>
                          <a:pt x="198256" y="29573"/>
                        </a:lnTo>
                        <a:lnTo>
                          <a:pt x="198368" y="28967"/>
                        </a:lnTo>
                        <a:lnTo>
                          <a:pt x="198481" y="28361"/>
                        </a:lnTo>
                        <a:lnTo>
                          <a:pt x="198570" y="27777"/>
                        </a:lnTo>
                        <a:lnTo>
                          <a:pt x="198683" y="27171"/>
                        </a:lnTo>
                        <a:lnTo>
                          <a:pt x="198772" y="26564"/>
                        </a:lnTo>
                        <a:lnTo>
                          <a:pt x="198885" y="25958"/>
                        </a:lnTo>
                        <a:lnTo>
                          <a:pt x="198975" y="25352"/>
                        </a:lnTo>
                        <a:lnTo>
                          <a:pt x="199064" y="24745"/>
                        </a:lnTo>
                        <a:lnTo>
                          <a:pt x="199154" y="24117"/>
                        </a:lnTo>
                        <a:lnTo>
                          <a:pt x="199244" y="23510"/>
                        </a:lnTo>
                        <a:lnTo>
                          <a:pt x="199334" y="22904"/>
                        </a:lnTo>
                        <a:lnTo>
                          <a:pt x="199424" y="22298"/>
                        </a:lnTo>
                        <a:lnTo>
                          <a:pt x="199514" y="21669"/>
                        </a:lnTo>
                        <a:lnTo>
                          <a:pt x="199603" y="21063"/>
                        </a:lnTo>
                        <a:lnTo>
                          <a:pt x="199693" y="20434"/>
                        </a:lnTo>
                        <a:lnTo>
                          <a:pt x="199760" y="19828"/>
                        </a:lnTo>
                        <a:lnTo>
                          <a:pt x="199850" y="19199"/>
                        </a:lnTo>
                        <a:lnTo>
                          <a:pt x="199918" y="18593"/>
                        </a:lnTo>
                        <a:lnTo>
                          <a:pt x="200007" y="17964"/>
                        </a:lnTo>
                        <a:lnTo>
                          <a:pt x="200075" y="17335"/>
                        </a:lnTo>
                        <a:lnTo>
                          <a:pt x="200142" y="16729"/>
                        </a:lnTo>
                        <a:lnTo>
                          <a:pt x="200210" y="16100"/>
                        </a:lnTo>
                        <a:lnTo>
                          <a:pt x="200277" y="15472"/>
                        </a:lnTo>
                        <a:lnTo>
                          <a:pt x="200344" y="14843"/>
                        </a:lnTo>
                        <a:lnTo>
                          <a:pt x="200412" y="14214"/>
                        </a:lnTo>
                        <a:lnTo>
                          <a:pt x="200479" y="13585"/>
                        </a:lnTo>
                        <a:lnTo>
                          <a:pt x="200524" y="12957"/>
                        </a:lnTo>
                        <a:lnTo>
                          <a:pt x="200591" y="12328"/>
                        </a:lnTo>
                        <a:lnTo>
                          <a:pt x="200636" y="11677"/>
                        </a:lnTo>
                        <a:lnTo>
                          <a:pt x="200704" y="11048"/>
                        </a:lnTo>
                        <a:lnTo>
                          <a:pt x="200749" y="10419"/>
                        </a:lnTo>
                        <a:lnTo>
                          <a:pt x="200793" y="9768"/>
                        </a:lnTo>
                        <a:lnTo>
                          <a:pt x="200838" y="9139"/>
                        </a:lnTo>
                        <a:lnTo>
                          <a:pt x="200883" y="8488"/>
                        </a:lnTo>
                        <a:lnTo>
                          <a:pt x="200928" y="7859"/>
                        </a:lnTo>
                        <a:lnTo>
                          <a:pt x="200973" y="7208"/>
                        </a:lnTo>
                        <a:lnTo>
                          <a:pt x="201018" y="6557"/>
                        </a:lnTo>
                        <a:lnTo>
                          <a:pt x="201063" y="5928"/>
                        </a:lnTo>
                        <a:lnTo>
                          <a:pt x="201108" y="5277"/>
                        </a:lnTo>
                        <a:lnTo>
                          <a:pt x="201130" y="4626"/>
                        </a:lnTo>
                        <a:lnTo>
                          <a:pt x="201153" y="4154"/>
                        </a:lnTo>
                        <a:lnTo>
                          <a:pt x="201153" y="3975"/>
                        </a:lnTo>
                        <a:lnTo>
                          <a:pt x="201198" y="3323"/>
                        </a:lnTo>
                        <a:lnTo>
                          <a:pt x="201198" y="3076"/>
                        </a:lnTo>
                        <a:lnTo>
                          <a:pt x="200928" y="2650"/>
                        </a:lnTo>
                        <a:lnTo>
                          <a:pt x="200546" y="1998"/>
                        </a:lnTo>
                        <a:lnTo>
                          <a:pt x="199087" y="0"/>
                        </a:lnTo>
                        <a:lnTo>
                          <a:pt x="197492" y="1886"/>
                        </a:lnTo>
                        <a:lnTo>
                          <a:pt x="197492" y="1886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任意多边形: 形状 61">
                    <a:extLst>
                      <a:ext uri="{FF2B5EF4-FFF2-40B4-BE49-F238E27FC236}">
                        <a16:creationId xmlns:a16="http://schemas.microsoft.com/office/drawing/2014/main" id="{A9ED6F06-2121-92ED-572A-2595995D7C72}"/>
                      </a:ext>
                    </a:extLst>
                  </p:cNvPr>
                  <p:cNvSpPr/>
                  <p:nvPr/>
                </p:nvSpPr>
                <p:spPr>
                  <a:xfrm>
                    <a:off x="9686347" y="4269920"/>
                    <a:ext cx="177597" cy="193450"/>
                  </a:xfrm>
                  <a:custGeom>
                    <a:avLst/>
                    <a:gdLst>
                      <a:gd name="connsiteX0" fmla="*/ 175195 w 177597"/>
                      <a:gd name="connsiteY0" fmla="*/ 90 h 193450"/>
                      <a:gd name="connsiteX1" fmla="*/ 175487 w 177597"/>
                      <a:gd name="connsiteY1" fmla="*/ 0 h 193450"/>
                      <a:gd name="connsiteX2" fmla="*/ 177597 w 177597"/>
                      <a:gd name="connsiteY2" fmla="*/ 988 h 193450"/>
                      <a:gd name="connsiteX3" fmla="*/ 176587 w 177597"/>
                      <a:gd name="connsiteY3" fmla="*/ 3076 h 193450"/>
                      <a:gd name="connsiteX4" fmla="*/ 176295 w 177597"/>
                      <a:gd name="connsiteY4" fmla="*/ 3189 h 193450"/>
                      <a:gd name="connsiteX5" fmla="*/ 176003 w 177597"/>
                      <a:gd name="connsiteY5" fmla="*/ 3301 h 193450"/>
                      <a:gd name="connsiteX6" fmla="*/ 175711 w 177597"/>
                      <a:gd name="connsiteY6" fmla="*/ 3413 h 193450"/>
                      <a:gd name="connsiteX7" fmla="*/ 175419 w 177597"/>
                      <a:gd name="connsiteY7" fmla="*/ 3525 h 193450"/>
                      <a:gd name="connsiteX8" fmla="*/ 175127 w 177597"/>
                      <a:gd name="connsiteY8" fmla="*/ 3638 h 193450"/>
                      <a:gd name="connsiteX9" fmla="*/ 174835 w 177597"/>
                      <a:gd name="connsiteY9" fmla="*/ 3750 h 193450"/>
                      <a:gd name="connsiteX10" fmla="*/ 174543 w 177597"/>
                      <a:gd name="connsiteY10" fmla="*/ 3862 h 193450"/>
                      <a:gd name="connsiteX11" fmla="*/ 174251 w 177597"/>
                      <a:gd name="connsiteY11" fmla="*/ 3975 h 193450"/>
                      <a:gd name="connsiteX12" fmla="*/ 173959 w 177597"/>
                      <a:gd name="connsiteY12" fmla="*/ 4064 h 193450"/>
                      <a:gd name="connsiteX13" fmla="*/ 173668 w 177597"/>
                      <a:gd name="connsiteY13" fmla="*/ 4154 h 193450"/>
                      <a:gd name="connsiteX14" fmla="*/ 173376 w 177597"/>
                      <a:gd name="connsiteY14" fmla="*/ 4244 h 193450"/>
                      <a:gd name="connsiteX15" fmla="*/ 173084 w 177597"/>
                      <a:gd name="connsiteY15" fmla="*/ 4334 h 193450"/>
                      <a:gd name="connsiteX16" fmla="*/ 172792 w 177597"/>
                      <a:gd name="connsiteY16" fmla="*/ 4424 h 193450"/>
                      <a:gd name="connsiteX17" fmla="*/ 172500 w 177597"/>
                      <a:gd name="connsiteY17" fmla="*/ 4513 h 193450"/>
                      <a:gd name="connsiteX18" fmla="*/ 172208 w 177597"/>
                      <a:gd name="connsiteY18" fmla="*/ 4603 h 193450"/>
                      <a:gd name="connsiteX19" fmla="*/ 171916 w 177597"/>
                      <a:gd name="connsiteY19" fmla="*/ 4693 h 193450"/>
                      <a:gd name="connsiteX20" fmla="*/ 171624 w 177597"/>
                      <a:gd name="connsiteY20" fmla="*/ 4783 h 193450"/>
                      <a:gd name="connsiteX21" fmla="*/ 171332 w 177597"/>
                      <a:gd name="connsiteY21" fmla="*/ 4873 h 193450"/>
                      <a:gd name="connsiteX22" fmla="*/ 170748 w 177597"/>
                      <a:gd name="connsiteY22" fmla="*/ 5030 h 193450"/>
                      <a:gd name="connsiteX23" fmla="*/ 170165 w 177597"/>
                      <a:gd name="connsiteY23" fmla="*/ 5187 h 193450"/>
                      <a:gd name="connsiteX24" fmla="*/ 169603 w 177597"/>
                      <a:gd name="connsiteY24" fmla="*/ 5344 h 193450"/>
                      <a:gd name="connsiteX25" fmla="*/ 169603 w 177597"/>
                      <a:gd name="connsiteY25" fmla="*/ 5344 h 193450"/>
                      <a:gd name="connsiteX26" fmla="*/ 168458 w 177597"/>
                      <a:gd name="connsiteY26" fmla="*/ 5591 h 193450"/>
                      <a:gd name="connsiteX27" fmla="*/ 167897 w 177597"/>
                      <a:gd name="connsiteY27" fmla="*/ 5704 h 193450"/>
                      <a:gd name="connsiteX28" fmla="*/ 167335 w 177597"/>
                      <a:gd name="connsiteY28" fmla="*/ 5816 h 193450"/>
                      <a:gd name="connsiteX29" fmla="*/ 166774 w 177597"/>
                      <a:gd name="connsiteY29" fmla="*/ 5928 h 193450"/>
                      <a:gd name="connsiteX30" fmla="*/ 166213 w 177597"/>
                      <a:gd name="connsiteY30" fmla="*/ 6063 h 193450"/>
                      <a:gd name="connsiteX31" fmla="*/ 165943 w 177597"/>
                      <a:gd name="connsiteY31" fmla="*/ 6130 h 193450"/>
                      <a:gd name="connsiteX32" fmla="*/ 165674 w 177597"/>
                      <a:gd name="connsiteY32" fmla="*/ 6198 h 193450"/>
                      <a:gd name="connsiteX33" fmla="*/ 165404 w 177597"/>
                      <a:gd name="connsiteY33" fmla="*/ 6265 h 193450"/>
                      <a:gd name="connsiteX34" fmla="*/ 165135 w 177597"/>
                      <a:gd name="connsiteY34" fmla="*/ 6332 h 193450"/>
                      <a:gd name="connsiteX35" fmla="*/ 164865 w 177597"/>
                      <a:gd name="connsiteY35" fmla="*/ 6400 h 193450"/>
                      <a:gd name="connsiteX36" fmla="*/ 164596 w 177597"/>
                      <a:gd name="connsiteY36" fmla="*/ 6467 h 193450"/>
                      <a:gd name="connsiteX37" fmla="*/ 164349 w 177597"/>
                      <a:gd name="connsiteY37" fmla="*/ 6534 h 193450"/>
                      <a:gd name="connsiteX38" fmla="*/ 164326 w 177597"/>
                      <a:gd name="connsiteY38" fmla="*/ 6534 h 193450"/>
                      <a:gd name="connsiteX39" fmla="*/ 164057 w 177597"/>
                      <a:gd name="connsiteY39" fmla="*/ 6602 h 193450"/>
                      <a:gd name="connsiteX40" fmla="*/ 163787 w 177597"/>
                      <a:gd name="connsiteY40" fmla="*/ 6669 h 193450"/>
                      <a:gd name="connsiteX41" fmla="*/ 163518 w 177597"/>
                      <a:gd name="connsiteY41" fmla="*/ 6737 h 193450"/>
                      <a:gd name="connsiteX42" fmla="*/ 163248 w 177597"/>
                      <a:gd name="connsiteY42" fmla="*/ 6804 h 193450"/>
                      <a:gd name="connsiteX43" fmla="*/ 162979 w 177597"/>
                      <a:gd name="connsiteY43" fmla="*/ 6871 h 193450"/>
                      <a:gd name="connsiteX44" fmla="*/ 162710 w 177597"/>
                      <a:gd name="connsiteY44" fmla="*/ 6961 h 193450"/>
                      <a:gd name="connsiteX45" fmla="*/ 162440 w 177597"/>
                      <a:gd name="connsiteY45" fmla="*/ 7051 h 193450"/>
                      <a:gd name="connsiteX46" fmla="*/ 162171 w 177597"/>
                      <a:gd name="connsiteY46" fmla="*/ 7141 h 193450"/>
                      <a:gd name="connsiteX47" fmla="*/ 161901 w 177597"/>
                      <a:gd name="connsiteY47" fmla="*/ 7231 h 193450"/>
                      <a:gd name="connsiteX48" fmla="*/ 161632 w 177597"/>
                      <a:gd name="connsiteY48" fmla="*/ 7320 h 193450"/>
                      <a:gd name="connsiteX49" fmla="*/ 161362 w 177597"/>
                      <a:gd name="connsiteY49" fmla="*/ 7410 h 193450"/>
                      <a:gd name="connsiteX50" fmla="*/ 161093 w 177597"/>
                      <a:gd name="connsiteY50" fmla="*/ 7500 h 193450"/>
                      <a:gd name="connsiteX51" fmla="*/ 160823 w 177597"/>
                      <a:gd name="connsiteY51" fmla="*/ 7590 h 193450"/>
                      <a:gd name="connsiteX52" fmla="*/ 160554 w 177597"/>
                      <a:gd name="connsiteY52" fmla="*/ 7702 h 193450"/>
                      <a:gd name="connsiteX53" fmla="*/ 160307 w 177597"/>
                      <a:gd name="connsiteY53" fmla="*/ 7814 h 193450"/>
                      <a:gd name="connsiteX54" fmla="*/ 160037 w 177597"/>
                      <a:gd name="connsiteY54" fmla="*/ 7927 h 193450"/>
                      <a:gd name="connsiteX55" fmla="*/ 159790 w 177597"/>
                      <a:gd name="connsiteY55" fmla="*/ 8039 h 193450"/>
                      <a:gd name="connsiteX56" fmla="*/ 159543 w 177597"/>
                      <a:gd name="connsiteY56" fmla="*/ 8151 h 193450"/>
                      <a:gd name="connsiteX57" fmla="*/ 159296 w 177597"/>
                      <a:gd name="connsiteY57" fmla="*/ 8263 h 193450"/>
                      <a:gd name="connsiteX58" fmla="*/ 159049 w 177597"/>
                      <a:gd name="connsiteY58" fmla="*/ 8398 h 193450"/>
                      <a:gd name="connsiteX59" fmla="*/ 158780 w 177597"/>
                      <a:gd name="connsiteY59" fmla="*/ 8533 h 193450"/>
                      <a:gd name="connsiteX60" fmla="*/ 158421 w 177597"/>
                      <a:gd name="connsiteY60" fmla="*/ 8713 h 193450"/>
                      <a:gd name="connsiteX61" fmla="*/ 158039 w 177597"/>
                      <a:gd name="connsiteY61" fmla="*/ 8915 h 193450"/>
                      <a:gd name="connsiteX62" fmla="*/ 157680 w 177597"/>
                      <a:gd name="connsiteY62" fmla="*/ 9117 h 193450"/>
                      <a:gd name="connsiteX63" fmla="*/ 157320 w 177597"/>
                      <a:gd name="connsiteY63" fmla="*/ 9319 h 193450"/>
                      <a:gd name="connsiteX64" fmla="*/ 156961 w 177597"/>
                      <a:gd name="connsiteY64" fmla="*/ 9521 h 193450"/>
                      <a:gd name="connsiteX65" fmla="*/ 156602 w 177597"/>
                      <a:gd name="connsiteY65" fmla="*/ 9723 h 193450"/>
                      <a:gd name="connsiteX66" fmla="*/ 156243 w 177597"/>
                      <a:gd name="connsiteY66" fmla="*/ 9925 h 193450"/>
                      <a:gd name="connsiteX67" fmla="*/ 155883 w 177597"/>
                      <a:gd name="connsiteY67" fmla="*/ 10127 h 193450"/>
                      <a:gd name="connsiteX68" fmla="*/ 155524 w 177597"/>
                      <a:gd name="connsiteY68" fmla="*/ 10329 h 193450"/>
                      <a:gd name="connsiteX69" fmla="*/ 155165 w 177597"/>
                      <a:gd name="connsiteY69" fmla="*/ 10531 h 193450"/>
                      <a:gd name="connsiteX70" fmla="*/ 154805 w 177597"/>
                      <a:gd name="connsiteY70" fmla="*/ 10734 h 193450"/>
                      <a:gd name="connsiteX71" fmla="*/ 154446 w 177597"/>
                      <a:gd name="connsiteY71" fmla="*/ 10936 h 193450"/>
                      <a:gd name="connsiteX72" fmla="*/ 154087 w 177597"/>
                      <a:gd name="connsiteY72" fmla="*/ 11160 h 193450"/>
                      <a:gd name="connsiteX73" fmla="*/ 153728 w 177597"/>
                      <a:gd name="connsiteY73" fmla="*/ 11385 h 193450"/>
                      <a:gd name="connsiteX74" fmla="*/ 153368 w 177597"/>
                      <a:gd name="connsiteY74" fmla="*/ 11609 h 193450"/>
                      <a:gd name="connsiteX75" fmla="*/ 153009 w 177597"/>
                      <a:gd name="connsiteY75" fmla="*/ 11834 h 193450"/>
                      <a:gd name="connsiteX76" fmla="*/ 152650 w 177597"/>
                      <a:gd name="connsiteY76" fmla="*/ 12058 h 193450"/>
                      <a:gd name="connsiteX77" fmla="*/ 152290 w 177597"/>
                      <a:gd name="connsiteY77" fmla="*/ 12283 h 193450"/>
                      <a:gd name="connsiteX78" fmla="*/ 151931 w 177597"/>
                      <a:gd name="connsiteY78" fmla="*/ 12507 h 193450"/>
                      <a:gd name="connsiteX79" fmla="*/ 151572 w 177597"/>
                      <a:gd name="connsiteY79" fmla="*/ 12732 h 193450"/>
                      <a:gd name="connsiteX80" fmla="*/ 151212 w 177597"/>
                      <a:gd name="connsiteY80" fmla="*/ 12957 h 193450"/>
                      <a:gd name="connsiteX81" fmla="*/ 150853 w 177597"/>
                      <a:gd name="connsiteY81" fmla="*/ 13181 h 193450"/>
                      <a:gd name="connsiteX82" fmla="*/ 150494 w 177597"/>
                      <a:gd name="connsiteY82" fmla="*/ 13406 h 193450"/>
                      <a:gd name="connsiteX83" fmla="*/ 150135 w 177597"/>
                      <a:gd name="connsiteY83" fmla="*/ 13630 h 193450"/>
                      <a:gd name="connsiteX84" fmla="*/ 149775 w 177597"/>
                      <a:gd name="connsiteY84" fmla="*/ 13877 h 193450"/>
                      <a:gd name="connsiteX85" fmla="*/ 149416 w 177597"/>
                      <a:gd name="connsiteY85" fmla="*/ 14124 h 193450"/>
                      <a:gd name="connsiteX86" fmla="*/ 149057 w 177597"/>
                      <a:gd name="connsiteY86" fmla="*/ 14371 h 193450"/>
                      <a:gd name="connsiteX87" fmla="*/ 148698 w 177597"/>
                      <a:gd name="connsiteY87" fmla="*/ 14618 h 193450"/>
                      <a:gd name="connsiteX88" fmla="*/ 148338 w 177597"/>
                      <a:gd name="connsiteY88" fmla="*/ 14865 h 193450"/>
                      <a:gd name="connsiteX89" fmla="*/ 147979 w 177597"/>
                      <a:gd name="connsiteY89" fmla="*/ 15112 h 193450"/>
                      <a:gd name="connsiteX90" fmla="*/ 147620 w 177597"/>
                      <a:gd name="connsiteY90" fmla="*/ 15359 h 193450"/>
                      <a:gd name="connsiteX91" fmla="*/ 147260 w 177597"/>
                      <a:gd name="connsiteY91" fmla="*/ 15606 h 193450"/>
                      <a:gd name="connsiteX92" fmla="*/ 146901 w 177597"/>
                      <a:gd name="connsiteY92" fmla="*/ 15853 h 193450"/>
                      <a:gd name="connsiteX93" fmla="*/ 146542 w 177597"/>
                      <a:gd name="connsiteY93" fmla="*/ 16100 h 193450"/>
                      <a:gd name="connsiteX94" fmla="*/ 146183 w 177597"/>
                      <a:gd name="connsiteY94" fmla="*/ 16347 h 193450"/>
                      <a:gd name="connsiteX95" fmla="*/ 145823 w 177597"/>
                      <a:gd name="connsiteY95" fmla="*/ 16594 h 193450"/>
                      <a:gd name="connsiteX96" fmla="*/ 145464 w 177597"/>
                      <a:gd name="connsiteY96" fmla="*/ 16841 h 193450"/>
                      <a:gd name="connsiteX97" fmla="*/ 145105 w 177597"/>
                      <a:gd name="connsiteY97" fmla="*/ 17088 h 193450"/>
                      <a:gd name="connsiteX98" fmla="*/ 144746 w 177597"/>
                      <a:gd name="connsiteY98" fmla="*/ 17358 h 193450"/>
                      <a:gd name="connsiteX99" fmla="*/ 144386 w 177597"/>
                      <a:gd name="connsiteY99" fmla="*/ 17627 h 193450"/>
                      <a:gd name="connsiteX100" fmla="*/ 144027 w 177597"/>
                      <a:gd name="connsiteY100" fmla="*/ 17897 h 193450"/>
                      <a:gd name="connsiteX101" fmla="*/ 143668 w 177597"/>
                      <a:gd name="connsiteY101" fmla="*/ 18166 h 193450"/>
                      <a:gd name="connsiteX102" fmla="*/ 143308 w 177597"/>
                      <a:gd name="connsiteY102" fmla="*/ 18436 h 193450"/>
                      <a:gd name="connsiteX103" fmla="*/ 142949 w 177597"/>
                      <a:gd name="connsiteY103" fmla="*/ 18705 h 193450"/>
                      <a:gd name="connsiteX104" fmla="*/ 142590 w 177597"/>
                      <a:gd name="connsiteY104" fmla="*/ 18975 h 193450"/>
                      <a:gd name="connsiteX105" fmla="*/ 142230 w 177597"/>
                      <a:gd name="connsiteY105" fmla="*/ 19244 h 193450"/>
                      <a:gd name="connsiteX106" fmla="*/ 141871 w 177597"/>
                      <a:gd name="connsiteY106" fmla="*/ 19513 h 193450"/>
                      <a:gd name="connsiteX107" fmla="*/ 141512 w 177597"/>
                      <a:gd name="connsiteY107" fmla="*/ 19783 h 193450"/>
                      <a:gd name="connsiteX108" fmla="*/ 141175 w 177597"/>
                      <a:gd name="connsiteY108" fmla="*/ 20052 h 193450"/>
                      <a:gd name="connsiteX109" fmla="*/ 140816 w 177597"/>
                      <a:gd name="connsiteY109" fmla="*/ 20322 h 193450"/>
                      <a:gd name="connsiteX110" fmla="*/ 140479 w 177597"/>
                      <a:gd name="connsiteY110" fmla="*/ 20591 h 193450"/>
                      <a:gd name="connsiteX111" fmla="*/ 140120 w 177597"/>
                      <a:gd name="connsiteY111" fmla="*/ 20861 h 193450"/>
                      <a:gd name="connsiteX112" fmla="*/ 139783 w 177597"/>
                      <a:gd name="connsiteY112" fmla="*/ 21130 h 193450"/>
                      <a:gd name="connsiteX113" fmla="*/ 139424 w 177597"/>
                      <a:gd name="connsiteY113" fmla="*/ 21422 h 193450"/>
                      <a:gd name="connsiteX114" fmla="*/ 139087 w 177597"/>
                      <a:gd name="connsiteY114" fmla="*/ 21714 h 193450"/>
                      <a:gd name="connsiteX115" fmla="*/ 138750 w 177597"/>
                      <a:gd name="connsiteY115" fmla="*/ 22006 h 193450"/>
                      <a:gd name="connsiteX116" fmla="*/ 138413 w 177597"/>
                      <a:gd name="connsiteY116" fmla="*/ 22298 h 193450"/>
                      <a:gd name="connsiteX117" fmla="*/ 138076 w 177597"/>
                      <a:gd name="connsiteY117" fmla="*/ 22590 h 193450"/>
                      <a:gd name="connsiteX118" fmla="*/ 137739 w 177597"/>
                      <a:gd name="connsiteY118" fmla="*/ 22882 h 193450"/>
                      <a:gd name="connsiteX119" fmla="*/ 137403 w 177597"/>
                      <a:gd name="connsiteY119" fmla="*/ 23174 h 193450"/>
                      <a:gd name="connsiteX120" fmla="*/ 137066 w 177597"/>
                      <a:gd name="connsiteY120" fmla="*/ 23466 h 193450"/>
                      <a:gd name="connsiteX121" fmla="*/ 136729 w 177597"/>
                      <a:gd name="connsiteY121" fmla="*/ 23757 h 193450"/>
                      <a:gd name="connsiteX122" fmla="*/ 136392 w 177597"/>
                      <a:gd name="connsiteY122" fmla="*/ 24049 h 193450"/>
                      <a:gd name="connsiteX123" fmla="*/ 136055 w 177597"/>
                      <a:gd name="connsiteY123" fmla="*/ 24341 h 193450"/>
                      <a:gd name="connsiteX124" fmla="*/ 135719 w 177597"/>
                      <a:gd name="connsiteY124" fmla="*/ 24633 h 193450"/>
                      <a:gd name="connsiteX125" fmla="*/ 135382 w 177597"/>
                      <a:gd name="connsiteY125" fmla="*/ 24925 h 193450"/>
                      <a:gd name="connsiteX126" fmla="*/ 135045 w 177597"/>
                      <a:gd name="connsiteY126" fmla="*/ 25217 h 193450"/>
                      <a:gd name="connsiteX127" fmla="*/ 134708 w 177597"/>
                      <a:gd name="connsiteY127" fmla="*/ 25509 h 193450"/>
                      <a:gd name="connsiteX128" fmla="*/ 134371 w 177597"/>
                      <a:gd name="connsiteY128" fmla="*/ 25801 h 193450"/>
                      <a:gd name="connsiteX129" fmla="*/ 134034 w 177597"/>
                      <a:gd name="connsiteY129" fmla="*/ 26115 h 193450"/>
                      <a:gd name="connsiteX130" fmla="*/ 133698 w 177597"/>
                      <a:gd name="connsiteY130" fmla="*/ 26430 h 193450"/>
                      <a:gd name="connsiteX131" fmla="*/ 133361 w 177597"/>
                      <a:gd name="connsiteY131" fmla="*/ 26744 h 193450"/>
                      <a:gd name="connsiteX132" fmla="*/ 133024 w 177597"/>
                      <a:gd name="connsiteY132" fmla="*/ 27058 h 193450"/>
                      <a:gd name="connsiteX133" fmla="*/ 132687 w 177597"/>
                      <a:gd name="connsiteY133" fmla="*/ 27373 h 193450"/>
                      <a:gd name="connsiteX134" fmla="*/ 132350 w 177597"/>
                      <a:gd name="connsiteY134" fmla="*/ 27687 h 193450"/>
                      <a:gd name="connsiteX135" fmla="*/ 132013 w 177597"/>
                      <a:gd name="connsiteY135" fmla="*/ 28001 h 193450"/>
                      <a:gd name="connsiteX136" fmla="*/ 131677 w 177597"/>
                      <a:gd name="connsiteY136" fmla="*/ 28316 h 193450"/>
                      <a:gd name="connsiteX137" fmla="*/ 131340 w 177597"/>
                      <a:gd name="connsiteY137" fmla="*/ 28630 h 193450"/>
                      <a:gd name="connsiteX138" fmla="*/ 131003 w 177597"/>
                      <a:gd name="connsiteY138" fmla="*/ 28945 h 193450"/>
                      <a:gd name="connsiteX139" fmla="*/ 130666 w 177597"/>
                      <a:gd name="connsiteY139" fmla="*/ 29259 h 193450"/>
                      <a:gd name="connsiteX140" fmla="*/ 130329 w 177597"/>
                      <a:gd name="connsiteY140" fmla="*/ 29573 h 193450"/>
                      <a:gd name="connsiteX141" fmla="*/ 129993 w 177597"/>
                      <a:gd name="connsiteY141" fmla="*/ 29888 h 193450"/>
                      <a:gd name="connsiteX142" fmla="*/ 129656 w 177597"/>
                      <a:gd name="connsiteY142" fmla="*/ 30202 h 193450"/>
                      <a:gd name="connsiteX143" fmla="*/ 129319 w 177597"/>
                      <a:gd name="connsiteY143" fmla="*/ 30516 h 193450"/>
                      <a:gd name="connsiteX144" fmla="*/ 128982 w 177597"/>
                      <a:gd name="connsiteY144" fmla="*/ 30831 h 193450"/>
                      <a:gd name="connsiteX145" fmla="*/ 128645 w 177597"/>
                      <a:gd name="connsiteY145" fmla="*/ 31145 h 193450"/>
                      <a:gd name="connsiteX146" fmla="*/ 128308 w 177597"/>
                      <a:gd name="connsiteY146" fmla="*/ 31460 h 193450"/>
                      <a:gd name="connsiteX147" fmla="*/ 127972 w 177597"/>
                      <a:gd name="connsiteY147" fmla="*/ 31774 h 193450"/>
                      <a:gd name="connsiteX148" fmla="*/ 127635 w 177597"/>
                      <a:gd name="connsiteY148" fmla="*/ 32088 h 193450"/>
                      <a:gd name="connsiteX149" fmla="*/ 127298 w 177597"/>
                      <a:gd name="connsiteY149" fmla="*/ 32425 h 193450"/>
                      <a:gd name="connsiteX150" fmla="*/ 126961 w 177597"/>
                      <a:gd name="connsiteY150" fmla="*/ 32762 h 193450"/>
                      <a:gd name="connsiteX151" fmla="*/ 126647 w 177597"/>
                      <a:gd name="connsiteY151" fmla="*/ 33099 h 193450"/>
                      <a:gd name="connsiteX152" fmla="*/ 126332 w 177597"/>
                      <a:gd name="connsiteY152" fmla="*/ 33436 h 193450"/>
                      <a:gd name="connsiteX153" fmla="*/ 125995 w 177597"/>
                      <a:gd name="connsiteY153" fmla="*/ 33772 h 193450"/>
                      <a:gd name="connsiteX154" fmla="*/ 125681 w 177597"/>
                      <a:gd name="connsiteY154" fmla="*/ 34109 h 193450"/>
                      <a:gd name="connsiteX155" fmla="*/ 125367 w 177597"/>
                      <a:gd name="connsiteY155" fmla="*/ 34446 h 193450"/>
                      <a:gd name="connsiteX156" fmla="*/ 125052 w 177597"/>
                      <a:gd name="connsiteY156" fmla="*/ 34783 h 193450"/>
                      <a:gd name="connsiteX157" fmla="*/ 124738 w 177597"/>
                      <a:gd name="connsiteY157" fmla="*/ 35120 h 193450"/>
                      <a:gd name="connsiteX158" fmla="*/ 124087 w 177597"/>
                      <a:gd name="connsiteY158" fmla="*/ 35793 h 193450"/>
                      <a:gd name="connsiteX159" fmla="*/ 123436 w 177597"/>
                      <a:gd name="connsiteY159" fmla="*/ 36467 h 193450"/>
                      <a:gd name="connsiteX160" fmla="*/ 122807 w 177597"/>
                      <a:gd name="connsiteY160" fmla="*/ 37141 h 193450"/>
                      <a:gd name="connsiteX161" fmla="*/ 122178 w 177597"/>
                      <a:gd name="connsiteY161" fmla="*/ 37814 h 193450"/>
                      <a:gd name="connsiteX162" fmla="*/ 121549 w 177597"/>
                      <a:gd name="connsiteY162" fmla="*/ 38510 h 193450"/>
                      <a:gd name="connsiteX163" fmla="*/ 120921 w 177597"/>
                      <a:gd name="connsiteY163" fmla="*/ 39207 h 193450"/>
                      <a:gd name="connsiteX164" fmla="*/ 120292 w 177597"/>
                      <a:gd name="connsiteY164" fmla="*/ 39903 h 193450"/>
                      <a:gd name="connsiteX165" fmla="*/ 119663 w 177597"/>
                      <a:gd name="connsiteY165" fmla="*/ 40599 h 193450"/>
                      <a:gd name="connsiteX166" fmla="*/ 119034 w 177597"/>
                      <a:gd name="connsiteY166" fmla="*/ 41295 h 193450"/>
                      <a:gd name="connsiteX167" fmla="*/ 118406 w 177597"/>
                      <a:gd name="connsiteY167" fmla="*/ 41991 h 193450"/>
                      <a:gd name="connsiteX168" fmla="*/ 117777 w 177597"/>
                      <a:gd name="connsiteY168" fmla="*/ 42687 h 193450"/>
                      <a:gd name="connsiteX169" fmla="*/ 117171 w 177597"/>
                      <a:gd name="connsiteY169" fmla="*/ 43406 h 193450"/>
                      <a:gd name="connsiteX170" fmla="*/ 116564 w 177597"/>
                      <a:gd name="connsiteY170" fmla="*/ 44124 h 193450"/>
                      <a:gd name="connsiteX171" fmla="*/ 115958 w 177597"/>
                      <a:gd name="connsiteY171" fmla="*/ 44843 h 193450"/>
                      <a:gd name="connsiteX172" fmla="*/ 115352 w 177597"/>
                      <a:gd name="connsiteY172" fmla="*/ 45561 h 193450"/>
                      <a:gd name="connsiteX173" fmla="*/ 114745 w 177597"/>
                      <a:gd name="connsiteY173" fmla="*/ 46280 h 193450"/>
                      <a:gd name="connsiteX174" fmla="*/ 114139 w 177597"/>
                      <a:gd name="connsiteY174" fmla="*/ 46998 h 193450"/>
                      <a:gd name="connsiteX175" fmla="*/ 113533 w 177597"/>
                      <a:gd name="connsiteY175" fmla="*/ 47717 h 193450"/>
                      <a:gd name="connsiteX176" fmla="*/ 112927 w 177597"/>
                      <a:gd name="connsiteY176" fmla="*/ 48436 h 193450"/>
                      <a:gd name="connsiteX177" fmla="*/ 112343 w 177597"/>
                      <a:gd name="connsiteY177" fmla="*/ 49177 h 193450"/>
                      <a:gd name="connsiteX178" fmla="*/ 111759 w 177597"/>
                      <a:gd name="connsiteY178" fmla="*/ 49918 h 193450"/>
                      <a:gd name="connsiteX179" fmla="*/ 111175 w 177597"/>
                      <a:gd name="connsiteY179" fmla="*/ 50659 h 193450"/>
                      <a:gd name="connsiteX180" fmla="*/ 110591 w 177597"/>
                      <a:gd name="connsiteY180" fmla="*/ 51400 h 193450"/>
                      <a:gd name="connsiteX181" fmla="*/ 110007 w 177597"/>
                      <a:gd name="connsiteY181" fmla="*/ 52141 h 193450"/>
                      <a:gd name="connsiteX182" fmla="*/ 109424 w 177597"/>
                      <a:gd name="connsiteY182" fmla="*/ 52882 h 193450"/>
                      <a:gd name="connsiteX183" fmla="*/ 108840 w 177597"/>
                      <a:gd name="connsiteY183" fmla="*/ 53623 h 193450"/>
                      <a:gd name="connsiteX184" fmla="*/ 108256 w 177597"/>
                      <a:gd name="connsiteY184" fmla="*/ 54364 h 193450"/>
                      <a:gd name="connsiteX185" fmla="*/ 107695 w 177597"/>
                      <a:gd name="connsiteY185" fmla="*/ 55105 h 193450"/>
                      <a:gd name="connsiteX186" fmla="*/ 107133 w 177597"/>
                      <a:gd name="connsiteY186" fmla="*/ 55846 h 193450"/>
                      <a:gd name="connsiteX187" fmla="*/ 106572 w 177597"/>
                      <a:gd name="connsiteY187" fmla="*/ 56587 h 193450"/>
                      <a:gd name="connsiteX188" fmla="*/ 106011 w 177597"/>
                      <a:gd name="connsiteY188" fmla="*/ 57328 h 193450"/>
                      <a:gd name="connsiteX189" fmla="*/ 105449 w 177597"/>
                      <a:gd name="connsiteY189" fmla="*/ 58069 h 193450"/>
                      <a:gd name="connsiteX190" fmla="*/ 104888 w 177597"/>
                      <a:gd name="connsiteY190" fmla="*/ 58832 h 193450"/>
                      <a:gd name="connsiteX191" fmla="*/ 104326 w 177597"/>
                      <a:gd name="connsiteY191" fmla="*/ 59596 h 193450"/>
                      <a:gd name="connsiteX192" fmla="*/ 103765 w 177597"/>
                      <a:gd name="connsiteY192" fmla="*/ 60359 h 193450"/>
                      <a:gd name="connsiteX193" fmla="*/ 103226 w 177597"/>
                      <a:gd name="connsiteY193" fmla="*/ 61123 h 193450"/>
                      <a:gd name="connsiteX194" fmla="*/ 102687 w 177597"/>
                      <a:gd name="connsiteY194" fmla="*/ 61886 h 193450"/>
                      <a:gd name="connsiteX195" fmla="*/ 102148 w 177597"/>
                      <a:gd name="connsiteY195" fmla="*/ 62650 h 193450"/>
                      <a:gd name="connsiteX196" fmla="*/ 101609 w 177597"/>
                      <a:gd name="connsiteY196" fmla="*/ 63413 h 193450"/>
                      <a:gd name="connsiteX197" fmla="*/ 101070 w 177597"/>
                      <a:gd name="connsiteY197" fmla="*/ 64177 h 193450"/>
                      <a:gd name="connsiteX198" fmla="*/ 100531 w 177597"/>
                      <a:gd name="connsiteY198" fmla="*/ 64940 h 193450"/>
                      <a:gd name="connsiteX199" fmla="*/ 99992 w 177597"/>
                      <a:gd name="connsiteY199" fmla="*/ 65704 h 193450"/>
                      <a:gd name="connsiteX200" fmla="*/ 99476 w 177597"/>
                      <a:gd name="connsiteY200" fmla="*/ 66467 h 193450"/>
                      <a:gd name="connsiteX201" fmla="*/ 98960 w 177597"/>
                      <a:gd name="connsiteY201" fmla="*/ 67231 h 193450"/>
                      <a:gd name="connsiteX202" fmla="*/ 98443 w 177597"/>
                      <a:gd name="connsiteY202" fmla="*/ 67994 h 193450"/>
                      <a:gd name="connsiteX203" fmla="*/ 97927 w 177597"/>
                      <a:gd name="connsiteY203" fmla="*/ 68757 h 193450"/>
                      <a:gd name="connsiteX204" fmla="*/ 97410 w 177597"/>
                      <a:gd name="connsiteY204" fmla="*/ 69521 h 193450"/>
                      <a:gd name="connsiteX205" fmla="*/ 96894 w 177597"/>
                      <a:gd name="connsiteY205" fmla="*/ 70284 h 193450"/>
                      <a:gd name="connsiteX206" fmla="*/ 96377 w 177597"/>
                      <a:gd name="connsiteY206" fmla="*/ 71048 h 193450"/>
                      <a:gd name="connsiteX207" fmla="*/ 95883 w 177597"/>
                      <a:gd name="connsiteY207" fmla="*/ 71811 h 193450"/>
                      <a:gd name="connsiteX208" fmla="*/ 95389 w 177597"/>
                      <a:gd name="connsiteY208" fmla="*/ 72575 h 193450"/>
                      <a:gd name="connsiteX209" fmla="*/ 94895 w 177597"/>
                      <a:gd name="connsiteY209" fmla="*/ 73338 h 193450"/>
                      <a:gd name="connsiteX210" fmla="*/ 94401 w 177597"/>
                      <a:gd name="connsiteY210" fmla="*/ 74102 h 193450"/>
                      <a:gd name="connsiteX211" fmla="*/ 93907 w 177597"/>
                      <a:gd name="connsiteY211" fmla="*/ 74865 h 193450"/>
                      <a:gd name="connsiteX212" fmla="*/ 93413 w 177597"/>
                      <a:gd name="connsiteY212" fmla="*/ 75629 h 193450"/>
                      <a:gd name="connsiteX213" fmla="*/ 92919 w 177597"/>
                      <a:gd name="connsiteY213" fmla="*/ 76392 h 193450"/>
                      <a:gd name="connsiteX214" fmla="*/ 92425 w 177597"/>
                      <a:gd name="connsiteY214" fmla="*/ 77156 h 193450"/>
                      <a:gd name="connsiteX215" fmla="*/ 91954 w 177597"/>
                      <a:gd name="connsiteY215" fmla="*/ 77919 h 193450"/>
                      <a:gd name="connsiteX216" fmla="*/ 91482 w 177597"/>
                      <a:gd name="connsiteY216" fmla="*/ 78683 h 193450"/>
                      <a:gd name="connsiteX217" fmla="*/ 91010 w 177597"/>
                      <a:gd name="connsiteY217" fmla="*/ 79446 h 193450"/>
                      <a:gd name="connsiteX218" fmla="*/ 90539 w 177597"/>
                      <a:gd name="connsiteY218" fmla="*/ 80210 h 193450"/>
                      <a:gd name="connsiteX219" fmla="*/ 90427 w 177597"/>
                      <a:gd name="connsiteY219" fmla="*/ 80367 h 193450"/>
                      <a:gd name="connsiteX220" fmla="*/ 90067 w 177597"/>
                      <a:gd name="connsiteY220" fmla="*/ 80951 h 193450"/>
                      <a:gd name="connsiteX221" fmla="*/ 89596 w 177597"/>
                      <a:gd name="connsiteY221" fmla="*/ 81692 h 193450"/>
                      <a:gd name="connsiteX222" fmla="*/ 89147 w 177597"/>
                      <a:gd name="connsiteY222" fmla="*/ 82433 h 193450"/>
                      <a:gd name="connsiteX223" fmla="*/ 88698 w 177597"/>
                      <a:gd name="connsiteY223" fmla="*/ 83174 h 193450"/>
                      <a:gd name="connsiteX224" fmla="*/ 88248 w 177597"/>
                      <a:gd name="connsiteY224" fmla="*/ 83915 h 193450"/>
                      <a:gd name="connsiteX225" fmla="*/ 87799 w 177597"/>
                      <a:gd name="connsiteY225" fmla="*/ 84656 h 193450"/>
                      <a:gd name="connsiteX226" fmla="*/ 87350 w 177597"/>
                      <a:gd name="connsiteY226" fmla="*/ 85397 h 193450"/>
                      <a:gd name="connsiteX227" fmla="*/ 86901 w 177597"/>
                      <a:gd name="connsiteY227" fmla="*/ 86138 h 193450"/>
                      <a:gd name="connsiteX228" fmla="*/ 86452 w 177597"/>
                      <a:gd name="connsiteY228" fmla="*/ 86879 h 193450"/>
                      <a:gd name="connsiteX229" fmla="*/ 86025 w 177597"/>
                      <a:gd name="connsiteY229" fmla="*/ 87620 h 193450"/>
                      <a:gd name="connsiteX230" fmla="*/ 85599 w 177597"/>
                      <a:gd name="connsiteY230" fmla="*/ 88361 h 193450"/>
                      <a:gd name="connsiteX231" fmla="*/ 85172 w 177597"/>
                      <a:gd name="connsiteY231" fmla="*/ 89102 h 193450"/>
                      <a:gd name="connsiteX232" fmla="*/ 84745 w 177597"/>
                      <a:gd name="connsiteY232" fmla="*/ 89843 h 193450"/>
                      <a:gd name="connsiteX233" fmla="*/ 84319 w 177597"/>
                      <a:gd name="connsiteY233" fmla="*/ 90584 h 193450"/>
                      <a:gd name="connsiteX234" fmla="*/ 83892 w 177597"/>
                      <a:gd name="connsiteY234" fmla="*/ 91302 h 193450"/>
                      <a:gd name="connsiteX235" fmla="*/ 83488 w 177597"/>
                      <a:gd name="connsiteY235" fmla="*/ 92021 h 193450"/>
                      <a:gd name="connsiteX236" fmla="*/ 83084 w 177597"/>
                      <a:gd name="connsiteY236" fmla="*/ 92739 h 193450"/>
                      <a:gd name="connsiteX237" fmla="*/ 82680 w 177597"/>
                      <a:gd name="connsiteY237" fmla="*/ 93458 h 193450"/>
                      <a:gd name="connsiteX238" fmla="*/ 82343 w 177597"/>
                      <a:gd name="connsiteY238" fmla="*/ 94042 h 193450"/>
                      <a:gd name="connsiteX239" fmla="*/ 82006 w 177597"/>
                      <a:gd name="connsiteY239" fmla="*/ 94626 h 193450"/>
                      <a:gd name="connsiteX240" fmla="*/ 81692 w 177597"/>
                      <a:gd name="connsiteY240" fmla="*/ 95210 h 193450"/>
                      <a:gd name="connsiteX241" fmla="*/ 81377 w 177597"/>
                      <a:gd name="connsiteY241" fmla="*/ 95793 h 193450"/>
                      <a:gd name="connsiteX242" fmla="*/ 81063 w 177597"/>
                      <a:gd name="connsiteY242" fmla="*/ 96400 h 193450"/>
                      <a:gd name="connsiteX243" fmla="*/ 80749 w 177597"/>
                      <a:gd name="connsiteY243" fmla="*/ 97006 h 193450"/>
                      <a:gd name="connsiteX244" fmla="*/ 80434 w 177597"/>
                      <a:gd name="connsiteY244" fmla="*/ 97612 h 193450"/>
                      <a:gd name="connsiteX245" fmla="*/ 80120 w 177597"/>
                      <a:gd name="connsiteY245" fmla="*/ 98219 h 193450"/>
                      <a:gd name="connsiteX246" fmla="*/ 79805 w 177597"/>
                      <a:gd name="connsiteY246" fmla="*/ 98825 h 193450"/>
                      <a:gd name="connsiteX247" fmla="*/ 79491 w 177597"/>
                      <a:gd name="connsiteY247" fmla="*/ 99431 h 193450"/>
                      <a:gd name="connsiteX248" fmla="*/ 79177 w 177597"/>
                      <a:gd name="connsiteY248" fmla="*/ 100037 h 193450"/>
                      <a:gd name="connsiteX249" fmla="*/ 78862 w 177597"/>
                      <a:gd name="connsiteY249" fmla="*/ 100644 h 193450"/>
                      <a:gd name="connsiteX250" fmla="*/ 78548 w 177597"/>
                      <a:gd name="connsiteY250" fmla="*/ 101250 h 193450"/>
                      <a:gd name="connsiteX251" fmla="*/ 78233 w 177597"/>
                      <a:gd name="connsiteY251" fmla="*/ 101856 h 193450"/>
                      <a:gd name="connsiteX252" fmla="*/ 77942 w 177597"/>
                      <a:gd name="connsiteY252" fmla="*/ 102462 h 193450"/>
                      <a:gd name="connsiteX253" fmla="*/ 77650 w 177597"/>
                      <a:gd name="connsiteY253" fmla="*/ 103069 h 193450"/>
                      <a:gd name="connsiteX254" fmla="*/ 77358 w 177597"/>
                      <a:gd name="connsiteY254" fmla="*/ 103675 h 193450"/>
                      <a:gd name="connsiteX255" fmla="*/ 77066 w 177597"/>
                      <a:gd name="connsiteY255" fmla="*/ 104281 h 193450"/>
                      <a:gd name="connsiteX256" fmla="*/ 76460 w 177597"/>
                      <a:gd name="connsiteY256" fmla="*/ 105494 h 193450"/>
                      <a:gd name="connsiteX257" fmla="*/ 75876 w 177597"/>
                      <a:gd name="connsiteY257" fmla="*/ 106729 h 193450"/>
                      <a:gd name="connsiteX258" fmla="*/ 75292 w 177597"/>
                      <a:gd name="connsiteY258" fmla="*/ 107964 h 193450"/>
                      <a:gd name="connsiteX259" fmla="*/ 74708 w 177597"/>
                      <a:gd name="connsiteY259" fmla="*/ 109199 h 193450"/>
                      <a:gd name="connsiteX260" fmla="*/ 74124 w 177597"/>
                      <a:gd name="connsiteY260" fmla="*/ 110434 h 193450"/>
                      <a:gd name="connsiteX261" fmla="*/ 73518 w 177597"/>
                      <a:gd name="connsiteY261" fmla="*/ 111669 h 193450"/>
                      <a:gd name="connsiteX262" fmla="*/ 72912 w 177597"/>
                      <a:gd name="connsiteY262" fmla="*/ 112904 h 193450"/>
                      <a:gd name="connsiteX263" fmla="*/ 72620 w 177597"/>
                      <a:gd name="connsiteY263" fmla="*/ 113510 h 193450"/>
                      <a:gd name="connsiteX264" fmla="*/ 72328 w 177597"/>
                      <a:gd name="connsiteY264" fmla="*/ 114117 h 193450"/>
                      <a:gd name="connsiteX265" fmla="*/ 72013 w 177597"/>
                      <a:gd name="connsiteY265" fmla="*/ 114723 h 193450"/>
                      <a:gd name="connsiteX266" fmla="*/ 71699 w 177597"/>
                      <a:gd name="connsiteY266" fmla="*/ 115329 h 193450"/>
                      <a:gd name="connsiteX267" fmla="*/ 71385 w 177597"/>
                      <a:gd name="connsiteY267" fmla="*/ 115936 h 193450"/>
                      <a:gd name="connsiteX268" fmla="*/ 71070 w 177597"/>
                      <a:gd name="connsiteY268" fmla="*/ 116542 h 193450"/>
                      <a:gd name="connsiteX269" fmla="*/ 70756 w 177597"/>
                      <a:gd name="connsiteY269" fmla="*/ 117148 h 193450"/>
                      <a:gd name="connsiteX270" fmla="*/ 70442 w 177597"/>
                      <a:gd name="connsiteY270" fmla="*/ 117754 h 193450"/>
                      <a:gd name="connsiteX271" fmla="*/ 70127 w 177597"/>
                      <a:gd name="connsiteY271" fmla="*/ 118361 h 193450"/>
                      <a:gd name="connsiteX272" fmla="*/ 69813 w 177597"/>
                      <a:gd name="connsiteY272" fmla="*/ 118967 h 193450"/>
                      <a:gd name="connsiteX273" fmla="*/ 69499 w 177597"/>
                      <a:gd name="connsiteY273" fmla="*/ 119573 h 193450"/>
                      <a:gd name="connsiteX274" fmla="*/ 69184 w 177597"/>
                      <a:gd name="connsiteY274" fmla="*/ 120180 h 193450"/>
                      <a:gd name="connsiteX275" fmla="*/ 68847 w 177597"/>
                      <a:gd name="connsiteY275" fmla="*/ 120786 h 193450"/>
                      <a:gd name="connsiteX276" fmla="*/ 68510 w 177597"/>
                      <a:gd name="connsiteY276" fmla="*/ 121392 h 193450"/>
                      <a:gd name="connsiteX277" fmla="*/ 68174 w 177597"/>
                      <a:gd name="connsiteY277" fmla="*/ 121998 h 193450"/>
                      <a:gd name="connsiteX278" fmla="*/ 67837 w 177597"/>
                      <a:gd name="connsiteY278" fmla="*/ 122605 h 193450"/>
                      <a:gd name="connsiteX279" fmla="*/ 67500 w 177597"/>
                      <a:gd name="connsiteY279" fmla="*/ 123211 h 193450"/>
                      <a:gd name="connsiteX280" fmla="*/ 67163 w 177597"/>
                      <a:gd name="connsiteY280" fmla="*/ 123817 h 193450"/>
                      <a:gd name="connsiteX281" fmla="*/ 66826 w 177597"/>
                      <a:gd name="connsiteY281" fmla="*/ 124424 h 193450"/>
                      <a:gd name="connsiteX282" fmla="*/ 66489 w 177597"/>
                      <a:gd name="connsiteY282" fmla="*/ 125030 h 193450"/>
                      <a:gd name="connsiteX283" fmla="*/ 66130 w 177597"/>
                      <a:gd name="connsiteY283" fmla="*/ 125636 h 193450"/>
                      <a:gd name="connsiteX284" fmla="*/ 65771 w 177597"/>
                      <a:gd name="connsiteY284" fmla="*/ 126242 h 193450"/>
                      <a:gd name="connsiteX285" fmla="*/ 65412 w 177597"/>
                      <a:gd name="connsiteY285" fmla="*/ 126849 h 193450"/>
                      <a:gd name="connsiteX286" fmla="*/ 65052 w 177597"/>
                      <a:gd name="connsiteY286" fmla="*/ 127433 h 193450"/>
                      <a:gd name="connsiteX287" fmla="*/ 64873 w 177597"/>
                      <a:gd name="connsiteY287" fmla="*/ 127724 h 193450"/>
                      <a:gd name="connsiteX288" fmla="*/ 64693 w 177597"/>
                      <a:gd name="connsiteY288" fmla="*/ 128016 h 193450"/>
                      <a:gd name="connsiteX289" fmla="*/ 64513 w 177597"/>
                      <a:gd name="connsiteY289" fmla="*/ 128308 h 193450"/>
                      <a:gd name="connsiteX290" fmla="*/ 64334 w 177597"/>
                      <a:gd name="connsiteY290" fmla="*/ 128600 h 193450"/>
                      <a:gd name="connsiteX291" fmla="*/ 64154 w 177597"/>
                      <a:gd name="connsiteY291" fmla="*/ 128892 h 193450"/>
                      <a:gd name="connsiteX292" fmla="*/ 63975 w 177597"/>
                      <a:gd name="connsiteY292" fmla="*/ 129184 h 193450"/>
                      <a:gd name="connsiteX293" fmla="*/ 63795 w 177597"/>
                      <a:gd name="connsiteY293" fmla="*/ 129476 h 193450"/>
                      <a:gd name="connsiteX294" fmla="*/ 63593 w 177597"/>
                      <a:gd name="connsiteY294" fmla="*/ 129768 h 193450"/>
                      <a:gd name="connsiteX295" fmla="*/ 63391 w 177597"/>
                      <a:gd name="connsiteY295" fmla="*/ 130060 h 193450"/>
                      <a:gd name="connsiteX296" fmla="*/ 63189 w 177597"/>
                      <a:gd name="connsiteY296" fmla="*/ 130352 h 193450"/>
                      <a:gd name="connsiteX297" fmla="*/ 62986 w 177597"/>
                      <a:gd name="connsiteY297" fmla="*/ 130644 h 193450"/>
                      <a:gd name="connsiteX298" fmla="*/ 62784 w 177597"/>
                      <a:gd name="connsiteY298" fmla="*/ 130936 h 193450"/>
                      <a:gd name="connsiteX299" fmla="*/ 62582 w 177597"/>
                      <a:gd name="connsiteY299" fmla="*/ 131227 h 193450"/>
                      <a:gd name="connsiteX300" fmla="*/ 62380 w 177597"/>
                      <a:gd name="connsiteY300" fmla="*/ 131519 h 193450"/>
                      <a:gd name="connsiteX301" fmla="*/ 62178 w 177597"/>
                      <a:gd name="connsiteY301" fmla="*/ 131811 h 193450"/>
                      <a:gd name="connsiteX302" fmla="*/ 61976 w 177597"/>
                      <a:gd name="connsiteY302" fmla="*/ 132103 h 193450"/>
                      <a:gd name="connsiteX303" fmla="*/ 61460 w 177597"/>
                      <a:gd name="connsiteY303" fmla="*/ 132844 h 193450"/>
                      <a:gd name="connsiteX304" fmla="*/ 60943 w 177597"/>
                      <a:gd name="connsiteY304" fmla="*/ 133585 h 193450"/>
                      <a:gd name="connsiteX305" fmla="*/ 60427 w 177597"/>
                      <a:gd name="connsiteY305" fmla="*/ 134304 h 193450"/>
                      <a:gd name="connsiteX306" fmla="*/ 59910 w 177597"/>
                      <a:gd name="connsiteY306" fmla="*/ 135022 h 193450"/>
                      <a:gd name="connsiteX307" fmla="*/ 59394 w 177597"/>
                      <a:gd name="connsiteY307" fmla="*/ 135741 h 193450"/>
                      <a:gd name="connsiteX308" fmla="*/ 58900 w 177597"/>
                      <a:gd name="connsiteY308" fmla="*/ 136415 h 193450"/>
                      <a:gd name="connsiteX309" fmla="*/ 58900 w 177597"/>
                      <a:gd name="connsiteY309" fmla="*/ 136460 h 193450"/>
                      <a:gd name="connsiteX310" fmla="*/ 58338 w 177597"/>
                      <a:gd name="connsiteY310" fmla="*/ 137178 h 193450"/>
                      <a:gd name="connsiteX311" fmla="*/ 57799 w 177597"/>
                      <a:gd name="connsiteY311" fmla="*/ 137897 h 193450"/>
                      <a:gd name="connsiteX312" fmla="*/ 57260 w 177597"/>
                      <a:gd name="connsiteY312" fmla="*/ 138615 h 193450"/>
                      <a:gd name="connsiteX313" fmla="*/ 56722 w 177597"/>
                      <a:gd name="connsiteY313" fmla="*/ 139334 h 193450"/>
                      <a:gd name="connsiteX314" fmla="*/ 56183 w 177597"/>
                      <a:gd name="connsiteY314" fmla="*/ 140052 h 193450"/>
                      <a:gd name="connsiteX315" fmla="*/ 55644 w 177597"/>
                      <a:gd name="connsiteY315" fmla="*/ 140771 h 193450"/>
                      <a:gd name="connsiteX316" fmla="*/ 55105 w 177597"/>
                      <a:gd name="connsiteY316" fmla="*/ 141489 h 193450"/>
                      <a:gd name="connsiteX317" fmla="*/ 54566 w 177597"/>
                      <a:gd name="connsiteY317" fmla="*/ 142186 h 193450"/>
                      <a:gd name="connsiteX318" fmla="*/ 54027 w 177597"/>
                      <a:gd name="connsiteY318" fmla="*/ 142882 h 193450"/>
                      <a:gd name="connsiteX319" fmla="*/ 53488 w 177597"/>
                      <a:gd name="connsiteY319" fmla="*/ 143578 h 193450"/>
                      <a:gd name="connsiteX320" fmla="*/ 52927 w 177597"/>
                      <a:gd name="connsiteY320" fmla="*/ 144274 h 193450"/>
                      <a:gd name="connsiteX321" fmla="*/ 52365 w 177597"/>
                      <a:gd name="connsiteY321" fmla="*/ 144970 h 193450"/>
                      <a:gd name="connsiteX322" fmla="*/ 51804 w 177597"/>
                      <a:gd name="connsiteY322" fmla="*/ 145666 h 193450"/>
                      <a:gd name="connsiteX323" fmla="*/ 51243 w 177597"/>
                      <a:gd name="connsiteY323" fmla="*/ 146362 h 193450"/>
                      <a:gd name="connsiteX324" fmla="*/ 50681 w 177597"/>
                      <a:gd name="connsiteY324" fmla="*/ 147058 h 193450"/>
                      <a:gd name="connsiteX325" fmla="*/ 50120 w 177597"/>
                      <a:gd name="connsiteY325" fmla="*/ 147754 h 193450"/>
                      <a:gd name="connsiteX326" fmla="*/ 49558 w 177597"/>
                      <a:gd name="connsiteY326" fmla="*/ 148451 h 193450"/>
                      <a:gd name="connsiteX327" fmla="*/ 48997 w 177597"/>
                      <a:gd name="connsiteY327" fmla="*/ 149147 h 193450"/>
                      <a:gd name="connsiteX328" fmla="*/ 48436 w 177597"/>
                      <a:gd name="connsiteY328" fmla="*/ 149843 h 193450"/>
                      <a:gd name="connsiteX329" fmla="*/ 47874 w 177597"/>
                      <a:gd name="connsiteY329" fmla="*/ 150516 h 193450"/>
                      <a:gd name="connsiteX330" fmla="*/ 47290 w 177597"/>
                      <a:gd name="connsiteY330" fmla="*/ 151190 h 193450"/>
                      <a:gd name="connsiteX331" fmla="*/ 46707 w 177597"/>
                      <a:gd name="connsiteY331" fmla="*/ 151864 h 193450"/>
                      <a:gd name="connsiteX332" fmla="*/ 46123 w 177597"/>
                      <a:gd name="connsiteY332" fmla="*/ 152537 h 193450"/>
                      <a:gd name="connsiteX333" fmla="*/ 45539 w 177597"/>
                      <a:gd name="connsiteY333" fmla="*/ 153211 h 193450"/>
                      <a:gd name="connsiteX334" fmla="*/ 44955 w 177597"/>
                      <a:gd name="connsiteY334" fmla="*/ 153885 h 193450"/>
                      <a:gd name="connsiteX335" fmla="*/ 44371 w 177597"/>
                      <a:gd name="connsiteY335" fmla="*/ 154558 h 193450"/>
                      <a:gd name="connsiteX336" fmla="*/ 43787 w 177597"/>
                      <a:gd name="connsiteY336" fmla="*/ 155232 h 193450"/>
                      <a:gd name="connsiteX337" fmla="*/ 43204 w 177597"/>
                      <a:gd name="connsiteY337" fmla="*/ 155906 h 193450"/>
                      <a:gd name="connsiteX338" fmla="*/ 42620 w 177597"/>
                      <a:gd name="connsiteY338" fmla="*/ 156579 h 193450"/>
                      <a:gd name="connsiteX339" fmla="*/ 42036 w 177597"/>
                      <a:gd name="connsiteY339" fmla="*/ 157253 h 193450"/>
                      <a:gd name="connsiteX340" fmla="*/ 41430 w 177597"/>
                      <a:gd name="connsiteY340" fmla="*/ 157904 h 193450"/>
                      <a:gd name="connsiteX341" fmla="*/ 40823 w 177597"/>
                      <a:gd name="connsiteY341" fmla="*/ 158555 h 193450"/>
                      <a:gd name="connsiteX342" fmla="*/ 40217 w 177597"/>
                      <a:gd name="connsiteY342" fmla="*/ 159207 h 193450"/>
                      <a:gd name="connsiteX343" fmla="*/ 39611 w 177597"/>
                      <a:gd name="connsiteY343" fmla="*/ 159858 h 193450"/>
                      <a:gd name="connsiteX344" fmla="*/ 39004 w 177597"/>
                      <a:gd name="connsiteY344" fmla="*/ 160509 h 193450"/>
                      <a:gd name="connsiteX345" fmla="*/ 38398 w 177597"/>
                      <a:gd name="connsiteY345" fmla="*/ 161160 h 193450"/>
                      <a:gd name="connsiteX346" fmla="*/ 37792 w 177597"/>
                      <a:gd name="connsiteY346" fmla="*/ 161811 h 193450"/>
                      <a:gd name="connsiteX347" fmla="*/ 37186 w 177597"/>
                      <a:gd name="connsiteY347" fmla="*/ 162462 h 193450"/>
                      <a:gd name="connsiteX348" fmla="*/ 36579 w 177597"/>
                      <a:gd name="connsiteY348" fmla="*/ 163114 h 193450"/>
                      <a:gd name="connsiteX349" fmla="*/ 35973 w 177597"/>
                      <a:gd name="connsiteY349" fmla="*/ 163765 h 193450"/>
                      <a:gd name="connsiteX350" fmla="*/ 35344 w 177597"/>
                      <a:gd name="connsiteY350" fmla="*/ 164416 h 193450"/>
                      <a:gd name="connsiteX351" fmla="*/ 34716 w 177597"/>
                      <a:gd name="connsiteY351" fmla="*/ 165067 h 193450"/>
                      <a:gd name="connsiteX352" fmla="*/ 34087 w 177597"/>
                      <a:gd name="connsiteY352" fmla="*/ 165696 h 193450"/>
                      <a:gd name="connsiteX353" fmla="*/ 33458 w 177597"/>
                      <a:gd name="connsiteY353" fmla="*/ 166325 h 193450"/>
                      <a:gd name="connsiteX354" fmla="*/ 32829 w 177597"/>
                      <a:gd name="connsiteY354" fmla="*/ 166953 h 193450"/>
                      <a:gd name="connsiteX355" fmla="*/ 32201 w 177597"/>
                      <a:gd name="connsiteY355" fmla="*/ 167582 h 193450"/>
                      <a:gd name="connsiteX356" fmla="*/ 31572 w 177597"/>
                      <a:gd name="connsiteY356" fmla="*/ 168211 h 193450"/>
                      <a:gd name="connsiteX357" fmla="*/ 30943 w 177597"/>
                      <a:gd name="connsiteY357" fmla="*/ 168840 h 193450"/>
                      <a:gd name="connsiteX358" fmla="*/ 30314 w 177597"/>
                      <a:gd name="connsiteY358" fmla="*/ 169468 h 193450"/>
                      <a:gd name="connsiteX359" fmla="*/ 29686 w 177597"/>
                      <a:gd name="connsiteY359" fmla="*/ 170097 h 193450"/>
                      <a:gd name="connsiteX360" fmla="*/ 29034 w 177597"/>
                      <a:gd name="connsiteY360" fmla="*/ 170726 h 193450"/>
                      <a:gd name="connsiteX361" fmla="*/ 28540 w 177597"/>
                      <a:gd name="connsiteY361" fmla="*/ 171198 h 193450"/>
                      <a:gd name="connsiteX362" fmla="*/ 28383 w 177597"/>
                      <a:gd name="connsiteY362" fmla="*/ 171332 h 193450"/>
                      <a:gd name="connsiteX363" fmla="*/ 27732 w 177597"/>
                      <a:gd name="connsiteY363" fmla="*/ 171938 h 193450"/>
                      <a:gd name="connsiteX364" fmla="*/ 27058 w 177597"/>
                      <a:gd name="connsiteY364" fmla="*/ 172545 h 193450"/>
                      <a:gd name="connsiteX365" fmla="*/ 26385 w 177597"/>
                      <a:gd name="connsiteY365" fmla="*/ 173151 h 193450"/>
                      <a:gd name="connsiteX366" fmla="*/ 25711 w 177597"/>
                      <a:gd name="connsiteY366" fmla="*/ 173757 h 193450"/>
                      <a:gd name="connsiteX367" fmla="*/ 25037 w 177597"/>
                      <a:gd name="connsiteY367" fmla="*/ 174364 h 193450"/>
                      <a:gd name="connsiteX368" fmla="*/ 24364 w 177597"/>
                      <a:gd name="connsiteY368" fmla="*/ 174970 h 193450"/>
                      <a:gd name="connsiteX369" fmla="*/ 24139 w 177597"/>
                      <a:gd name="connsiteY369" fmla="*/ 175172 h 193450"/>
                      <a:gd name="connsiteX370" fmla="*/ 23915 w 177597"/>
                      <a:gd name="connsiteY370" fmla="*/ 175374 h 193450"/>
                      <a:gd name="connsiteX371" fmla="*/ 23690 w 177597"/>
                      <a:gd name="connsiteY371" fmla="*/ 175576 h 193450"/>
                      <a:gd name="connsiteX372" fmla="*/ 23466 w 177597"/>
                      <a:gd name="connsiteY372" fmla="*/ 175778 h 193450"/>
                      <a:gd name="connsiteX373" fmla="*/ 23241 w 177597"/>
                      <a:gd name="connsiteY373" fmla="*/ 175980 h 193450"/>
                      <a:gd name="connsiteX374" fmla="*/ 23016 w 177597"/>
                      <a:gd name="connsiteY374" fmla="*/ 176183 h 193450"/>
                      <a:gd name="connsiteX375" fmla="*/ 22792 w 177597"/>
                      <a:gd name="connsiteY375" fmla="*/ 176385 h 193450"/>
                      <a:gd name="connsiteX376" fmla="*/ 22567 w 177597"/>
                      <a:gd name="connsiteY376" fmla="*/ 176587 h 193450"/>
                      <a:gd name="connsiteX377" fmla="*/ 22343 w 177597"/>
                      <a:gd name="connsiteY377" fmla="*/ 176789 h 193450"/>
                      <a:gd name="connsiteX378" fmla="*/ 22118 w 177597"/>
                      <a:gd name="connsiteY378" fmla="*/ 177013 h 193450"/>
                      <a:gd name="connsiteX379" fmla="*/ 21894 w 177597"/>
                      <a:gd name="connsiteY379" fmla="*/ 177238 h 193450"/>
                      <a:gd name="connsiteX380" fmla="*/ 21669 w 177597"/>
                      <a:gd name="connsiteY380" fmla="*/ 177462 h 193450"/>
                      <a:gd name="connsiteX381" fmla="*/ 21445 w 177597"/>
                      <a:gd name="connsiteY381" fmla="*/ 177687 h 193450"/>
                      <a:gd name="connsiteX382" fmla="*/ 21243 w 177597"/>
                      <a:gd name="connsiteY382" fmla="*/ 177912 h 193450"/>
                      <a:gd name="connsiteX383" fmla="*/ 20816 w 177597"/>
                      <a:gd name="connsiteY383" fmla="*/ 178361 h 193450"/>
                      <a:gd name="connsiteX384" fmla="*/ 20389 w 177597"/>
                      <a:gd name="connsiteY384" fmla="*/ 178810 h 193450"/>
                      <a:gd name="connsiteX385" fmla="*/ 19963 w 177597"/>
                      <a:gd name="connsiteY385" fmla="*/ 179259 h 193450"/>
                      <a:gd name="connsiteX386" fmla="*/ 19536 w 177597"/>
                      <a:gd name="connsiteY386" fmla="*/ 179708 h 193450"/>
                      <a:gd name="connsiteX387" fmla="*/ 19132 w 177597"/>
                      <a:gd name="connsiteY387" fmla="*/ 180157 h 193450"/>
                      <a:gd name="connsiteX388" fmla="*/ 19132 w 177597"/>
                      <a:gd name="connsiteY388" fmla="*/ 180157 h 193450"/>
                      <a:gd name="connsiteX389" fmla="*/ 18278 w 177597"/>
                      <a:gd name="connsiteY389" fmla="*/ 181100 h 193450"/>
                      <a:gd name="connsiteX390" fmla="*/ 17425 w 177597"/>
                      <a:gd name="connsiteY390" fmla="*/ 182021 h 193450"/>
                      <a:gd name="connsiteX391" fmla="*/ 16999 w 177597"/>
                      <a:gd name="connsiteY391" fmla="*/ 182492 h 193450"/>
                      <a:gd name="connsiteX392" fmla="*/ 16572 w 177597"/>
                      <a:gd name="connsiteY392" fmla="*/ 182964 h 193450"/>
                      <a:gd name="connsiteX393" fmla="*/ 16145 w 177597"/>
                      <a:gd name="connsiteY393" fmla="*/ 183435 h 193450"/>
                      <a:gd name="connsiteX394" fmla="*/ 15719 w 177597"/>
                      <a:gd name="connsiteY394" fmla="*/ 183885 h 193450"/>
                      <a:gd name="connsiteX395" fmla="*/ 15494 w 177597"/>
                      <a:gd name="connsiteY395" fmla="*/ 184109 h 193450"/>
                      <a:gd name="connsiteX396" fmla="*/ 15269 w 177597"/>
                      <a:gd name="connsiteY396" fmla="*/ 184334 h 193450"/>
                      <a:gd name="connsiteX397" fmla="*/ 15045 w 177597"/>
                      <a:gd name="connsiteY397" fmla="*/ 184558 h 193450"/>
                      <a:gd name="connsiteX398" fmla="*/ 14820 w 177597"/>
                      <a:gd name="connsiteY398" fmla="*/ 184783 h 193450"/>
                      <a:gd name="connsiteX399" fmla="*/ 14596 w 177597"/>
                      <a:gd name="connsiteY399" fmla="*/ 185007 h 193450"/>
                      <a:gd name="connsiteX400" fmla="*/ 14371 w 177597"/>
                      <a:gd name="connsiteY400" fmla="*/ 185232 h 193450"/>
                      <a:gd name="connsiteX401" fmla="*/ 14147 w 177597"/>
                      <a:gd name="connsiteY401" fmla="*/ 185456 h 193450"/>
                      <a:gd name="connsiteX402" fmla="*/ 13922 w 177597"/>
                      <a:gd name="connsiteY402" fmla="*/ 185681 h 193450"/>
                      <a:gd name="connsiteX403" fmla="*/ 13698 w 177597"/>
                      <a:gd name="connsiteY403" fmla="*/ 185906 h 193450"/>
                      <a:gd name="connsiteX404" fmla="*/ 13473 w 177597"/>
                      <a:gd name="connsiteY404" fmla="*/ 186130 h 193450"/>
                      <a:gd name="connsiteX405" fmla="*/ 13249 w 177597"/>
                      <a:gd name="connsiteY405" fmla="*/ 186355 h 193450"/>
                      <a:gd name="connsiteX406" fmla="*/ 13024 w 177597"/>
                      <a:gd name="connsiteY406" fmla="*/ 186579 h 193450"/>
                      <a:gd name="connsiteX407" fmla="*/ 12799 w 177597"/>
                      <a:gd name="connsiteY407" fmla="*/ 186804 h 193450"/>
                      <a:gd name="connsiteX408" fmla="*/ 12575 w 177597"/>
                      <a:gd name="connsiteY408" fmla="*/ 187028 h 193450"/>
                      <a:gd name="connsiteX409" fmla="*/ 12328 w 177597"/>
                      <a:gd name="connsiteY409" fmla="*/ 187230 h 193450"/>
                      <a:gd name="connsiteX410" fmla="*/ 12081 w 177597"/>
                      <a:gd name="connsiteY410" fmla="*/ 187432 h 193450"/>
                      <a:gd name="connsiteX411" fmla="*/ 11834 w 177597"/>
                      <a:gd name="connsiteY411" fmla="*/ 187635 h 193450"/>
                      <a:gd name="connsiteX412" fmla="*/ 11587 w 177597"/>
                      <a:gd name="connsiteY412" fmla="*/ 187837 h 193450"/>
                      <a:gd name="connsiteX413" fmla="*/ 11340 w 177597"/>
                      <a:gd name="connsiteY413" fmla="*/ 188039 h 193450"/>
                      <a:gd name="connsiteX414" fmla="*/ 11093 w 177597"/>
                      <a:gd name="connsiteY414" fmla="*/ 188241 h 193450"/>
                      <a:gd name="connsiteX415" fmla="*/ 10891 w 177597"/>
                      <a:gd name="connsiteY415" fmla="*/ 188398 h 193450"/>
                      <a:gd name="connsiteX416" fmla="*/ 10846 w 177597"/>
                      <a:gd name="connsiteY416" fmla="*/ 188443 h 193450"/>
                      <a:gd name="connsiteX417" fmla="*/ 10576 w 177597"/>
                      <a:gd name="connsiteY417" fmla="*/ 188623 h 193450"/>
                      <a:gd name="connsiteX418" fmla="*/ 10307 w 177597"/>
                      <a:gd name="connsiteY418" fmla="*/ 188802 h 193450"/>
                      <a:gd name="connsiteX419" fmla="*/ 10037 w 177597"/>
                      <a:gd name="connsiteY419" fmla="*/ 188982 h 193450"/>
                      <a:gd name="connsiteX420" fmla="*/ 9948 w 177597"/>
                      <a:gd name="connsiteY420" fmla="*/ 189049 h 193450"/>
                      <a:gd name="connsiteX421" fmla="*/ 9858 w 177597"/>
                      <a:gd name="connsiteY421" fmla="*/ 189117 h 193450"/>
                      <a:gd name="connsiteX422" fmla="*/ 9745 w 177597"/>
                      <a:gd name="connsiteY422" fmla="*/ 189184 h 193450"/>
                      <a:gd name="connsiteX423" fmla="*/ 9633 w 177597"/>
                      <a:gd name="connsiteY423" fmla="*/ 189251 h 193450"/>
                      <a:gd name="connsiteX424" fmla="*/ 9386 w 177597"/>
                      <a:gd name="connsiteY424" fmla="*/ 189386 h 193450"/>
                      <a:gd name="connsiteX425" fmla="*/ 9117 w 177597"/>
                      <a:gd name="connsiteY425" fmla="*/ 189543 h 193450"/>
                      <a:gd name="connsiteX426" fmla="*/ 8825 w 177597"/>
                      <a:gd name="connsiteY426" fmla="*/ 189700 h 193450"/>
                      <a:gd name="connsiteX427" fmla="*/ 8510 w 177597"/>
                      <a:gd name="connsiteY427" fmla="*/ 189880 h 193450"/>
                      <a:gd name="connsiteX428" fmla="*/ 8174 w 177597"/>
                      <a:gd name="connsiteY428" fmla="*/ 190060 h 193450"/>
                      <a:gd name="connsiteX429" fmla="*/ 7814 w 177597"/>
                      <a:gd name="connsiteY429" fmla="*/ 190262 h 193450"/>
                      <a:gd name="connsiteX430" fmla="*/ 7433 w 177597"/>
                      <a:gd name="connsiteY430" fmla="*/ 190464 h 193450"/>
                      <a:gd name="connsiteX431" fmla="*/ 7028 w 177597"/>
                      <a:gd name="connsiteY431" fmla="*/ 190666 h 193450"/>
                      <a:gd name="connsiteX432" fmla="*/ 6624 w 177597"/>
                      <a:gd name="connsiteY432" fmla="*/ 190868 h 193450"/>
                      <a:gd name="connsiteX433" fmla="*/ 6220 w 177597"/>
                      <a:gd name="connsiteY433" fmla="*/ 191070 h 193450"/>
                      <a:gd name="connsiteX434" fmla="*/ 5793 w 177597"/>
                      <a:gd name="connsiteY434" fmla="*/ 191295 h 193450"/>
                      <a:gd name="connsiteX435" fmla="*/ 5367 w 177597"/>
                      <a:gd name="connsiteY435" fmla="*/ 191519 h 193450"/>
                      <a:gd name="connsiteX436" fmla="*/ 5120 w 177597"/>
                      <a:gd name="connsiteY436" fmla="*/ 191632 h 193450"/>
                      <a:gd name="connsiteX437" fmla="*/ 4940 w 177597"/>
                      <a:gd name="connsiteY437" fmla="*/ 191721 h 193450"/>
                      <a:gd name="connsiteX438" fmla="*/ 4513 w 177597"/>
                      <a:gd name="connsiteY438" fmla="*/ 191923 h 193450"/>
                      <a:gd name="connsiteX439" fmla="*/ 4087 w 177597"/>
                      <a:gd name="connsiteY439" fmla="*/ 192126 h 193450"/>
                      <a:gd name="connsiteX440" fmla="*/ 3750 w 177597"/>
                      <a:gd name="connsiteY440" fmla="*/ 192283 h 193450"/>
                      <a:gd name="connsiteX441" fmla="*/ 3660 w 177597"/>
                      <a:gd name="connsiteY441" fmla="*/ 192283 h 193450"/>
                      <a:gd name="connsiteX442" fmla="*/ 3211 w 177597"/>
                      <a:gd name="connsiteY442" fmla="*/ 192418 h 193450"/>
                      <a:gd name="connsiteX443" fmla="*/ 2784 w 177597"/>
                      <a:gd name="connsiteY443" fmla="*/ 192530 h 193450"/>
                      <a:gd name="connsiteX444" fmla="*/ 2380 w 177597"/>
                      <a:gd name="connsiteY444" fmla="*/ 192642 h 193450"/>
                      <a:gd name="connsiteX445" fmla="*/ 1999 w 177597"/>
                      <a:gd name="connsiteY445" fmla="*/ 192754 h 193450"/>
                      <a:gd name="connsiteX446" fmla="*/ 1662 w 177597"/>
                      <a:gd name="connsiteY446" fmla="*/ 192867 h 193450"/>
                      <a:gd name="connsiteX447" fmla="*/ 1437 w 177597"/>
                      <a:gd name="connsiteY447" fmla="*/ 192934 h 193450"/>
                      <a:gd name="connsiteX448" fmla="*/ 1370 w 177597"/>
                      <a:gd name="connsiteY448" fmla="*/ 192979 h 193450"/>
                      <a:gd name="connsiteX449" fmla="*/ 1100 w 177597"/>
                      <a:gd name="connsiteY449" fmla="*/ 193091 h 193450"/>
                      <a:gd name="connsiteX450" fmla="*/ 853 w 177597"/>
                      <a:gd name="connsiteY450" fmla="*/ 193203 h 193450"/>
                      <a:gd name="connsiteX451" fmla="*/ 741 w 177597"/>
                      <a:gd name="connsiteY451" fmla="*/ 193248 h 193450"/>
                      <a:gd name="connsiteX452" fmla="*/ 651 w 177597"/>
                      <a:gd name="connsiteY452" fmla="*/ 193293 h 193450"/>
                      <a:gd name="connsiteX453" fmla="*/ 561 w 177597"/>
                      <a:gd name="connsiteY453" fmla="*/ 193338 h 193450"/>
                      <a:gd name="connsiteX454" fmla="*/ 472 w 177597"/>
                      <a:gd name="connsiteY454" fmla="*/ 193338 h 193450"/>
                      <a:gd name="connsiteX455" fmla="*/ 404 w 177597"/>
                      <a:gd name="connsiteY455" fmla="*/ 193406 h 193450"/>
                      <a:gd name="connsiteX456" fmla="*/ 337 w 177597"/>
                      <a:gd name="connsiteY456" fmla="*/ 193406 h 193450"/>
                      <a:gd name="connsiteX457" fmla="*/ 269 w 177597"/>
                      <a:gd name="connsiteY457" fmla="*/ 193450 h 193450"/>
                      <a:gd name="connsiteX458" fmla="*/ 202 w 177597"/>
                      <a:gd name="connsiteY458" fmla="*/ 193450 h 193450"/>
                      <a:gd name="connsiteX459" fmla="*/ 157 w 177597"/>
                      <a:gd name="connsiteY459" fmla="*/ 193450 h 193450"/>
                      <a:gd name="connsiteX460" fmla="*/ 112 w 177597"/>
                      <a:gd name="connsiteY460" fmla="*/ 193450 h 193450"/>
                      <a:gd name="connsiteX461" fmla="*/ 90 w 177597"/>
                      <a:gd name="connsiteY461" fmla="*/ 193450 h 193450"/>
                      <a:gd name="connsiteX462" fmla="*/ 67 w 177597"/>
                      <a:gd name="connsiteY462" fmla="*/ 193450 h 193450"/>
                      <a:gd name="connsiteX463" fmla="*/ 45 w 177597"/>
                      <a:gd name="connsiteY463" fmla="*/ 193428 h 193450"/>
                      <a:gd name="connsiteX464" fmla="*/ 45 w 177597"/>
                      <a:gd name="connsiteY464" fmla="*/ 193428 h 193450"/>
                      <a:gd name="connsiteX465" fmla="*/ 22 w 177597"/>
                      <a:gd name="connsiteY465" fmla="*/ 193428 h 193450"/>
                      <a:gd name="connsiteX466" fmla="*/ 0 w 177597"/>
                      <a:gd name="connsiteY466" fmla="*/ 193428 h 193450"/>
                      <a:gd name="connsiteX467" fmla="*/ 0 w 177597"/>
                      <a:gd name="connsiteY467" fmla="*/ 193383 h 193450"/>
                      <a:gd name="connsiteX468" fmla="*/ 0 w 177597"/>
                      <a:gd name="connsiteY468" fmla="*/ 193383 h 193450"/>
                      <a:gd name="connsiteX469" fmla="*/ 0 w 177597"/>
                      <a:gd name="connsiteY469" fmla="*/ 193361 h 193450"/>
                      <a:gd name="connsiteX470" fmla="*/ 0 w 177597"/>
                      <a:gd name="connsiteY470" fmla="*/ 193361 h 193450"/>
                      <a:gd name="connsiteX471" fmla="*/ 0 w 177597"/>
                      <a:gd name="connsiteY471" fmla="*/ 193293 h 193450"/>
                      <a:gd name="connsiteX472" fmla="*/ 0 w 177597"/>
                      <a:gd name="connsiteY472" fmla="*/ 193293 h 193450"/>
                      <a:gd name="connsiteX473" fmla="*/ 0 w 177597"/>
                      <a:gd name="connsiteY473" fmla="*/ 193248 h 193450"/>
                      <a:gd name="connsiteX474" fmla="*/ 0 w 177597"/>
                      <a:gd name="connsiteY474" fmla="*/ 193248 h 193450"/>
                      <a:gd name="connsiteX475" fmla="*/ 0 w 177597"/>
                      <a:gd name="connsiteY475" fmla="*/ 193181 h 193450"/>
                      <a:gd name="connsiteX476" fmla="*/ 0 w 177597"/>
                      <a:gd name="connsiteY476" fmla="*/ 193181 h 193450"/>
                      <a:gd name="connsiteX477" fmla="*/ 202 w 177597"/>
                      <a:gd name="connsiteY477" fmla="*/ 193091 h 193450"/>
                      <a:gd name="connsiteX478" fmla="*/ 202 w 177597"/>
                      <a:gd name="connsiteY478" fmla="*/ 193091 h 193450"/>
                      <a:gd name="connsiteX479" fmla="*/ 202 w 177597"/>
                      <a:gd name="connsiteY479" fmla="*/ 193091 h 193450"/>
                      <a:gd name="connsiteX480" fmla="*/ 202 w 177597"/>
                      <a:gd name="connsiteY480" fmla="*/ 193091 h 193450"/>
                      <a:gd name="connsiteX481" fmla="*/ 247 w 177597"/>
                      <a:gd name="connsiteY481" fmla="*/ 193091 h 193450"/>
                      <a:gd name="connsiteX482" fmla="*/ 247 w 177597"/>
                      <a:gd name="connsiteY482" fmla="*/ 193091 h 193450"/>
                      <a:gd name="connsiteX483" fmla="*/ 292 w 177597"/>
                      <a:gd name="connsiteY483" fmla="*/ 193091 h 193450"/>
                      <a:gd name="connsiteX484" fmla="*/ 292 w 177597"/>
                      <a:gd name="connsiteY484" fmla="*/ 193091 h 193450"/>
                      <a:gd name="connsiteX485" fmla="*/ 359 w 177597"/>
                      <a:gd name="connsiteY485" fmla="*/ 193091 h 193450"/>
                      <a:gd name="connsiteX486" fmla="*/ 359 w 177597"/>
                      <a:gd name="connsiteY486" fmla="*/ 193091 h 193450"/>
                      <a:gd name="connsiteX487" fmla="*/ 427 w 177597"/>
                      <a:gd name="connsiteY487" fmla="*/ 193069 h 193450"/>
                      <a:gd name="connsiteX488" fmla="*/ 494 w 177597"/>
                      <a:gd name="connsiteY488" fmla="*/ 193024 h 193450"/>
                      <a:gd name="connsiteX489" fmla="*/ 584 w 177597"/>
                      <a:gd name="connsiteY489" fmla="*/ 192979 h 193450"/>
                      <a:gd name="connsiteX490" fmla="*/ 674 w 177597"/>
                      <a:gd name="connsiteY490" fmla="*/ 192934 h 193450"/>
                      <a:gd name="connsiteX491" fmla="*/ 763 w 177597"/>
                      <a:gd name="connsiteY491" fmla="*/ 192889 h 193450"/>
                      <a:gd name="connsiteX492" fmla="*/ 988 w 177597"/>
                      <a:gd name="connsiteY492" fmla="*/ 192754 h 193450"/>
                      <a:gd name="connsiteX493" fmla="*/ 1235 w 177597"/>
                      <a:gd name="connsiteY493" fmla="*/ 192597 h 193450"/>
                      <a:gd name="connsiteX494" fmla="*/ 1302 w 177597"/>
                      <a:gd name="connsiteY494" fmla="*/ 192552 h 193450"/>
                      <a:gd name="connsiteX495" fmla="*/ 1504 w 177597"/>
                      <a:gd name="connsiteY495" fmla="*/ 192395 h 193450"/>
                      <a:gd name="connsiteX496" fmla="*/ 1774 w 177597"/>
                      <a:gd name="connsiteY496" fmla="*/ 192171 h 193450"/>
                      <a:gd name="connsiteX497" fmla="*/ 2066 w 177597"/>
                      <a:gd name="connsiteY497" fmla="*/ 191923 h 193450"/>
                      <a:gd name="connsiteX498" fmla="*/ 2380 w 177597"/>
                      <a:gd name="connsiteY498" fmla="*/ 191654 h 193450"/>
                      <a:gd name="connsiteX499" fmla="*/ 2695 w 177597"/>
                      <a:gd name="connsiteY499" fmla="*/ 191362 h 193450"/>
                      <a:gd name="connsiteX500" fmla="*/ 3009 w 177597"/>
                      <a:gd name="connsiteY500" fmla="*/ 191048 h 193450"/>
                      <a:gd name="connsiteX501" fmla="*/ 3076 w 177597"/>
                      <a:gd name="connsiteY501" fmla="*/ 190980 h 193450"/>
                      <a:gd name="connsiteX502" fmla="*/ 3368 w 177597"/>
                      <a:gd name="connsiteY502" fmla="*/ 190778 h 193450"/>
                      <a:gd name="connsiteX503" fmla="*/ 3750 w 177597"/>
                      <a:gd name="connsiteY503" fmla="*/ 190509 h 193450"/>
                      <a:gd name="connsiteX504" fmla="*/ 4132 w 177597"/>
                      <a:gd name="connsiteY504" fmla="*/ 190239 h 193450"/>
                      <a:gd name="connsiteX505" fmla="*/ 4289 w 177597"/>
                      <a:gd name="connsiteY505" fmla="*/ 190127 h 193450"/>
                      <a:gd name="connsiteX506" fmla="*/ 4513 w 177597"/>
                      <a:gd name="connsiteY506" fmla="*/ 189970 h 193450"/>
                      <a:gd name="connsiteX507" fmla="*/ 4895 w 177597"/>
                      <a:gd name="connsiteY507" fmla="*/ 189700 h 193450"/>
                      <a:gd name="connsiteX508" fmla="*/ 5277 w 177597"/>
                      <a:gd name="connsiteY508" fmla="*/ 189431 h 193450"/>
                      <a:gd name="connsiteX509" fmla="*/ 5659 w 177597"/>
                      <a:gd name="connsiteY509" fmla="*/ 189162 h 193450"/>
                      <a:gd name="connsiteX510" fmla="*/ 6018 w 177597"/>
                      <a:gd name="connsiteY510" fmla="*/ 188892 h 193450"/>
                      <a:gd name="connsiteX511" fmla="*/ 6377 w 177597"/>
                      <a:gd name="connsiteY511" fmla="*/ 188645 h 193450"/>
                      <a:gd name="connsiteX512" fmla="*/ 6714 w 177597"/>
                      <a:gd name="connsiteY512" fmla="*/ 188398 h 193450"/>
                      <a:gd name="connsiteX513" fmla="*/ 7028 w 177597"/>
                      <a:gd name="connsiteY513" fmla="*/ 188174 h 193450"/>
                      <a:gd name="connsiteX514" fmla="*/ 7320 w 177597"/>
                      <a:gd name="connsiteY514" fmla="*/ 187949 h 193450"/>
                      <a:gd name="connsiteX515" fmla="*/ 7590 w 177597"/>
                      <a:gd name="connsiteY515" fmla="*/ 187747 h 193450"/>
                      <a:gd name="connsiteX516" fmla="*/ 7837 w 177597"/>
                      <a:gd name="connsiteY516" fmla="*/ 187545 h 193450"/>
                      <a:gd name="connsiteX517" fmla="*/ 8061 w 177597"/>
                      <a:gd name="connsiteY517" fmla="*/ 187365 h 193450"/>
                      <a:gd name="connsiteX518" fmla="*/ 8241 w 177597"/>
                      <a:gd name="connsiteY518" fmla="*/ 187208 h 193450"/>
                      <a:gd name="connsiteX519" fmla="*/ 8308 w 177597"/>
                      <a:gd name="connsiteY519" fmla="*/ 187141 h 193450"/>
                      <a:gd name="connsiteX520" fmla="*/ 8376 w 177597"/>
                      <a:gd name="connsiteY520" fmla="*/ 187073 h 193450"/>
                      <a:gd name="connsiteX521" fmla="*/ 8443 w 177597"/>
                      <a:gd name="connsiteY521" fmla="*/ 187028 h 193450"/>
                      <a:gd name="connsiteX522" fmla="*/ 8488 w 177597"/>
                      <a:gd name="connsiteY522" fmla="*/ 186983 h 193450"/>
                      <a:gd name="connsiteX523" fmla="*/ 8690 w 177597"/>
                      <a:gd name="connsiteY523" fmla="*/ 186781 h 193450"/>
                      <a:gd name="connsiteX524" fmla="*/ 8892 w 177597"/>
                      <a:gd name="connsiteY524" fmla="*/ 186579 h 193450"/>
                      <a:gd name="connsiteX525" fmla="*/ 9094 w 177597"/>
                      <a:gd name="connsiteY525" fmla="*/ 186377 h 193450"/>
                      <a:gd name="connsiteX526" fmla="*/ 9139 w 177597"/>
                      <a:gd name="connsiteY526" fmla="*/ 186332 h 193450"/>
                      <a:gd name="connsiteX527" fmla="*/ 9319 w 177597"/>
                      <a:gd name="connsiteY527" fmla="*/ 186175 h 193450"/>
                      <a:gd name="connsiteX528" fmla="*/ 9543 w 177597"/>
                      <a:gd name="connsiteY528" fmla="*/ 185973 h 193450"/>
                      <a:gd name="connsiteX529" fmla="*/ 9768 w 177597"/>
                      <a:gd name="connsiteY529" fmla="*/ 185771 h 193450"/>
                      <a:gd name="connsiteX530" fmla="*/ 9993 w 177597"/>
                      <a:gd name="connsiteY530" fmla="*/ 185569 h 193450"/>
                      <a:gd name="connsiteX531" fmla="*/ 10195 w 177597"/>
                      <a:gd name="connsiteY531" fmla="*/ 185367 h 193450"/>
                      <a:gd name="connsiteX532" fmla="*/ 10397 w 177597"/>
                      <a:gd name="connsiteY532" fmla="*/ 185165 h 193450"/>
                      <a:gd name="connsiteX533" fmla="*/ 10599 w 177597"/>
                      <a:gd name="connsiteY533" fmla="*/ 184962 h 193450"/>
                      <a:gd name="connsiteX534" fmla="*/ 10801 w 177597"/>
                      <a:gd name="connsiteY534" fmla="*/ 184760 h 193450"/>
                      <a:gd name="connsiteX535" fmla="*/ 11003 w 177597"/>
                      <a:gd name="connsiteY535" fmla="*/ 184558 h 193450"/>
                      <a:gd name="connsiteX536" fmla="*/ 11205 w 177597"/>
                      <a:gd name="connsiteY536" fmla="*/ 184334 h 193450"/>
                      <a:gd name="connsiteX537" fmla="*/ 11407 w 177597"/>
                      <a:gd name="connsiteY537" fmla="*/ 184109 h 193450"/>
                      <a:gd name="connsiteX538" fmla="*/ 11609 w 177597"/>
                      <a:gd name="connsiteY538" fmla="*/ 183885 h 193450"/>
                      <a:gd name="connsiteX539" fmla="*/ 11811 w 177597"/>
                      <a:gd name="connsiteY539" fmla="*/ 183660 h 193450"/>
                      <a:gd name="connsiteX540" fmla="*/ 12013 w 177597"/>
                      <a:gd name="connsiteY540" fmla="*/ 183435 h 193450"/>
                      <a:gd name="connsiteX541" fmla="*/ 12216 w 177597"/>
                      <a:gd name="connsiteY541" fmla="*/ 183211 h 193450"/>
                      <a:gd name="connsiteX542" fmla="*/ 12418 w 177597"/>
                      <a:gd name="connsiteY542" fmla="*/ 182986 h 193450"/>
                      <a:gd name="connsiteX543" fmla="*/ 12620 w 177597"/>
                      <a:gd name="connsiteY543" fmla="*/ 182762 h 193450"/>
                      <a:gd name="connsiteX544" fmla="*/ 12822 w 177597"/>
                      <a:gd name="connsiteY544" fmla="*/ 182537 h 193450"/>
                      <a:gd name="connsiteX545" fmla="*/ 13024 w 177597"/>
                      <a:gd name="connsiteY545" fmla="*/ 182313 h 193450"/>
                      <a:gd name="connsiteX546" fmla="*/ 13226 w 177597"/>
                      <a:gd name="connsiteY546" fmla="*/ 182088 h 193450"/>
                      <a:gd name="connsiteX547" fmla="*/ 13428 w 177597"/>
                      <a:gd name="connsiteY547" fmla="*/ 181864 h 193450"/>
                      <a:gd name="connsiteX548" fmla="*/ 13832 w 177597"/>
                      <a:gd name="connsiteY548" fmla="*/ 181392 h 193450"/>
                      <a:gd name="connsiteX549" fmla="*/ 14236 w 177597"/>
                      <a:gd name="connsiteY549" fmla="*/ 180921 h 193450"/>
                      <a:gd name="connsiteX550" fmla="*/ 14641 w 177597"/>
                      <a:gd name="connsiteY550" fmla="*/ 180449 h 193450"/>
                      <a:gd name="connsiteX551" fmla="*/ 15045 w 177597"/>
                      <a:gd name="connsiteY551" fmla="*/ 179977 h 193450"/>
                      <a:gd name="connsiteX552" fmla="*/ 15853 w 177597"/>
                      <a:gd name="connsiteY552" fmla="*/ 179012 h 193450"/>
                      <a:gd name="connsiteX553" fmla="*/ 16662 w 177597"/>
                      <a:gd name="connsiteY553" fmla="*/ 178046 h 193450"/>
                      <a:gd name="connsiteX554" fmla="*/ 16662 w 177597"/>
                      <a:gd name="connsiteY554" fmla="*/ 178046 h 193450"/>
                      <a:gd name="connsiteX555" fmla="*/ 17066 w 177597"/>
                      <a:gd name="connsiteY555" fmla="*/ 177552 h 193450"/>
                      <a:gd name="connsiteX556" fmla="*/ 17470 w 177597"/>
                      <a:gd name="connsiteY556" fmla="*/ 177058 h 193450"/>
                      <a:gd name="connsiteX557" fmla="*/ 17874 w 177597"/>
                      <a:gd name="connsiteY557" fmla="*/ 176564 h 193450"/>
                      <a:gd name="connsiteX558" fmla="*/ 18301 w 177597"/>
                      <a:gd name="connsiteY558" fmla="*/ 176070 h 193450"/>
                      <a:gd name="connsiteX559" fmla="*/ 18727 w 177597"/>
                      <a:gd name="connsiteY559" fmla="*/ 175599 h 193450"/>
                      <a:gd name="connsiteX560" fmla="*/ 18930 w 177597"/>
                      <a:gd name="connsiteY560" fmla="*/ 175352 h 193450"/>
                      <a:gd name="connsiteX561" fmla="*/ 19154 w 177597"/>
                      <a:gd name="connsiteY561" fmla="*/ 175105 h 193450"/>
                      <a:gd name="connsiteX562" fmla="*/ 19379 w 177597"/>
                      <a:gd name="connsiteY562" fmla="*/ 174858 h 193450"/>
                      <a:gd name="connsiteX563" fmla="*/ 19603 w 177597"/>
                      <a:gd name="connsiteY563" fmla="*/ 174611 h 193450"/>
                      <a:gd name="connsiteX564" fmla="*/ 19828 w 177597"/>
                      <a:gd name="connsiteY564" fmla="*/ 174364 h 193450"/>
                      <a:gd name="connsiteX565" fmla="*/ 20052 w 177597"/>
                      <a:gd name="connsiteY565" fmla="*/ 174139 h 193450"/>
                      <a:gd name="connsiteX566" fmla="*/ 20277 w 177597"/>
                      <a:gd name="connsiteY566" fmla="*/ 173915 h 193450"/>
                      <a:gd name="connsiteX567" fmla="*/ 20502 w 177597"/>
                      <a:gd name="connsiteY567" fmla="*/ 173690 h 193450"/>
                      <a:gd name="connsiteX568" fmla="*/ 20726 w 177597"/>
                      <a:gd name="connsiteY568" fmla="*/ 173465 h 193450"/>
                      <a:gd name="connsiteX569" fmla="*/ 20951 w 177597"/>
                      <a:gd name="connsiteY569" fmla="*/ 173241 h 193450"/>
                      <a:gd name="connsiteX570" fmla="*/ 21175 w 177597"/>
                      <a:gd name="connsiteY570" fmla="*/ 173016 h 193450"/>
                      <a:gd name="connsiteX571" fmla="*/ 21400 w 177597"/>
                      <a:gd name="connsiteY571" fmla="*/ 172792 h 193450"/>
                      <a:gd name="connsiteX572" fmla="*/ 21624 w 177597"/>
                      <a:gd name="connsiteY572" fmla="*/ 172567 h 193450"/>
                      <a:gd name="connsiteX573" fmla="*/ 21849 w 177597"/>
                      <a:gd name="connsiteY573" fmla="*/ 172343 h 193450"/>
                      <a:gd name="connsiteX574" fmla="*/ 22478 w 177597"/>
                      <a:gd name="connsiteY574" fmla="*/ 171714 h 193450"/>
                      <a:gd name="connsiteX575" fmla="*/ 23106 w 177597"/>
                      <a:gd name="connsiteY575" fmla="*/ 171085 h 193450"/>
                      <a:gd name="connsiteX576" fmla="*/ 23735 w 177597"/>
                      <a:gd name="connsiteY576" fmla="*/ 170456 h 193450"/>
                      <a:gd name="connsiteX577" fmla="*/ 24364 w 177597"/>
                      <a:gd name="connsiteY577" fmla="*/ 169828 h 193450"/>
                      <a:gd name="connsiteX578" fmla="*/ 24993 w 177597"/>
                      <a:gd name="connsiteY578" fmla="*/ 169199 h 193450"/>
                      <a:gd name="connsiteX579" fmla="*/ 25621 w 177597"/>
                      <a:gd name="connsiteY579" fmla="*/ 168570 h 193450"/>
                      <a:gd name="connsiteX580" fmla="*/ 25756 w 177597"/>
                      <a:gd name="connsiteY580" fmla="*/ 168436 h 193450"/>
                      <a:gd name="connsiteX581" fmla="*/ 26250 w 177597"/>
                      <a:gd name="connsiteY581" fmla="*/ 167964 h 193450"/>
                      <a:gd name="connsiteX582" fmla="*/ 26879 w 177597"/>
                      <a:gd name="connsiteY582" fmla="*/ 167358 h 193450"/>
                      <a:gd name="connsiteX583" fmla="*/ 27507 w 177597"/>
                      <a:gd name="connsiteY583" fmla="*/ 166729 h 193450"/>
                      <a:gd name="connsiteX584" fmla="*/ 28136 w 177597"/>
                      <a:gd name="connsiteY584" fmla="*/ 166100 h 193450"/>
                      <a:gd name="connsiteX585" fmla="*/ 28765 w 177597"/>
                      <a:gd name="connsiteY585" fmla="*/ 165471 h 193450"/>
                      <a:gd name="connsiteX586" fmla="*/ 29394 w 177597"/>
                      <a:gd name="connsiteY586" fmla="*/ 164843 h 193450"/>
                      <a:gd name="connsiteX587" fmla="*/ 30022 w 177597"/>
                      <a:gd name="connsiteY587" fmla="*/ 164214 h 193450"/>
                      <a:gd name="connsiteX588" fmla="*/ 30629 w 177597"/>
                      <a:gd name="connsiteY588" fmla="*/ 163585 h 193450"/>
                      <a:gd name="connsiteX589" fmla="*/ 31235 w 177597"/>
                      <a:gd name="connsiteY589" fmla="*/ 162956 h 193450"/>
                      <a:gd name="connsiteX590" fmla="*/ 31841 w 177597"/>
                      <a:gd name="connsiteY590" fmla="*/ 162328 h 193450"/>
                      <a:gd name="connsiteX591" fmla="*/ 32448 w 177597"/>
                      <a:gd name="connsiteY591" fmla="*/ 161699 h 193450"/>
                      <a:gd name="connsiteX592" fmla="*/ 33054 w 177597"/>
                      <a:gd name="connsiteY592" fmla="*/ 161070 h 193450"/>
                      <a:gd name="connsiteX593" fmla="*/ 33660 w 177597"/>
                      <a:gd name="connsiteY593" fmla="*/ 160442 h 193450"/>
                      <a:gd name="connsiteX594" fmla="*/ 34266 w 177597"/>
                      <a:gd name="connsiteY594" fmla="*/ 159813 h 193450"/>
                      <a:gd name="connsiteX595" fmla="*/ 34873 w 177597"/>
                      <a:gd name="connsiteY595" fmla="*/ 159162 h 193450"/>
                      <a:gd name="connsiteX596" fmla="*/ 35479 w 177597"/>
                      <a:gd name="connsiteY596" fmla="*/ 158510 h 193450"/>
                      <a:gd name="connsiteX597" fmla="*/ 36085 w 177597"/>
                      <a:gd name="connsiteY597" fmla="*/ 157859 h 193450"/>
                      <a:gd name="connsiteX598" fmla="*/ 36669 w 177597"/>
                      <a:gd name="connsiteY598" fmla="*/ 157208 h 193450"/>
                      <a:gd name="connsiteX599" fmla="*/ 37253 w 177597"/>
                      <a:gd name="connsiteY599" fmla="*/ 156557 h 193450"/>
                      <a:gd name="connsiteX600" fmla="*/ 37837 w 177597"/>
                      <a:gd name="connsiteY600" fmla="*/ 155906 h 193450"/>
                      <a:gd name="connsiteX601" fmla="*/ 38421 w 177597"/>
                      <a:gd name="connsiteY601" fmla="*/ 155254 h 193450"/>
                      <a:gd name="connsiteX602" fmla="*/ 39004 w 177597"/>
                      <a:gd name="connsiteY602" fmla="*/ 154603 h 193450"/>
                      <a:gd name="connsiteX603" fmla="*/ 39588 w 177597"/>
                      <a:gd name="connsiteY603" fmla="*/ 153952 h 193450"/>
                      <a:gd name="connsiteX604" fmla="*/ 40172 w 177597"/>
                      <a:gd name="connsiteY604" fmla="*/ 153301 h 193450"/>
                      <a:gd name="connsiteX605" fmla="*/ 40756 w 177597"/>
                      <a:gd name="connsiteY605" fmla="*/ 152650 h 193450"/>
                      <a:gd name="connsiteX606" fmla="*/ 41340 w 177597"/>
                      <a:gd name="connsiteY606" fmla="*/ 151998 h 193450"/>
                      <a:gd name="connsiteX607" fmla="*/ 41924 w 177597"/>
                      <a:gd name="connsiteY607" fmla="*/ 151325 h 193450"/>
                      <a:gd name="connsiteX608" fmla="*/ 42485 w 177597"/>
                      <a:gd name="connsiteY608" fmla="*/ 150651 h 193450"/>
                      <a:gd name="connsiteX609" fmla="*/ 43046 w 177597"/>
                      <a:gd name="connsiteY609" fmla="*/ 149977 h 193450"/>
                      <a:gd name="connsiteX610" fmla="*/ 43608 w 177597"/>
                      <a:gd name="connsiteY610" fmla="*/ 149304 h 193450"/>
                      <a:gd name="connsiteX611" fmla="*/ 44169 w 177597"/>
                      <a:gd name="connsiteY611" fmla="*/ 148630 h 193450"/>
                      <a:gd name="connsiteX612" fmla="*/ 44730 w 177597"/>
                      <a:gd name="connsiteY612" fmla="*/ 147956 h 193450"/>
                      <a:gd name="connsiteX613" fmla="*/ 45292 w 177597"/>
                      <a:gd name="connsiteY613" fmla="*/ 147283 h 193450"/>
                      <a:gd name="connsiteX614" fmla="*/ 45853 w 177597"/>
                      <a:gd name="connsiteY614" fmla="*/ 146609 h 193450"/>
                      <a:gd name="connsiteX615" fmla="*/ 46415 w 177597"/>
                      <a:gd name="connsiteY615" fmla="*/ 145936 h 193450"/>
                      <a:gd name="connsiteX616" fmla="*/ 46976 w 177597"/>
                      <a:gd name="connsiteY616" fmla="*/ 145262 h 193450"/>
                      <a:gd name="connsiteX617" fmla="*/ 47537 w 177597"/>
                      <a:gd name="connsiteY617" fmla="*/ 144588 h 193450"/>
                      <a:gd name="connsiteX618" fmla="*/ 48076 w 177597"/>
                      <a:gd name="connsiteY618" fmla="*/ 143915 h 193450"/>
                      <a:gd name="connsiteX619" fmla="*/ 48615 w 177597"/>
                      <a:gd name="connsiteY619" fmla="*/ 143218 h 193450"/>
                      <a:gd name="connsiteX620" fmla="*/ 49154 w 177597"/>
                      <a:gd name="connsiteY620" fmla="*/ 142522 h 193450"/>
                      <a:gd name="connsiteX621" fmla="*/ 49693 w 177597"/>
                      <a:gd name="connsiteY621" fmla="*/ 141826 h 193450"/>
                      <a:gd name="connsiteX622" fmla="*/ 50232 w 177597"/>
                      <a:gd name="connsiteY622" fmla="*/ 141130 h 193450"/>
                      <a:gd name="connsiteX623" fmla="*/ 50771 w 177597"/>
                      <a:gd name="connsiteY623" fmla="*/ 140434 h 193450"/>
                      <a:gd name="connsiteX624" fmla="*/ 51310 w 177597"/>
                      <a:gd name="connsiteY624" fmla="*/ 139738 h 193450"/>
                      <a:gd name="connsiteX625" fmla="*/ 51849 w 177597"/>
                      <a:gd name="connsiteY625" fmla="*/ 139042 h 193450"/>
                      <a:gd name="connsiteX626" fmla="*/ 52388 w 177597"/>
                      <a:gd name="connsiteY626" fmla="*/ 138346 h 193450"/>
                      <a:gd name="connsiteX627" fmla="*/ 52927 w 177597"/>
                      <a:gd name="connsiteY627" fmla="*/ 137650 h 193450"/>
                      <a:gd name="connsiteX628" fmla="*/ 53443 w 177597"/>
                      <a:gd name="connsiteY628" fmla="*/ 136954 h 193450"/>
                      <a:gd name="connsiteX629" fmla="*/ 53959 w 177597"/>
                      <a:gd name="connsiteY629" fmla="*/ 136257 h 193450"/>
                      <a:gd name="connsiteX630" fmla="*/ 54476 w 177597"/>
                      <a:gd name="connsiteY630" fmla="*/ 135539 h 193450"/>
                      <a:gd name="connsiteX631" fmla="*/ 54992 w 177597"/>
                      <a:gd name="connsiteY631" fmla="*/ 134820 h 193450"/>
                      <a:gd name="connsiteX632" fmla="*/ 55509 w 177597"/>
                      <a:gd name="connsiteY632" fmla="*/ 134102 h 193450"/>
                      <a:gd name="connsiteX633" fmla="*/ 55509 w 177597"/>
                      <a:gd name="connsiteY633" fmla="*/ 134057 h 193450"/>
                      <a:gd name="connsiteX634" fmla="*/ 56025 w 177597"/>
                      <a:gd name="connsiteY634" fmla="*/ 133383 h 193450"/>
                      <a:gd name="connsiteX635" fmla="*/ 56542 w 177597"/>
                      <a:gd name="connsiteY635" fmla="*/ 132665 h 193450"/>
                      <a:gd name="connsiteX636" fmla="*/ 57058 w 177597"/>
                      <a:gd name="connsiteY636" fmla="*/ 131946 h 193450"/>
                      <a:gd name="connsiteX637" fmla="*/ 57575 w 177597"/>
                      <a:gd name="connsiteY637" fmla="*/ 131227 h 193450"/>
                      <a:gd name="connsiteX638" fmla="*/ 58091 w 177597"/>
                      <a:gd name="connsiteY638" fmla="*/ 130509 h 193450"/>
                      <a:gd name="connsiteX639" fmla="*/ 58585 w 177597"/>
                      <a:gd name="connsiteY639" fmla="*/ 129790 h 193450"/>
                      <a:gd name="connsiteX640" fmla="*/ 58787 w 177597"/>
                      <a:gd name="connsiteY640" fmla="*/ 129521 h 193450"/>
                      <a:gd name="connsiteX641" fmla="*/ 58990 w 177597"/>
                      <a:gd name="connsiteY641" fmla="*/ 129251 h 193450"/>
                      <a:gd name="connsiteX642" fmla="*/ 59169 w 177597"/>
                      <a:gd name="connsiteY642" fmla="*/ 128982 h 193450"/>
                      <a:gd name="connsiteX643" fmla="*/ 59349 w 177597"/>
                      <a:gd name="connsiteY643" fmla="*/ 128712 h 193450"/>
                      <a:gd name="connsiteX644" fmla="*/ 59528 w 177597"/>
                      <a:gd name="connsiteY644" fmla="*/ 128443 h 193450"/>
                      <a:gd name="connsiteX645" fmla="*/ 59708 w 177597"/>
                      <a:gd name="connsiteY645" fmla="*/ 128174 h 193450"/>
                      <a:gd name="connsiteX646" fmla="*/ 59888 w 177597"/>
                      <a:gd name="connsiteY646" fmla="*/ 127904 h 193450"/>
                      <a:gd name="connsiteX647" fmla="*/ 60067 w 177597"/>
                      <a:gd name="connsiteY647" fmla="*/ 127635 h 193450"/>
                      <a:gd name="connsiteX648" fmla="*/ 60247 w 177597"/>
                      <a:gd name="connsiteY648" fmla="*/ 127343 h 193450"/>
                      <a:gd name="connsiteX649" fmla="*/ 60427 w 177597"/>
                      <a:gd name="connsiteY649" fmla="*/ 127051 h 193450"/>
                      <a:gd name="connsiteX650" fmla="*/ 60606 w 177597"/>
                      <a:gd name="connsiteY650" fmla="*/ 126759 h 193450"/>
                      <a:gd name="connsiteX651" fmla="*/ 60786 w 177597"/>
                      <a:gd name="connsiteY651" fmla="*/ 126467 h 193450"/>
                      <a:gd name="connsiteX652" fmla="*/ 60966 w 177597"/>
                      <a:gd name="connsiteY652" fmla="*/ 126175 h 193450"/>
                      <a:gd name="connsiteX653" fmla="*/ 61145 w 177597"/>
                      <a:gd name="connsiteY653" fmla="*/ 125883 h 193450"/>
                      <a:gd name="connsiteX654" fmla="*/ 61325 w 177597"/>
                      <a:gd name="connsiteY654" fmla="*/ 125591 h 193450"/>
                      <a:gd name="connsiteX655" fmla="*/ 61505 w 177597"/>
                      <a:gd name="connsiteY655" fmla="*/ 125299 h 193450"/>
                      <a:gd name="connsiteX656" fmla="*/ 61864 w 177597"/>
                      <a:gd name="connsiteY656" fmla="*/ 124715 h 193450"/>
                      <a:gd name="connsiteX657" fmla="*/ 62201 w 177597"/>
                      <a:gd name="connsiteY657" fmla="*/ 124132 h 193450"/>
                      <a:gd name="connsiteX658" fmla="*/ 62537 w 177597"/>
                      <a:gd name="connsiteY658" fmla="*/ 123548 h 193450"/>
                      <a:gd name="connsiteX659" fmla="*/ 62874 w 177597"/>
                      <a:gd name="connsiteY659" fmla="*/ 122964 h 193450"/>
                      <a:gd name="connsiteX660" fmla="*/ 63211 w 177597"/>
                      <a:gd name="connsiteY660" fmla="*/ 122380 h 193450"/>
                      <a:gd name="connsiteX661" fmla="*/ 63548 w 177597"/>
                      <a:gd name="connsiteY661" fmla="*/ 121796 h 193450"/>
                      <a:gd name="connsiteX662" fmla="*/ 63885 w 177597"/>
                      <a:gd name="connsiteY662" fmla="*/ 121212 h 193450"/>
                      <a:gd name="connsiteX663" fmla="*/ 64199 w 177597"/>
                      <a:gd name="connsiteY663" fmla="*/ 120629 h 193450"/>
                      <a:gd name="connsiteX664" fmla="*/ 64513 w 177597"/>
                      <a:gd name="connsiteY664" fmla="*/ 120045 h 193450"/>
                      <a:gd name="connsiteX665" fmla="*/ 64828 w 177597"/>
                      <a:gd name="connsiteY665" fmla="*/ 119461 h 193450"/>
                      <a:gd name="connsiteX666" fmla="*/ 65142 w 177597"/>
                      <a:gd name="connsiteY666" fmla="*/ 118877 h 193450"/>
                      <a:gd name="connsiteX667" fmla="*/ 65457 w 177597"/>
                      <a:gd name="connsiteY667" fmla="*/ 118293 h 193450"/>
                      <a:gd name="connsiteX668" fmla="*/ 65771 w 177597"/>
                      <a:gd name="connsiteY668" fmla="*/ 117709 h 193450"/>
                      <a:gd name="connsiteX669" fmla="*/ 66085 w 177597"/>
                      <a:gd name="connsiteY669" fmla="*/ 117103 h 193450"/>
                      <a:gd name="connsiteX670" fmla="*/ 66400 w 177597"/>
                      <a:gd name="connsiteY670" fmla="*/ 116497 h 193450"/>
                      <a:gd name="connsiteX671" fmla="*/ 66714 w 177597"/>
                      <a:gd name="connsiteY671" fmla="*/ 115891 h 193450"/>
                      <a:gd name="connsiteX672" fmla="*/ 67028 w 177597"/>
                      <a:gd name="connsiteY672" fmla="*/ 115284 h 193450"/>
                      <a:gd name="connsiteX673" fmla="*/ 67343 w 177597"/>
                      <a:gd name="connsiteY673" fmla="*/ 114678 h 193450"/>
                      <a:gd name="connsiteX674" fmla="*/ 67635 w 177597"/>
                      <a:gd name="connsiteY674" fmla="*/ 114072 h 193450"/>
                      <a:gd name="connsiteX675" fmla="*/ 67927 w 177597"/>
                      <a:gd name="connsiteY675" fmla="*/ 113465 h 193450"/>
                      <a:gd name="connsiteX676" fmla="*/ 68219 w 177597"/>
                      <a:gd name="connsiteY676" fmla="*/ 112859 h 193450"/>
                      <a:gd name="connsiteX677" fmla="*/ 68510 w 177597"/>
                      <a:gd name="connsiteY677" fmla="*/ 112253 h 193450"/>
                      <a:gd name="connsiteX678" fmla="*/ 68802 w 177597"/>
                      <a:gd name="connsiteY678" fmla="*/ 111647 h 193450"/>
                      <a:gd name="connsiteX679" fmla="*/ 69094 w 177597"/>
                      <a:gd name="connsiteY679" fmla="*/ 111040 h 193450"/>
                      <a:gd name="connsiteX680" fmla="*/ 69678 w 177597"/>
                      <a:gd name="connsiteY680" fmla="*/ 109828 h 193450"/>
                      <a:gd name="connsiteX681" fmla="*/ 70262 w 177597"/>
                      <a:gd name="connsiteY681" fmla="*/ 108615 h 193450"/>
                      <a:gd name="connsiteX682" fmla="*/ 70846 w 177597"/>
                      <a:gd name="connsiteY682" fmla="*/ 107380 h 193450"/>
                      <a:gd name="connsiteX683" fmla="*/ 71430 w 177597"/>
                      <a:gd name="connsiteY683" fmla="*/ 106145 h 193450"/>
                      <a:gd name="connsiteX684" fmla="*/ 72013 w 177597"/>
                      <a:gd name="connsiteY684" fmla="*/ 104910 h 193450"/>
                      <a:gd name="connsiteX685" fmla="*/ 72597 w 177597"/>
                      <a:gd name="connsiteY685" fmla="*/ 103675 h 193450"/>
                      <a:gd name="connsiteX686" fmla="*/ 73204 w 177597"/>
                      <a:gd name="connsiteY686" fmla="*/ 102440 h 193450"/>
                      <a:gd name="connsiteX687" fmla="*/ 73495 w 177597"/>
                      <a:gd name="connsiteY687" fmla="*/ 101834 h 193450"/>
                      <a:gd name="connsiteX688" fmla="*/ 73787 w 177597"/>
                      <a:gd name="connsiteY688" fmla="*/ 101227 h 193450"/>
                      <a:gd name="connsiteX689" fmla="*/ 74079 w 177597"/>
                      <a:gd name="connsiteY689" fmla="*/ 100621 h 193450"/>
                      <a:gd name="connsiteX690" fmla="*/ 74394 w 177597"/>
                      <a:gd name="connsiteY690" fmla="*/ 100015 h 193450"/>
                      <a:gd name="connsiteX691" fmla="*/ 74708 w 177597"/>
                      <a:gd name="connsiteY691" fmla="*/ 99409 h 193450"/>
                      <a:gd name="connsiteX692" fmla="*/ 75022 w 177597"/>
                      <a:gd name="connsiteY692" fmla="*/ 98802 h 193450"/>
                      <a:gd name="connsiteX693" fmla="*/ 75337 w 177597"/>
                      <a:gd name="connsiteY693" fmla="*/ 98196 h 193450"/>
                      <a:gd name="connsiteX694" fmla="*/ 75651 w 177597"/>
                      <a:gd name="connsiteY694" fmla="*/ 97590 h 193450"/>
                      <a:gd name="connsiteX695" fmla="*/ 75966 w 177597"/>
                      <a:gd name="connsiteY695" fmla="*/ 96983 h 193450"/>
                      <a:gd name="connsiteX696" fmla="*/ 76280 w 177597"/>
                      <a:gd name="connsiteY696" fmla="*/ 96377 h 193450"/>
                      <a:gd name="connsiteX697" fmla="*/ 76594 w 177597"/>
                      <a:gd name="connsiteY697" fmla="*/ 95771 h 193450"/>
                      <a:gd name="connsiteX698" fmla="*/ 76909 w 177597"/>
                      <a:gd name="connsiteY698" fmla="*/ 95165 h 193450"/>
                      <a:gd name="connsiteX699" fmla="*/ 77223 w 177597"/>
                      <a:gd name="connsiteY699" fmla="*/ 94558 h 193450"/>
                      <a:gd name="connsiteX700" fmla="*/ 77537 w 177597"/>
                      <a:gd name="connsiteY700" fmla="*/ 93952 h 193450"/>
                      <a:gd name="connsiteX701" fmla="*/ 77874 w 177597"/>
                      <a:gd name="connsiteY701" fmla="*/ 93346 h 193450"/>
                      <a:gd name="connsiteX702" fmla="*/ 78211 w 177597"/>
                      <a:gd name="connsiteY702" fmla="*/ 92739 h 193450"/>
                      <a:gd name="connsiteX703" fmla="*/ 78548 w 177597"/>
                      <a:gd name="connsiteY703" fmla="*/ 92133 h 193450"/>
                      <a:gd name="connsiteX704" fmla="*/ 78885 w 177597"/>
                      <a:gd name="connsiteY704" fmla="*/ 91527 h 193450"/>
                      <a:gd name="connsiteX705" fmla="*/ 79289 w 177597"/>
                      <a:gd name="connsiteY705" fmla="*/ 90786 h 193450"/>
                      <a:gd name="connsiteX706" fmla="*/ 79693 w 177597"/>
                      <a:gd name="connsiteY706" fmla="*/ 90045 h 193450"/>
                      <a:gd name="connsiteX707" fmla="*/ 80120 w 177597"/>
                      <a:gd name="connsiteY707" fmla="*/ 89304 h 193450"/>
                      <a:gd name="connsiteX708" fmla="*/ 80546 w 177597"/>
                      <a:gd name="connsiteY708" fmla="*/ 88563 h 193450"/>
                      <a:gd name="connsiteX709" fmla="*/ 80973 w 177597"/>
                      <a:gd name="connsiteY709" fmla="*/ 87822 h 193450"/>
                      <a:gd name="connsiteX710" fmla="*/ 81400 w 177597"/>
                      <a:gd name="connsiteY710" fmla="*/ 87081 h 193450"/>
                      <a:gd name="connsiteX711" fmla="*/ 81826 w 177597"/>
                      <a:gd name="connsiteY711" fmla="*/ 86340 h 193450"/>
                      <a:gd name="connsiteX712" fmla="*/ 82253 w 177597"/>
                      <a:gd name="connsiteY712" fmla="*/ 85599 h 193450"/>
                      <a:gd name="connsiteX713" fmla="*/ 82702 w 177597"/>
                      <a:gd name="connsiteY713" fmla="*/ 84858 h 193450"/>
                      <a:gd name="connsiteX714" fmla="*/ 83151 w 177597"/>
                      <a:gd name="connsiteY714" fmla="*/ 84117 h 193450"/>
                      <a:gd name="connsiteX715" fmla="*/ 83600 w 177597"/>
                      <a:gd name="connsiteY715" fmla="*/ 83376 h 193450"/>
                      <a:gd name="connsiteX716" fmla="*/ 84049 w 177597"/>
                      <a:gd name="connsiteY716" fmla="*/ 82612 h 193450"/>
                      <a:gd name="connsiteX717" fmla="*/ 84498 w 177597"/>
                      <a:gd name="connsiteY717" fmla="*/ 81849 h 193450"/>
                      <a:gd name="connsiteX718" fmla="*/ 84948 w 177597"/>
                      <a:gd name="connsiteY718" fmla="*/ 81085 h 193450"/>
                      <a:gd name="connsiteX719" fmla="*/ 85419 w 177597"/>
                      <a:gd name="connsiteY719" fmla="*/ 80322 h 193450"/>
                      <a:gd name="connsiteX720" fmla="*/ 85891 w 177597"/>
                      <a:gd name="connsiteY720" fmla="*/ 79558 h 193450"/>
                      <a:gd name="connsiteX721" fmla="*/ 86362 w 177597"/>
                      <a:gd name="connsiteY721" fmla="*/ 78795 h 193450"/>
                      <a:gd name="connsiteX722" fmla="*/ 86722 w 177597"/>
                      <a:gd name="connsiteY722" fmla="*/ 78189 h 193450"/>
                      <a:gd name="connsiteX723" fmla="*/ 86834 w 177597"/>
                      <a:gd name="connsiteY723" fmla="*/ 78031 h 193450"/>
                      <a:gd name="connsiteX724" fmla="*/ 87305 w 177597"/>
                      <a:gd name="connsiteY724" fmla="*/ 77268 h 193450"/>
                      <a:gd name="connsiteX725" fmla="*/ 87777 w 177597"/>
                      <a:gd name="connsiteY725" fmla="*/ 76504 h 193450"/>
                      <a:gd name="connsiteX726" fmla="*/ 88248 w 177597"/>
                      <a:gd name="connsiteY726" fmla="*/ 75741 h 193450"/>
                      <a:gd name="connsiteX727" fmla="*/ 88743 w 177597"/>
                      <a:gd name="connsiteY727" fmla="*/ 74977 h 193450"/>
                      <a:gd name="connsiteX728" fmla="*/ 89236 w 177597"/>
                      <a:gd name="connsiteY728" fmla="*/ 74214 h 193450"/>
                      <a:gd name="connsiteX729" fmla="*/ 89731 w 177597"/>
                      <a:gd name="connsiteY729" fmla="*/ 73451 h 193450"/>
                      <a:gd name="connsiteX730" fmla="*/ 90225 w 177597"/>
                      <a:gd name="connsiteY730" fmla="*/ 72687 h 193450"/>
                      <a:gd name="connsiteX731" fmla="*/ 90719 w 177597"/>
                      <a:gd name="connsiteY731" fmla="*/ 71924 h 193450"/>
                      <a:gd name="connsiteX732" fmla="*/ 91213 w 177597"/>
                      <a:gd name="connsiteY732" fmla="*/ 71160 h 193450"/>
                      <a:gd name="connsiteX733" fmla="*/ 91706 w 177597"/>
                      <a:gd name="connsiteY733" fmla="*/ 70397 h 193450"/>
                      <a:gd name="connsiteX734" fmla="*/ 92223 w 177597"/>
                      <a:gd name="connsiteY734" fmla="*/ 69633 h 193450"/>
                      <a:gd name="connsiteX735" fmla="*/ 92739 w 177597"/>
                      <a:gd name="connsiteY735" fmla="*/ 68870 h 193450"/>
                      <a:gd name="connsiteX736" fmla="*/ 93256 w 177597"/>
                      <a:gd name="connsiteY736" fmla="*/ 68106 h 193450"/>
                      <a:gd name="connsiteX737" fmla="*/ 93772 w 177597"/>
                      <a:gd name="connsiteY737" fmla="*/ 67343 h 193450"/>
                      <a:gd name="connsiteX738" fmla="*/ 94289 w 177597"/>
                      <a:gd name="connsiteY738" fmla="*/ 66579 h 193450"/>
                      <a:gd name="connsiteX739" fmla="*/ 94805 w 177597"/>
                      <a:gd name="connsiteY739" fmla="*/ 65816 h 193450"/>
                      <a:gd name="connsiteX740" fmla="*/ 95322 w 177597"/>
                      <a:gd name="connsiteY740" fmla="*/ 65052 h 193450"/>
                      <a:gd name="connsiteX741" fmla="*/ 95861 w 177597"/>
                      <a:gd name="connsiteY741" fmla="*/ 64289 h 193450"/>
                      <a:gd name="connsiteX742" fmla="*/ 96400 w 177597"/>
                      <a:gd name="connsiteY742" fmla="*/ 63525 h 193450"/>
                      <a:gd name="connsiteX743" fmla="*/ 96939 w 177597"/>
                      <a:gd name="connsiteY743" fmla="*/ 62762 h 193450"/>
                      <a:gd name="connsiteX744" fmla="*/ 97477 w 177597"/>
                      <a:gd name="connsiteY744" fmla="*/ 61998 h 193450"/>
                      <a:gd name="connsiteX745" fmla="*/ 98016 w 177597"/>
                      <a:gd name="connsiteY745" fmla="*/ 61235 h 193450"/>
                      <a:gd name="connsiteX746" fmla="*/ 98555 w 177597"/>
                      <a:gd name="connsiteY746" fmla="*/ 60471 h 193450"/>
                      <a:gd name="connsiteX747" fmla="*/ 99094 w 177597"/>
                      <a:gd name="connsiteY747" fmla="*/ 59708 h 193450"/>
                      <a:gd name="connsiteX748" fmla="*/ 99656 w 177597"/>
                      <a:gd name="connsiteY748" fmla="*/ 58945 h 193450"/>
                      <a:gd name="connsiteX749" fmla="*/ 100217 w 177597"/>
                      <a:gd name="connsiteY749" fmla="*/ 58181 h 193450"/>
                      <a:gd name="connsiteX750" fmla="*/ 100778 w 177597"/>
                      <a:gd name="connsiteY750" fmla="*/ 57418 h 193450"/>
                      <a:gd name="connsiteX751" fmla="*/ 101340 w 177597"/>
                      <a:gd name="connsiteY751" fmla="*/ 56654 h 193450"/>
                      <a:gd name="connsiteX752" fmla="*/ 101901 w 177597"/>
                      <a:gd name="connsiteY752" fmla="*/ 55891 h 193450"/>
                      <a:gd name="connsiteX753" fmla="*/ 102463 w 177597"/>
                      <a:gd name="connsiteY753" fmla="*/ 55127 h 193450"/>
                      <a:gd name="connsiteX754" fmla="*/ 103024 w 177597"/>
                      <a:gd name="connsiteY754" fmla="*/ 54364 h 193450"/>
                      <a:gd name="connsiteX755" fmla="*/ 103608 w 177597"/>
                      <a:gd name="connsiteY755" fmla="*/ 53600 h 193450"/>
                      <a:gd name="connsiteX756" fmla="*/ 104192 w 177597"/>
                      <a:gd name="connsiteY756" fmla="*/ 52837 h 193450"/>
                      <a:gd name="connsiteX757" fmla="*/ 104775 w 177597"/>
                      <a:gd name="connsiteY757" fmla="*/ 52073 h 193450"/>
                      <a:gd name="connsiteX758" fmla="*/ 105359 w 177597"/>
                      <a:gd name="connsiteY758" fmla="*/ 51310 h 193450"/>
                      <a:gd name="connsiteX759" fmla="*/ 105943 w 177597"/>
                      <a:gd name="connsiteY759" fmla="*/ 50546 h 193450"/>
                      <a:gd name="connsiteX760" fmla="*/ 106527 w 177597"/>
                      <a:gd name="connsiteY760" fmla="*/ 49783 h 193450"/>
                      <a:gd name="connsiteX761" fmla="*/ 107111 w 177597"/>
                      <a:gd name="connsiteY761" fmla="*/ 49042 h 193450"/>
                      <a:gd name="connsiteX762" fmla="*/ 107717 w 177597"/>
                      <a:gd name="connsiteY762" fmla="*/ 48301 h 193450"/>
                      <a:gd name="connsiteX763" fmla="*/ 108323 w 177597"/>
                      <a:gd name="connsiteY763" fmla="*/ 47560 h 193450"/>
                      <a:gd name="connsiteX764" fmla="*/ 108930 w 177597"/>
                      <a:gd name="connsiteY764" fmla="*/ 46819 h 193450"/>
                      <a:gd name="connsiteX765" fmla="*/ 109536 w 177597"/>
                      <a:gd name="connsiteY765" fmla="*/ 46078 h 193450"/>
                      <a:gd name="connsiteX766" fmla="*/ 110142 w 177597"/>
                      <a:gd name="connsiteY766" fmla="*/ 45337 h 193450"/>
                      <a:gd name="connsiteX767" fmla="*/ 110748 w 177597"/>
                      <a:gd name="connsiteY767" fmla="*/ 44596 h 193450"/>
                      <a:gd name="connsiteX768" fmla="*/ 111355 w 177597"/>
                      <a:gd name="connsiteY768" fmla="*/ 43855 h 193450"/>
                      <a:gd name="connsiteX769" fmla="*/ 111961 w 177597"/>
                      <a:gd name="connsiteY769" fmla="*/ 43114 h 193450"/>
                      <a:gd name="connsiteX770" fmla="*/ 112567 w 177597"/>
                      <a:gd name="connsiteY770" fmla="*/ 42373 h 193450"/>
                      <a:gd name="connsiteX771" fmla="*/ 113196 w 177597"/>
                      <a:gd name="connsiteY771" fmla="*/ 41654 h 193450"/>
                      <a:gd name="connsiteX772" fmla="*/ 113825 w 177597"/>
                      <a:gd name="connsiteY772" fmla="*/ 40936 h 193450"/>
                      <a:gd name="connsiteX773" fmla="*/ 114453 w 177597"/>
                      <a:gd name="connsiteY773" fmla="*/ 40217 h 193450"/>
                      <a:gd name="connsiteX774" fmla="*/ 115082 w 177597"/>
                      <a:gd name="connsiteY774" fmla="*/ 39498 h 193450"/>
                      <a:gd name="connsiteX775" fmla="*/ 115711 w 177597"/>
                      <a:gd name="connsiteY775" fmla="*/ 38780 h 193450"/>
                      <a:gd name="connsiteX776" fmla="*/ 116340 w 177597"/>
                      <a:gd name="connsiteY776" fmla="*/ 38061 h 193450"/>
                      <a:gd name="connsiteX777" fmla="*/ 116968 w 177597"/>
                      <a:gd name="connsiteY777" fmla="*/ 37343 h 193450"/>
                      <a:gd name="connsiteX778" fmla="*/ 117597 w 177597"/>
                      <a:gd name="connsiteY778" fmla="*/ 36624 h 193450"/>
                      <a:gd name="connsiteX779" fmla="*/ 118248 w 177597"/>
                      <a:gd name="connsiteY779" fmla="*/ 35928 h 193450"/>
                      <a:gd name="connsiteX780" fmla="*/ 118900 w 177597"/>
                      <a:gd name="connsiteY780" fmla="*/ 35232 h 193450"/>
                      <a:gd name="connsiteX781" fmla="*/ 119551 w 177597"/>
                      <a:gd name="connsiteY781" fmla="*/ 34536 h 193450"/>
                      <a:gd name="connsiteX782" fmla="*/ 120202 w 177597"/>
                      <a:gd name="connsiteY782" fmla="*/ 33840 h 193450"/>
                      <a:gd name="connsiteX783" fmla="*/ 120853 w 177597"/>
                      <a:gd name="connsiteY783" fmla="*/ 33144 h 193450"/>
                      <a:gd name="connsiteX784" fmla="*/ 121504 w 177597"/>
                      <a:gd name="connsiteY784" fmla="*/ 32448 h 193450"/>
                      <a:gd name="connsiteX785" fmla="*/ 121841 w 177597"/>
                      <a:gd name="connsiteY785" fmla="*/ 32111 h 193450"/>
                      <a:gd name="connsiteX786" fmla="*/ 122178 w 177597"/>
                      <a:gd name="connsiteY786" fmla="*/ 31774 h 193450"/>
                      <a:gd name="connsiteX787" fmla="*/ 122515 w 177597"/>
                      <a:gd name="connsiteY787" fmla="*/ 31437 h 193450"/>
                      <a:gd name="connsiteX788" fmla="*/ 122852 w 177597"/>
                      <a:gd name="connsiteY788" fmla="*/ 31100 h 193450"/>
                      <a:gd name="connsiteX789" fmla="*/ 123189 w 177597"/>
                      <a:gd name="connsiteY789" fmla="*/ 30763 h 193450"/>
                      <a:gd name="connsiteX790" fmla="*/ 123525 w 177597"/>
                      <a:gd name="connsiteY790" fmla="*/ 30427 h 193450"/>
                      <a:gd name="connsiteX791" fmla="*/ 123862 w 177597"/>
                      <a:gd name="connsiteY791" fmla="*/ 30090 h 193450"/>
                      <a:gd name="connsiteX792" fmla="*/ 124199 w 177597"/>
                      <a:gd name="connsiteY792" fmla="*/ 29753 h 193450"/>
                      <a:gd name="connsiteX793" fmla="*/ 124536 w 177597"/>
                      <a:gd name="connsiteY793" fmla="*/ 29416 h 193450"/>
                      <a:gd name="connsiteX794" fmla="*/ 124873 w 177597"/>
                      <a:gd name="connsiteY794" fmla="*/ 29079 h 193450"/>
                      <a:gd name="connsiteX795" fmla="*/ 125210 w 177597"/>
                      <a:gd name="connsiteY795" fmla="*/ 28743 h 193450"/>
                      <a:gd name="connsiteX796" fmla="*/ 125546 w 177597"/>
                      <a:gd name="connsiteY796" fmla="*/ 28406 h 193450"/>
                      <a:gd name="connsiteX797" fmla="*/ 125883 w 177597"/>
                      <a:gd name="connsiteY797" fmla="*/ 28069 h 193450"/>
                      <a:gd name="connsiteX798" fmla="*/ 126220 w 177597"/>
                      <a:gd name="connsiteY798" fmla="*/ 27732 h 193450"/>
                      <a:gd name="connsiteX799" fmla="*/ 126557 w 177597"/>
                      <a:gd name="connsiteY799" fmla="*/ 27395 h 193450"/>
                      <a:gd name="connsiteX800" fmla="*/ 126894 w 177597"/>
                      <a:gd name="connsiteY800" fmla="*/ 27058 h 193450"/>
                      <a:gd name="connsiteX801" fmla="*/ 127230 w 177597"/>
                      <a:gd name="connsiteY801" fmla="*/ 26744 h 193450"/>
                      <a:gd name="connsiteX802" fmla="*/ 127567 w 177597"/>
                      <a:gd name="connsiteY802" fmla="*/ 26407 h 193450"/>
                      <a:gd name="connsiteX803" fmla="*/ 127904 w 177597"/>
                      <a:gd name="connsiteY803" fmla="*/ 26093 h 193450"/>
                      <a:gd name="connsiteX804" fmla="*/ 128241 w 177597"/>
                      <a:gd name="connsiteY804" fmla="*/ 25778 h 193450"/>
                      <a:gd name="connsiteX805" fmla="*/ 128578 w 177597"/>
                      <a:gd name="connsiteY805" fmla="*/ 25464 h 193450"/>
                      <a:gd name="connsiteX806" fmla="*/ 128915 w 177597"/>
                      <a:gd name="connsiteY806" fmla="*/ 25150 h 193450"/>
                      <a:gd name="connsiteX807" fmla="*/ 129251 w 177597"/>
                      <a:gd name="connsiteY807" fmla="*/ 24835 h 193450"/>
                      <a:gd name="connsiteX808" fmla="*/ 129588 w 177597"/>
                      <a:gd name="connsiteY808" fmla="*/ 24521 h 193450"/>
                      <a:gd name="connsiteX809" fmla="*/ 129925 w 177597"/>
                      <a:gd name="connsiteY809" fmla="*/ 24207 h 193450"/>
                      <a:gd name="connsiteX810" fmla="*/ 130262 w 177597"/>
                      <a:gd name="connsiteY810" fmla="*/ 23892 h 193450"/>
                      <a:gd name="connsiteX811" fmla="*/ 130599 w 177597"/>
                      <a:gd name="connsiteY811" fmla="*/ 23578 h 193450"/>
                      <a:gd name="connsiteX812" fmla="*/ 130936 w 177597"/>
                      <a:gd name="connsiteY812" fmla="*/ 23263 h 193450"/>
                      <a:gd name="connsiteX813" fmla="*/ 131295 w 177597"/>
                      <a:gd name="connsiteY813" fmla="*/ 22949 h 193450"/>
                      <a:gd name="connsiteX814" fmla="*/ 131632 w 177597"/>
                      <a:gd name="connsiteY814" fmla="*/ 22635 h 193450"/>
                      <a:gd name="connsiteX815" fmla="*/ 131991 w 177597"/>
                      <a:gd name="connsiteY815" fmla="*/ 22320 h 193450"/>
                      <a:gd name="connsiteX816" fmla="*/ 132350 w 177597"/>
                      <a:gd name="connsiteY816" fmla="*/ 22006 h 193450"/>
                      <a:gd name="connsiteX817" fmla="*/ 132709 w 177597"/>
                      <a:gd name="connsiteY817" fmla="*/ 21692 h 193450"/>
                      <a:gd name="connsiteX818" fmla="*/ 133069 w 177597"/>
                      <a:gd name="connsiteY818" fmla="*/ 21377 h 193450"/>
                      <a:gd name="connsiteX819" fmla="*/ 133428 w 177597"/>
                      <a:gd name="connsiteY819" fmla="*/ 21063 h 193450"/>
                      <a:gd name="connsiteX820" fmla="*/ 133787 w 177597"/>
                      <a:gd name="connsiteY820" fmla="*/ 20749 h 193450"/>
                      <a:gd name="connsiteX821" fmla="*/ 134147 w 177597"/>
                      <a:gd name="connsiteY821" fmla="*/ 20457 h 193450"/>
                      <a:gd name="connsiteX822" fmla="*/ 134506 w 177597"/>
                      <a:gd name="connsiteY822" fmla="*/ 20165 h 193450"/>
                      <a:gd name="connsiteX823" fmla="*/ 134865 w 177597"/>
                      <a:gd name="connsiteY823" fmla="*/ 19873 h 193450"/>
                      <a:gd name="connsiteX824" fmla="*/ 135224 w 177597"/>
                      <a:gd name="connsiteY824" fmla="*/ 19581 h 193450"/>
                      <a:gd name="connsiteX825" fmla="*/ 135584 w 177597"/>
                      <a:gd name="connsiteY825" fmla="*/ 19289 h 193450"/>
                      <a:gd name="connsiteX826" fmla="*/ 135943 w 177597"/>
                      <a:gd name="connsiteY826" fmla="*/ 18997 h 193450"/>
                      <a:gd name="connsiteX827" fmla="*/ 136302 w 177597"/>
                      <a:gd name="connsiteY827" fmla="*/ 18705 h 193450"/>
                      <a:gd name="connsiteX828" fmla="*/ 136662 w 177597"/>
                      <a:gd name="connsiteY828" fmla="*/ 18413 h 193450"/>
                      <a:gd name="connsiteX829" fmla="*/ 137021 w 177597"/>
                      <a:gd name="connsiteY829" fmla="*/ 18121 h 193450"/>
                      <a:gd name="connsiteX830" fmla="*/ 137380 w 177597"/>
                      <a:gd name="connsiteY830" fmla="*/ 17829 h 193450"/>
                      <a:gd name="connsiteX831" fmla="*/ 137739 w 177597"/>
                      <a:gd name="connsiteY831" fmla="*/ 17537 h 193450"/>
                      <a:gd name="connsiteX832" fmla="*/ 138099 w 177597"/>
                      <a:gd name="connsiteY832" fmla="*/ 17245 h 193450"/>
                      <a:gd name="connsiteX833" fmla="*/ 138458 w 177597"/>
                      <a:gd name="connsiteY833" fmla="*/ 16954 h 193450"/>
                      <a:gd name="connsiteX834" fmla="*/ 138817 w 177597"/>
                      <a:gd name="connsiteY834" fmla="*/ 16662 h 193450"/>
                      <a:gd name="connsiteX835" fmla="*/ 139177 w 177597"/>
                      <a:gd name="connsiteY835" fmla="*/ 16370 h 193450"/>
                      <a:gd name="connsiteX836" fmla="*/ 139536 w 177597"/>
                      <a:gd name="connsiteY836" fmla="*/ 16100 h 193450"/>
                      <a:gd name="connsiteX837" fmla="*/ 139895 w 177597"/>
                      <a:gd name="connsiteY837" fmla="*/ 15831 h 193450"/>
                      <a:gd name="connsiteX838" fmla="*/ 140255 w 177597"/>
                      <a:gd name="connsiteY838" fmla="*/ 15561 h 193450"/>
                      <a:gd name="connsiteX839" fmla="*/ 140614 w 177597"/>
                      <a:gd name="connsiteY839" fmla="*/ 15292 h 193450"/>
                      <a:gd name="connsiteX840" fmla="*/ 140973 w 177597"/>
                      <a:gd name="connsiteY840" fmla="*/ 15022 h 193450"/>
                      <a:gd name="connsiteX841" fmla="*/ 141332 w 177597"/>
                      <a:gd name="connsiteY841" fmla="*/ 14753 h 193450"/>
                      <a:gd name="connsiteX842" fmla="*/ 141692 w 177597"/>
                      <a:gd name="connsiteY842" fmla="*/ 14484 h 193450"/>
                      <a:gd name="connsiteX843" fmla="*/ 142051 w 177597"/>
                      <a:gd name="connsiteY843" fmla="*/ 14214 h 193450"/>
                      <a:gd name="connsiteX844" fmla="*/ 142410 w 177597"/>
                      <a:gd name="connsiteY844" fmla="*/ 13945 h 193450"/>
                      <a:gd name="connsiteX845" fmla="*/ 142769 w 177597"/>
                      <a:gd name="connsiteY845" fmla="*/ 13675 h 193450"/>
                      <a:gd name="connsiteX846" fmla="*/ 143129 w 177597"/>
                      <a:gd name="connsiteY846" fmla="*/ 13406 h 193450"/>
                      <a:gd name="connsiteX847" fmla="*/ 143488 w 177597"/>
                      <a:gd name="connsiteY847" fmla="*/ 13136 h 193450"/>
                      <a:gd name="connsiteX848" fmla="*/ 143847 w 177597"/>
                      <a:gd name="connsiteY848" fmla="*/ 12867 h 193450"/>
                      <a:gd name="connsiteX849" fmla="*/ 144206 w 177597"/>
                      <a:gd name="connsiteY849" fmla="*/ 12597 h 193450"/>
                      <a:gd name="connsiteX850" fmla="*/ 144566 w 177597"/>
                      <a:gd name="connsiteY850" fmla="*/ 12328 h 193450"/>
                      <a:gd name="connsiteX851" fmla="*/ 144948 w 177597"/>
                      <a:gd name="connsiteY851" fmla="*/ 12081 h 193450"/>
                      <a:gd name="connsiteX852" fmla="*/ 145329 w 177597"/>
                      <a:gd name="connsiteY852" fmla="*/ 11834 h 193450"/>
                      <a:gd name="connsiteX853" fmla="*/ 145711 w 177597"/>
                      <a:gd name="connsiteY853" fmla="*/ 11587 h 193450"/>
                      <a:gd name="connsiteX854" fmla="*/ 146093 w 177597"/>
                      <a:gd name="connsiteY854" fmla="*/ 11340 h 193450"/>
                      <a:gd name="connsiteX855" fmla="*/ 146474 w 177597"/>
                      <a:gd name="connsiteY855" fmla="*/ 11093 h 193450"/>
                      <a:gd name="connsiteX856" fmla="*/ 146856 w 177597"/>
                      <a:gd name="connsiteY856" fmla="*/ 10846 h 193450"/>
                      <a:gd name="connsiteX857" fmla="*/ 147238 w 177597"/>
                      <a:gd name="connsiteY857" fmla="*/ 10599 h 193450"/>
                      <a:gd name="connsiteX858" fmla="*/ 147620 w 177597"/>
                      <a:gd name="connsiteY858" fmla="*/ 10352 h 193450"/>
                      <a:gd name="connsiteX859" fmla="*/ 148001 w 177597"/>
                      <a:gd name="connsiteY859" fmla="*/ 10105 h 193450"/>
                      <a:gd name="connsiteX860" fmla="*/ 148383 w 177597"/>
                      <a:gd name="connsiteY860" fmla="*/ 9858 h 193450"/>
                      <a:gd name="connsiteX861" fmla="*/ 148765 w 177597"/>
                      <a:gd name="connsiteY861" fmla="*/ 9611 h 193450"/>
                      <a:gd name="connsiteX862" fmla="*/ 149147 w 177597"/>
                      <a:gd name="connsiteY862" fmla="*/ 9364 h 193450"/>
                      <a:gd name="connsiteX863" fmla="*/ 149528 w 177597"/>
                      <a:gd name="connsiteY863" fmla="*/ 9117 h 193450"/>
                      <a:gd name="connsiteX864" fmla="*/ 149910 w 177597"/>
                      <a:gd name="connsiteY864" fmla="*/ 8892 h 193450"/>
                      <a:gd name="connsiteX865" fmla="*/ 150292 w 177597"/>
                      <a:gd name="connsiteY865" fmla="*/ 8668 h 193450"/>
                      <a:gd name="connsiteX866" fmla="*/ 150674 w 177597"/>
                      <a:gd name="connsiteY866" fmla="*/ 8443 h 193450"/>
                      <a:gd name="connsiteX867" fmla="*/ 151055 w 177597"/>
                      <a:gd name="connsiteY867" fmla="*/ 8219 h 193450"/>
                      <a:gd name="connsiteX868" fmla="*/ 151437 w 177597"/>
                      <a:gd name="connsiteY868" fmla="*/ 7994 h 193450"/>
                      <a:gd name="connsiteX869" fmla="*/ 151819 w 177597"/>
                      <a:gd name="connsiteY869" fmla="*/ 7769 h 193450"/>
                      <a:gd name="connsiteX870" fmla="*/ 152200 w 177597"/>
                      <a:gd name="connsiteY870" fmla="*/ 7545 h 193450"/>
                      <a:gd name="connsiteX871" fmla="*/ 152582 w 177597"/>
                      <a:gd name="connsiteY871" fmla="*/ 7320 h 193450"/>
                      <a:gd name="connsiteX872" fmla="*/ 152964 w 177597"/>
                      <a:gd name="connsiteY872" fmla="*/ 7096 h 193450"/>
                      <a:gd name="connsiteX873" fmla="*/ 153346 w 177597"/>
                      <a:gd name="connsiteY873" fmla="*/ 6871 h 193450"/>
                      <a:gd name="connsiteX874" fmla="*/ 153728 w 177597"/>
                      <a:gd name="connsiteY874" fmla="*/ 6647 h 193450"/>
                      <a:gd name="connsiteX875" fmla="*/ 154109 w 177597"/>
                      <a:gd name="connsiteY875" fmla="*/ 6422 h 193450"/>
                      <a:gd name="connsiteX876" fmla="*/ 154491 w 177597"/>
                      <a:gd name="connsiteY876" fmla="*/ 6220 h 193450"/>
                      <a:gd name="connsiteX877" fmla="*/ 154873 w 177597"/>
                      <a:gd name="connsiteY877" fmla="*/ 6018 h 193450"/>
                      <a:gd name="connsiteX878" fmla="*/ 155254 w 177597"/>
                      <a:gd name="connsiteY878" fmla="*/ 5816 h 193450"/>
                      <a:gd name="connsiteX879" fmla="*/ 155636 w 177597"/>
                      <a:gd name="connsiteY879" fmla="*/ 5614 h 193450"/>
                      <a:gd name="connsiteX880" fmla="*/ 156018 w 177597"/>
                      <a:gd name="connsiteY880" fmla="*/ 5412 h 193450"/>
                      <a:gd name="connsiteX881" fmla="*/ 156400 w 177597"/>
                      <a:gd name="connsiteY881" fmla="*/ 5210 h 193450"/>
                      <a:gd name="connsiteX882" fmla="*/ 156781 w 177597"/>
                      <a:gd name="connsiteY882" fmla="*/ 5007 h 193450"/>
                      <a:gd name="connsiteX883" fmla="*/ 157073 w 177597"/>
                      <a:gd name="connsiteY883" fmla="*/ 4850 h 193450"/>
                      <a:gd name="connsiteX884" fmla="*/ 157388 w 177597"/>
                      <a:gd name="connsiteY884" fmla="*/ 4693 h 193450"/>
                      <a:gd name="connsiteX885" fmla="*/ 157702 w 177597"/>
                      <a:gd name="connsiteY885" fmla="*/ 4536 h 193450"/>
                      <a:gd name="connsiteX886" fmla="*/ 158016 w 177597"/>
                      <a:gd name="connsiteY886" fmla="*/ 4401 h 193450"/>
                      <a:gd name="connsiteX887" fmla="*/ 158331 w 177597"/>
                      <a:gd name="connsiteY887" fmla="*/ 4266 h 193450"/>
                      <a:gd name="connsiteX888" fmla="*/ 158645 w 177597"/>
                      <a:gd name="connsiteY888" fmla="*/ 4132 h 193450"/>
                      <a:gd name="connsiteX889" fmla="*/ 158959 w 177597"/>
                      <a:gd name="connsiteY889" fmla="*/ 3997 h 193450"/>
                      <a:gd name="connsiteX890" fmla="*/ 159274 w 177597"/>
                      <a:gd name="connsiteY890" fmla="*/ 3885 h 193450"/>
                      <a:gd name="connsiteX891" fmla="*/ 159588 w 177597"/>
                      <a:gd name="connsiteY891" fmla="*/ 3772 h 193450"/>
                      <a:gd name="connsiteX892" fmla="*/ 159903 w 177597"/>
                      <a:gd name="connsiteY892" fmla="*/ 3660 h 193450"/>
                      <a:gd name="connsiteX893" fmla="*/ 160217 w 177597"/>
                      <a:gd name="connsiteY893" fmla="*/ 3548 h 193450"/>
                      <a:gd name="connsiteX894" fmla="*/ 160531 w 177597"/>
                      <a:gd name="connsiteY894" fmla="*/ 3436 h 193450"/>
                      <a:gd name="connsiteX895" fmla="*/ 160846 w 177597"/>
                      <a:gd name="connsiteY895" fmla="*/ 3323 h 193450"/>
                      <a:gd name="connsiteX896" fmla="*/ 161160 w 177597"/>
                      <a:gd name="connsiteY896" fmla="*/ 3234 h 193450"/>
                      <a:gd name="connsiteX897" fmla="*/ 161474 w 177597"/>
                      <a:gd name="connsiteY897" fmla="*/ 3144 h 193450"/>
                      <a:gd name="connsiteX898" fmla="*/ 161766 w 177597"/>
                      <a:gd name="connsiteY898" fmla="*/ 3054 h 193450"/>
                      <a:gd name="connsiteX899" fmla="*/ 162058 w 177597"/>
                      <a:gd name="connsiteY899" fmla="*/ 2964 h 193450"/>
                      <a:gd name="connsiteX900" fmla="*/ 162350 w 177597"/>
                      <a:gd name="connsiteY900" fmla="*/ 2874 h 193450"/>
                      <a:gd name="connsiteX901" fmla="*/ 162642 w 177597"/>
                      <a:gd name="connsiteY901" fmla="*/ 2784 h 193450"/>
                      <a:gd name="connsiteX902" fmla="*/ 162934 w 177597"/>
                      <a:gd name="connsiteY902" fmla="*/ 2695 h 193450"/>
                      <a:gd name="connsiteX903" fmla="*/ 163226 w 177597"/>
                      <a:gd name="connsiteY903" fmla="*/ 2605 h 193450"/>
                      <a:gd name="connsiteX904" fmla="*/ 163248 w 177597"/>
                      <a:gd name="connsiteY904" fmla="*/ 2605 h 193450"/>
                      <a:gd name="connsiteX905" fmla="*/ 163518 w 177597"/>
                      <a:gd name="connsiteY905" fmla="*/ 2537 h 193450"/>
                      <a:gd name="connsiteX906" fmla="*/ 163810 w 177597"/>
                      <a:gd name="connsiteY906" fmla="*/ 2470 h 193450"/>
                      <a:gd name="connsiteX907" fmla="*/ 164102 w 177597"/>
                      <a:gd name="connsiteY907" fmla="*/ 2403 h 193450"/>
                      <a:gd name="connsiteX908" fmla="*/ 164394 w 177597"/>
                      <a:gd name="connsiteY908" fmla="*/ 2335 h 193450"/>
                      <a:gd name="connsiteX909" fmla="*/ 164686 w 177597"/>
                      <a:gd name="connsiteY909" fmla="*/ 2268 h 193450"/>
                      <a:gd name="connsiteX910" fmla="*/ 164977 w 177597"/>
                      <a:gd name="connsiteY910" fmla="*/ 2201 h 193450"/>
                      <a:gd name="connsiteX911" fmla="*/ 165269 w 177597"/>
                      <a:gd name="connsiteY911" fmla="*/ 2133 h 193450"/>
                      <a:gd name="connsiteX912" fmla="*/ 165853 w 177597"/>
                      <a:gd name="connsiteY912" fmla="*/ 2021 h 193450"/>
                      <a:gd name="connsiteX913" fmla="*/ 166437 w 177597"/>
                      <a:gd name="connsiteY913" fmla="*/ 1909 h 193450"/>
                      <a:gd name="connsiteX914" fmla="*/ 167021 w 177597"/>
                      <a:gd name="connsiteY914" fmla="*/ 1796 h 193450"/>
                      <a:gd name="connsiteX915" fmla="*/ 167605 w 177597"/>
                      <a:gd name="connsiteY915" fmla="*/ 1684 h 193450"/>
                      <a:gd name="connsiteX916" fmla="*/ 168750 w 177597"/>
                      <a:gd name="connsiteY916" fmla="*/ 1460 h 193450"/>
                      <a:gd name="connsiteX917" fmla="*/ 168750 w 177597"/>
                      <a:gd name="connsiteY917" fmla="*/ 1460 h 193450"/>
                      <a:gd name="connsiteX918" fmla="*/ 169334 w 177597"/>
                      <a:gd name="connsiteY918" fmla="*/ 1392 h 193450"/>
                      <a:gd name="connsiteX919" fmla="*/ 169895 w 177597"/>
                      <a:gd name="connsiteY919" fmla="*/ 1325 h 193450"/>
                      <a:gd name="connsiteX920" fmla="*/ 170456 w 177597"/>
                      <a:gd name="connsiteY920" fmla="*/ 1257 h 193450"/>
                      <a:gd name="connsiteX921" fmla="*/ 170748 w 177597"/>
                      <a:gd name="connsiteY921" fmla="*/ 1213 h 193450"/>
                      <a:gd name="connsiteX922" fmla="*/ 171040 w 177597"/>
                      <a:gd name="connsiteY922" fmla="*/ 1168 h 193450"/>
                      <a:gd name="connsiteX923" fmla="*/ 171332 w 177597"/>
                      <a:gd name="connsiteY923" fmla="*/ 1123 h 193450"/>
                      <a:gd name="connsiteX924" fmla="*/ 171624 w 177597"/>
                      <a:gd name="connsiteY924" fmla="*/ 1078 h 193450"/>
                      <a:gd name="connsiteX925" fmla="*/ 171894 w 177597"/>
                      <a:gd name="connsiteY925" fmla="*/ 1033 h 193450"/>
                      <a:gd name="connsiteX926" fmla="*/ 172163 w 177597"/>
                      <a:gd name="connsiteY926" fmla="*/ 988 h 193450"/>
                      <a:gd name="connsiteX927" fmla="*/ 172433 w 177597"/>
                      <a:gd name="connsiteY927" fmla="*/ 943 h 193450"/>
                      <a:gd name="connsiteX928" fmla="*/ 172702 w 177597"/>
                      <a:gd name="connsiteY928" fmla="*/ 898 h 193450"/>
                      <a:gd name="connsiteX929" fmla="*/ 172971 w 177597"/>
                      <a:gd name="connsiteY929" fmla="*/ 853 h 193450"/>
                      <a:gd name="connsiteX930" fmla="*/ 173241 w 177597"/>
                      <a:gd name="connsiteY930" fmla="*/ 808 h 193450"/>
                      <a:gd name="connsiteX931" fmla="*/ 173510 w 177597"/>
                      <a:gd name="connsiteY931" fmla="*/ 741 h 193450"/>
                      <a:gd name="connsiteX932" fmla="*/ 173780 w 177597"/>
                      <a:gd name="connsiteY932" fmla="*/ 674 h 193450"/>
                      <a:gd name="connsiteX933" fmla="*/ 174049 w 177597"/>
                      <a:gd name="connsiteY933" fmla="*/ 606 h 193450"/>
                      <a:gd name="connsiteX934" fmla="*/ 174319 w 177597"/>
                      <a:gd name="connsiteY934" fmla="*/ 539 h 193450"/>
                      <a:gd name="connsiteX935" fmla="*/ 174588 w 177597"/>
                      <a:gd name="connsiteY935" fmla="*/ 472 h 193450"/>
                      <a:gd name="connsiteX936" fmla="*/ 174858 w 177597"/>
                      <a:gd name="connsiteY936" fmla="*/ 404 h 193450"/>
                      <a:gd name="connsiteX937" fmla="*/ 175127 w 177597"/>
                      <a:gd name="connsiteY937" fmla="*/ 337 h 193450"/>
                      <a:gd name="connsiteX938" fmla="*/ 175127 w 177597"/>
                      <a:gd name="connsiteY938" fmla="*/ 337 h 193450"/>
                      <a:gd name="connsiteX939" fmla="*/ 314 w 177597"/>
                      <a:gd name="connsiteY939" fmla="*/ 193226 h 193450"/>
                      <a:gd name="connsiteX940" fmla="*/ 247 w 177597"/>
                      <a:gd name="connsiteY940" fmla="*/ 193159 h 193450"/>
                      <a:gd name="connsiteX941" fmla="*/ 314 w 177597"/>
                      <a:gd name="connsiteY941" fmla="*/ 193383 h 193450"/>
                      <a:gd name="connsiteX942" fmla="*/ 314 w 177597"/>
                      <a:gd name="connsiteY942" fmla="*/ 193383 h 193450"/>
                      <a:gd name="connsiteX943" fmla="*/ 314 w 177597"/>
                      <a:gd name="connsiteY943" fmla="*/ 193316 h 193450"/>
                      <a:gd name="connsiteX944" fmla="*/ 314 w 177597"/>
                      <a:gd name="connsiteY944" fmla="*/ 193226 h 193450"/>
                      <a:gd name="connsiteX945" fmla="*/ 292 w 177597"/>
                      <a:gd name="connsiteY945" fmla="*/ 193226 h 193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</a:cxnLst>
                    <a:rect l="l" t="t" r="r" b="b"/>
                    <a:pathLst>
                      <a:path w="177597" h="193450">
                        <a:moveTo>
                          <a:pt x="175195" y="90"/>
                        </a:moveTo>
                        <a:lnTo>
                          <a:pt x="175487" y="0"/>
                        </a:lnTo>
                        <a:lnTo>
                          <a:pt x="177597" y="988"/>
                        </a:lnTo>
                        <a:lnTo>
                          <a:pt x="176587" y="3076"/>
                        </a:lnTo>
                        <a:lnTo>
                          <a:pt x="176295" y="3189"/>
                        </a:lnTo>
                        <a:lnTo>
                          <a:pt x="176003" y="3301"/>
                        </a:lnTo>
                        <a:lnTo>
                          <a:pt x="175711" y="3413"/>
                        </a:lnTo>
                        <a:lnTo>
                          <a:pt x="175419" y="3525"/>
                        </a:lnTo>
                        <a:lnTo>
                          <a:pt x="175127" y="3638"/>
                        </a:lnTo>
                        <a:lnTo>
                          <a:pt x="174835" y="3750"/>
                        </a:lnTo>
                        <a:lnTo>
                          <a:pt x="174543" y="3862"/>
                        </a:lnTo>
                        <a:lnTo>
                          <a:pt x="174251" y="3975"/>
                        </a:lnTo>
                        <a:lnTo>
                          <a:pt x="173959" y="4064"/>
                        </a:lnTo>
                        <a:lnTo>
                          <a:pt x="173668" y="4154"/>
                        </a:lnTo>
                        <a:lnTo>
                          <a:pt x="173376" y="4244"/>
                        </a:lnTo>
                        <a:lnTo>
                          <a:pt x="173084" y="4334"/>
                        </a:lnTo>
                        <a:lnTo>
                          <a:pt x="172792" y="4424"/>
                        </a:lnTo>
                        <a:lnTo>
                          <a:pt x="172500" y="4513"/>
                        </a:lnTo>
                        <a:lnTo>
                          <a:pt x="172208" y="4603"/>
                        </a:lnTo>
                        <a:lnTo>
                          <a:pt x="171916" y="4693"/>
                        </a:lnTo>
                        <a:lnTo>
                          <a:pt x="171624" y="4783"/>
                        </a:lnTo>
                        <a:lnTo>
                          <a:pt x="171332" y="4873"/>
                        </a:lnTo>
                        <a:lnTo>
                          <a:pt x="170748" y="5030"/>
                        </a:lnTo>
                        <a:lnTo>
                          <a:pt x="170165" y="5187"/>
                        </a:lnTo>
                        <a:lnTo>
                          <a:pt x="169603" y="5344"/>
                        </a:lnTo>
                        <a:lnTo>
                          <a:pt x="169603" y="5344"/>
                        </a:lnTo>
                        <a:cubicBezTo>
                          <a:pt x="169603" y="5344"/>
                          <a:pt x="168458" y="5591"/>
                          <a:pt x="168458" y="5591"/>
                        </a:cubicBezTo>
                        <a:lnTo>
                          <a:pt x="167897" y="5704"/>
                        </a:lnTo>
                        <a:lnTo>
                          <a:pt x="167335" y="5816"/>
                        </a:lnTo>
                        <a:lnTo>
                          <a:pt x="166774" y="5928"/>
                        </a:lnTo>
                        <a:lnTo>
                          <a:pt x="166213" y="6063"/>
                        </a:lnTo>
                        <a:lnTo>
                          <a:pt x="165943" y="6130"/>
                        </a:lnTo>
                        <a:lnTo>
                          <a:pt x="165674" y="6198"/>
                        </a:lnTo>
                        <a:lnTo>
                          <a:pt x="165404" y="6265"/>
                        </a:lnTo>
                        <a:lnTo>
                          <a:pt x="165135" y="6332"/>
                        </a:lnTo>
                        <a:lnTo>
                          <a:pt x="164865" y="6400"/>
                        </a:lnTo>
                        <a:lnTo>
                          <a:pt x="164596" y="6467"/>
                        </a:lnTo>
                        <a:lnTo>
                          <a:pt x="164349" y="6534"/>
                        </a:lnTo>
                        <a:lnTo>
                          <a:pt x="164326" y="6534"/>
                        </a:lnTo>
                        <a:cubicBezTo>
                          <a:pt x="164326" y="6534"/>
                          <a:pt x="164057" y="6602"/>
                          <a:pt x="164057" y="6602"/>
                        </a:cubicBezTo>
                        <a:lnTo>
                          <a:pt x="163787" y="6669"/>
                        </a:lnTo>
                        <a:lnTo>
                          <a:pt x="163518" y="6737"/>
                        </a:lnTo>
                        <a:lnTo>
                          <a:pt x="163248" y="6804"/>
                        </a:lnTo>
                        <a:lnTo>
                          <a:pt x="162979" y="6871"/>
                        </a:lnTo>
                        <a:lnTo>
                          <a:pt x="162710" y="6961"/>
                        </a:lnTo>
                        <a:lnTo>
                          <a:pt x="162440" y="7051"/>
                        </a:lnTo>
                        <a:lnTo>
                          <a:pt x="162171" y="7141"/>
                        </a:lnTo>
                        <a:lnTo>
                          <a:pt x="161901" y="7231"/>
                        </a:lnTo>
                        <a:lnTo>
                          <a:pt x="161632" y="7320"/>
                        </a:lnTo>
                        <a:lnTo>
                          <a:pt x="161362" y="7410"/>
                        </a:lnTo>
                        <a:lnTo>
                          <a:pt x="161093" y="7500"/>
                        </a:lnTo>
                        <a:lnTo>
                          <a:pt x="160823" y="7590"/>
                        </a:lnTo>
                        <a:lnTo>
                          <a:pt x="160554" y="7702"/>
                        </a:lnTo>
                        <a:lnTo>
                          <a:pt x="160307" y="7814"/>
                        </a:lnTo>
                        <a:lnTo>
                          <a:pt x="160037" y="7927"/>
                        </a:lnTo>
                        <a:lnTo>
                          <a:pt x="159790" y="8039"/>
                        </a:lnTo>
                        <a:lnTo>
                          <a:pt x="159543" y="8151"/>
                        </a:lnTo>
                        <a:lnTo>
                          <a:pt x="159296" y="8263"/>
                        </a:lnTo>
                        <a:lnTo>
                          <a:pt x="159049" y="8398"/>
                        </a:lnTo>
                        <a:lnTo>
                          <a:pt x="158780" y="8533"/>
                        </a:lnTo>
                        <a:lnTo>
                          <a:pt x="158421" y="8713"/>
                        </a:lnTo>
                        <a:lnTo>
                          <a:pt x="158039" y="8915"/>
                        </a:lnTo>
                        <a:lnTo>
                          <a:pt x="157680" y="9117"/>
                        </a:lnTo>
                        <a:lnTo>
                          <a:pt x="157320" y="9319"/>
                        </a:lnTo>
                        <a:lnTo>
                          <a:pt x="156961" y="9521"/>
                        </a:lnTo>
                        <a:lnTo>
                          <a:pt x="156602" y="9723"/>
                        </a:lnTo>
                        <a:lnTo>
                          <a:pt x="156243" y="9925"/>
                        </a:lnTo>
                        <a:lnTo>
                          <a:pt x="155883" y="10127"/>
                        </a:lnTo>
                        <a:lnTo>
                          <a:pt x="155524" y="10329"/>
                        </a:lnTo>
                        <a:lnTo>
                          <a:pt x="155165" y="10531"/>
                        </a:lnTo>
                        <a:lnTo>
                          <a:pt x="154805" y="10734"/>
                        </a:lnTo>
                        <a:lnTo>
                          <a:pt x="154446" y="10936"/>
                        </a:lnTo>
                        <a:lnTo>
                          <a:pt x="154087" y="11160"/>
                        </a:lnTo>
                        <a:lnTo>
                          <a:pt x="153728" y="11385"/>
                        </a:lnTo>
                        <a:lnTo>
                          <a:pt x="153368" y="11609"/>
                        </a:lnTo>
                        <a:lnTo>
                          <a:pt x="153009" y="11834"/>
                        </a:lnTo>
                        <a:lnTo>
                          <a:pt x="152650" y="12058"/>
                        </a:lnTo>
                        <a:lnTo>
                          <a:pt x="152290" y="12283"/>
                        </a:lnTo>
                        <a:lnTo>
                          <a:pt x="151931" y="12507"/>
                        </a:lnTo>
                        <a:lnTo>
                          <a:pt x="151572" y="12732"/>
                        </a:lnTo>
                        <a:lnTo>
                          <a:pt x="151212" y="12957"/>
                        </a:lnTo>
                        <a:lnTo>
                          <a:pt x="150853" y="13181"/>
                        </a:lnTo>
                        <a:lnTo>
                          <a:pt x="150494" y="13406"/>
                        </a:lnTo>
                        <a:lnTo>
                          <a:pt x="150135" y="13630"/>
                        </a:lnTo>
                        <a:lnTo>
                          <a:pt x="149775" y="13877"/>
                        </a:lnTo>
                        <a:lnTo>
                          <a:pt x="149416" y="14124"/>
                        </a:lnTo>
                        <a:lnTo>
                          <a:pt x="149057" y="14371"/>
                        </a:lnTo>
                        <a:lnTo>
                          <a:pt x="148698" y="14618"/>
                        </a:lnTo>
                        <a:lnTo>
                          <a:pt x="148338" y="14865"/>
                        </a:lnTo>
                        <a:lnTo>
                          <a:pt x="147979" y="15112"/>
                        </a:lnTo>
                        <a:lnTo>
                          <a:pt x="147620" y="15359"/>
                        </a:lnTo>
                        <a:lnTo>
                          <a:pt x="147260" y="15606"/>
                        </a:lnTo>
                        <a:lnTo>
                          <a:pt x="146901" y="15853"/>
                        </a:lnTo>
                        <a:lnTo>
                          <a:pt x="146542" y="16100"/>
                        </a:lnTo>
                        <a:lnTo>
                          <a:pt x="146183" y="16347"/>
                        </a:lnTo>
                        <a:lnTo>
                          <a:pt x="145823" y="16594"/>
                        </a:lnTo>
                        <a:lnTo>
                          <a:pt x="145464" y="16841"/>
                        </a:lnTo>
                        <a:lnTo>
                          <a:pt x="145105" y="17088"/>
                        </a:lnTo>
                        <a:lnTo>
                          <a:pt x="144746" y="17358"/>
                        </a:lnTo>
                        <a:lnTo>
                          <a:pt x="144386" y="17627"/>
                        </a:lnTo>
                        <a:lnTo>
                          <a:pt x="144027" y="17897"/>
                        </a:lnTo>
                        <a:lnTo>
                          <a:pt x="143668" y="18166"/>
                        </a:lnTo>
                        <a:lnTo>
                          <a:pt x="143308" y="18436"/>
                        </a:lnTo>
                        <a:lnTo>
                          <a:pt x="142949" y="18705"/>
                        </a:lnTo>
                        <a:lnTo>
                          <a:pt x="142590" y="18975"/>
                        </a:lnTo>
                        <a:lnTo>
                          <a:pt x="142230" y="19244"/>
                        </a:lnTo>
                        <a:lnTo>
                          <a:pt x="141871" y="19513"/>
                        </a:lnTo>
                        <a:lnTo>
                          <a:pt x="141512" y="19783"/>
                        </a:lnTo>
                        <a:lnTo>
                          <a:pt x="141175" y="20052"/>
                        </a:lnTo>
                        <a:lnTo>
                          <a:pt x="140816" y="20322"/>
                        </a:lnTo>
                        <a:lnTo>
                          <a:pt x="140479" y="20591"/>
                        </a:lnTo>
                        <a:lnTo>
                          <a:pt x="140120" y="20861"/>
                        </a:lnTo>
                        <a:lnTo>
                          <a:pt x="139783" y="21130"/>
                        </a:lnTo>
                        <a:lnTo>
                          <a:pt x="139424" y="21422"/>
                        </a:lnTo>
                        <a:lnTo>
                          <a:pt x="139087" y="21714"/>
                        </a:lnTo>
                        <a:lnTo>
                          <a:pt x="138750" y="22006"/>
                        </a:lnTo>
                        <a:lnTo>
                          <a:pt x="138413" y="22298"/>
                        </a:lnTo>
                        <a:lnTo>
                          <a:pt x="138076" y="22590"/>
                        </a:lnTo>
                        <a:lnTo>
                          <a:pt x="137739" y="22882"/>
                        </a:lnTo>
                        <a:lnTo>
                          <a:pt x="137403" y="23174"/>
                        </a:lnTo>
                        <a:lnTo>
                          <a:pt x="137066" y="23466"/>
                        </a:lnTo>
                        <a:lnTo>
                          <a:pt x="136729" y="23757"/>
                        </a:lnTo>
                        <a:lnTo>
                          <a:pt x="136392" y="24049"/>
                        </a:lnTo>
                        <a:lnTo>
                          <a:pt x="136055" y="24341"/>
                        </a:lnTo>
                        <a:lnTo>
                          <a:pt x="135719" y="24633"/>
                        </a:lnTo>
                        <a:lnTo>
                          <a:pt x="135382" y="24925"/>
                        </a:lnTo>
                        <a:lnTo>
                          <a:pt x="135045" y="25217"/>
                        </a:lnTo>
                        <a:lnTo>
                          <a:pt x="134708" y="25509"/>
                        </a:lnTo>
                        <a:lnTo>
                          <a:pt x="134371" y="25801"/>
                        </a:lnTo>
                        <a:lnTo>
                          <a:pt x="134034" y="26115"/>
                        </a:lnTo>
                        <a:lnTo>
                          <a:pt x="133698" y="26430"/>
                        </a:lnTo>
                        <a:lnTo>
                          <a:pt x="133361" y="26744"/>
                        </a:lnTo>
                        <a:lnTo>
                          <a:pt x="133024" y="27058"/>
                        </a:lnTo>
                        <a:lnTo>
                          <a:pt x="132687" y="27373"/>
                        </a:lnTo>
                        <a:lnTo>
                          <a:pt x="132350" y="27687"/>
                        </a:lnTo>
                        <a:lnTo>
                          <a:pt x="132013" y="28001"/>
                        </a:lnTo>
                        <a:lnTo>
                          <a:pt x="131677" y="28316"/>
                        </a:lnTo>
                        <a:lnTo>
                          <a:pt x="131340" y="28630"/>
                        </a:lnTo>
                        <a:lnTo>
                          <a:pt x="131003" y="28945"/>
                        </a:lnTo>
                        <a:lnTo>
                          <a:pt x="130666" y="29259"/>
                        </a:lnTo>
                        <a:lnTo>
                          <a:pt x="130329" y="29573"/>
                        </a:lnTo>
                        <a:lnTo>
                          <a:pt x="129993" y="29888"/>
                        </a:lnTo>
                        <a:lnTo>
                          <a:pt x="129656" y="30202"/>
                        </a:lnTo>
                        <a:lnTo>
                          <a:pt x="129319" y="30516"/>
                        </a:lnTo>
                        <a:lnTo>
                          <a:pt x="128982" y="30831"/>
                        </a:lnTo>
                        <a:lnTo>
                          <a:pt x="128645" y="31145"/>
                        </a:lnTo>
                        <a:lnTo>
                          <a:pt x="128308" y="31460"/>
                        </a:lnTo>
                        <a:lnTo>
                          <a:pt x="127972" y="31774"/>
                        </a:lnTo>
                        <a:lnTo>
                          <a:pt x="127635" y="32088"/>
                        </a:lnTo>
                        <a:lnTo>
                          <a:pt x="127298" y="32425"/>
                        </a:lnTo>
                        <a:lnTo>
                          <a:pt x="126961" y="32762"/>
                        </a:lnTo>
                        <a:lnTo>
                          <a:pt x="126647" y="33099"/>
                        </a:lnTo>
                        <a:lnTo>
                          <a:pt x="126332" y="33436"/>
                        </a:lnTo>
                        <a:lnTo>
                          <a:pt x="125995" y="33772"/>
                        </a:lnTo>
                        <a:lnTo>
                          <a:pt x="125681" y="34109"/>
                        </a:lnTo>
                        <a:lnTo>
                          <a:pt x="125367" y="34446"/>
                        </a:lnTo>
                        <a:lnTo>
                          <a:pt x="125052" y="34783"/>
                        </a:lnTo>
                        <a:lnTo>
                          <a:pt x="124738" y="35120"/>
                        </a:lnTo>
                        <a:lnTo>
                          <a:pt x="124087" y="35793"/>
                        </a:lnTo>
                        <a:lnTo>
                          <a:pt x="123436" y="36467"/>
                        </a:lnTo>
                        <a:lnTo>
                          <a:pt x="122807" y="37141"/>
                        </a:lnTo>
                        <a:lnTo>
                          <a:pt x="122178" y="37814"/>
                        </a:lnTo>
                        <a:lnTo>
                          <a:pt x="121549" y="38510"/>
                        </a:lnTo>
                        <a:lnTo>
                          <a:pt x="120921" y="39207"/>
                        </a:lnTo>
                        <a:lnTo>
                          <a:pt x="120292" y="39903"/>
                        </a:lnTo>
                        <a:lnTo>
                          <a:pt x="119663" y="40599"/>
                        </a:lnTo>
                        <a:lnTo>
                          <a:pt x="119034" y="41295"/>
                        </a:lnTo>
                        <a:lnTo>
                          <a:pt x="118406" y="41991"/>
                        </a:lnTo>
                        <a:lnTo>
                          <a:pt x="117777" y="42687"/>
                        </a:lnTo>
                        <a:lnTo>
                          <a:pt x="117171" y="43406"/>
                        </a:lnTo>
                        <a:lnTo>
                          <a:pt x="116564" y="44124"/>
                        </a:lnTo>
                        <a:lnTo>
                          <a:pt x="115958" y="44843"/>
                        </a:lnTo>
                        <a:lnTo>
                          <a:pt x="115352" y="45561"/>
                        </a:lnTo>
                        <a:lnTo>
                          <a:pt x="114745" y="46280"/>
                        </a:lnTo>
                        <a:lnTo>
                          <a:pt x="114139" y="46998"/>
                        </a:lnTo>
                        <a:lnTo>
                          <a:pt x="113533" y="47717"/>
                        </a:lnTo>
                        <a:lnTo>
                          <a:pt x="112927" y="48436"/>
                        </a:lnTo>
                        <a:lnTo>
                          <a:pt x="112343" y="49177"/>
                        </a:lnTo>
                        <a:lnTo>
                          <a:pt x="111759" y="49918"/>
                        </a:lnTo>
                        <a:lnTo>
                          <a:pt x="111175" y="50659"/>
                        </a:lnTo>
                        <a:lnTo>
                          <a:pt x="110591" y="51400"/>
                        </a:lnTo>
                        <a:lnTo>
                          <a:pt x="110007" y="52141"/>
                        </a:lnTo>
                        <a:lnTo>
                          <a:pt x="109424" y="52882"/>
                        </a:lnTo>
                        <a:lnTo>
                          <a:pt x="108840" y="53623"/>
                        </a:lnTo>
                        <a:lnTo>
                          <a:pt x="108256" y="54364"/>
                        </a:lnTo>
                        <a:lnTo>
                          <a:pt x="107695" y="55105"/>
                        </a:lnTo>
                        <a:lnTo>
                          <a:pt x="107133" y="55846"/>
                        </a:lnTo>
                        <a:lnTo>
                          <a:pt x="106572" y="56587"/>
                        </a:lnTo>
                        <a:lnTo>
                          <a:pt x="106011" y="57328"/>
                        </a:lnTo>
                        <a:lnTo>
                          <a:pt x="105449" y="58069"/>
                        </a:lnTo>
                        <a:lnTo>
                          <a:pt x="104888" y="58832"/>
                        </a:lnTo>
                        <a:lnTo>
                          <a:pt x="104326" y="59596"/>
                        </a:lnTo>
                        <a:lnTo>
                          <a:pt x="103765" y="60359"/>
                        </a:lnTo>
                        <a:lnTo>
                          <a:pt x="103226" y="61123"/>
                        </a:lnTo>
                        <a:lnTo>
                          <a:pt x="102687" y="61886"/>
                        </a:lnTo>
                        <a:lnTo>
                          <a:pt x="102148" y="62650"/>
                        </a:lnTo>
                        <a:lnTo>
                          <a:pt x="101609" y="63413"/>
                        </a:lnTo>
                        <a:lnTo>
                          <a:pt x="101070" y="64177"/>
                        </a:lnTo>
                        <a:lnTo>
                          <a:pt x="100531" y="64940"/>
                        </a:lnTo>
                        <a:lnTo>
                          <a:pt x="99992" y="65704"/>
                        </a:lnTo>
                        <a:lnTo>
                          <a:pt x="99476" y="66467"/>
                        </a:lnTo>
                        <a:lnTo>
                          <a:pt x="98960" y="67231"/>
                        </a:lnTo>
                        <a:lnTo>
                          <a:pt x="98443" y="67994"/>
                        </a:lnTo>
                        <a:lnTo>
                          <a:pt x="97927" y="68757"/>
                        </a:lnTo>
                        <a:lnTo>
                          <a:pt x="97410" y="69521"/>
                        </a:lnTo>
                        <a:lnTo>
                          <a:pt x="96894" y="70284"/>
                        </a:lnTo>
                        <a:lnTo>
                          <a:pt x="96377" y="71048"/>
                        </a:lnTo>
                        <a:lnTo>
                          <a:pt x="95883" y="71811"/>
                        </a:lnTo>
                        <a:lnTo>
                          <a:pt x="95389" y="72575"/>
                        </a:lnTo>
                        <a:lnTo>
                          <a:pt x="94895" y="73338"/>
                        </a:lnTo>
                        <a:lnTo>
                          <a:pt x="94401" y="74102"/>
                        </a:lnTo>
                        <a:lnTo>
                          <a:pt x="93907" y="74865"/>
                        </a:lnTo>
                        <a:lnTo>
                          <a:pt x="93413" y="75629"/>
                        </a:lnTo>
                        <a:lnTo>
                          <a:pt x="92919" y="76392"/>
                        </a:lnTo>
                        <a:lnTo>
                          <a:pt x="92425" y="77156"/>
                        </a:lnTo>
                        <a:lnTo>
                          <a:pt x="91954" y="77919"/>
                        </a:lnTo>
                        <a:lnTo>
                          <a:pt x="91482" y="78683"/>
                        </a:lnTo>
                        <a:lnTo>
                          <a:pt x="91010" y="79446"/>
                        </a:lnTo>
                        <a:lnTo>
                          <a:pt x="90539" y="80210"/>
                        </a:lnTo>
                        <a:lnTo>
                          <a:pt x="90427" y="80367"/>
                        </a:lnTo>
                        <a:lnTo>
                          <a:pt x="90067" y="80951"/>
                        </a:lnTo>
                        <a:lnTo>
                          <a:pt x="89596" y="81692"/>
                        </a:lnTo>
                        <a:lnTo>
                          <a:pt x="89147" y="82433"/>
                        </a:lnTo>
                        <a:lnTo>
                          <a:pt x="88698" y="83174"/>
                        </a:lnTo>
                        <a:lnTo>
                          <a:pt x="88248" y="83915"/>
                        </a:lnTo>
                        <a:lnTo>
                          <a:pt x="87799" y="84656"/>
                        </a:lnTo>
                        <a:lnTo>
                          <a:pt x="87350" y="85397"/>
                        </a:lnTo>
                        <a:lnTo>
                          <a:pt x="86901" y="86138"/>
                        </a:lnTo>
                        <a:lnTo>
                          <a:pt x="86452" y="86879"/>
                        </a:lnTo>
                        <a:lnTo>
                          <a:pt x="86025" y="87620"/>
                        </a:lnTo>
                        <a:lnTo>
                          <a:pt x="85599" y="88361"/>
                        </a:lnTo>
                        <a:lnTo>
                          <a:pt x="85172" y="89102"/>
                        </a:lnTo>
                        <a:lnTo>
                          <a:pt x="84745" y="89843"/>
                        </a:lnTo>
                        <a:lnTo>
                          <a:pt x="84319" y="90584"/>
                        </a:lnTo>
                        <a:lnTo>
                          <a:pt x="83892" y="91302"/>
                        </a:lnTo>
                        <a:lnTo>
                          <a:pt x="83488" y="92021"/>
                        </a:lnTo>
                        <a:lnTo>
                          <a:pt x="83084" y="92739"/>
                        </a:lnTo>
                        <a:lnTo>
                          <a:pt x="82680" y="93458"/>
                        </a:lnTo>
                        <a:lnTo>
                          <a:pt x="82343" y="94042"/>
                        </a:lnTo>
                        <a:lnTo>
                          <a:pt x="82006" y="94626"/>
                        </a:lnTo>
                        <a:lnTo>
                          <a:pt x="81692" y="95210"/>
                        </a:lnTo>
                        <a:lnTo>
                          <a:pt x="81377" y="95793"/>
                        </a:lnTo>
                        <a:lnTo>
                          <a:pt x="81063" y="96400"/>
                        </a:lnTo>
                        <a:lnTo>
                          <a:pt x="80749" y="97006"/>
                        </a:lnTo>
                        <a:lnTo>
                          <a:pt x="80434" y="97612"/>
                        </a:lnTo>
                        <a:lnTo>
                          <a:pt x="80120" y="98219"/>
                        </a:lnTo>
                        <a:lnTo>
                          <a:pt x="79805" y="98825"/>
                        </a:lnTo>
                        <a:lnTo>
                          <a:pt x="79491" y="99431"/>
                        </a:lnTo>
                        <a:lnTo>
                          <a:pt x="79177" y="100037"/>
                        </a:lnTo>
                        <a:lnTo>
                          <a:pt x="78862" y="100644"/>
                        </a:lnTo>
                        <a:lnTo>
                          <a:pt x="78548" y="101250"/>
                        </a:lnTo>
                        <a:lnTo>
                          <a:pt x="78233" y="101856"/>
                        </a:lnTo>
                        <a:lnTo>
                          <a:pt x="77942" y="102462"/>
                        </a:lnTo>
                        <a:lnTo>
                          <a:pt x="77650" y="103069"/>
                        </a:lnTo>
                        <a:lnTo>
                          <a:pt x="77358" y="103675"/>
                        </a:lnTo>
                        <a:lnTo>
                          <a:pt x="77066" y="104281"/>
                        </a:lnTo>
                        <a:lnTo>
                          <a:pt x="76460" y="105494"/>
                        </a:lnTo>
                        <a:lnTo>
                          <a:pt x="75876" y="106729"/>
                        </a:lnTo>
                        <a:lnTo>
                          <a:pt x="75292" y="107964"/>
                        </a:lnTo>
                        <a:lnTo>
                          <a:pt x="74708" y="109199"/>
                        </a:lnTo>
                        <a:lnTo>
                          <a:pt x="74124" y="110434"/>
                        </a:lnTo>
                        <a:lnTo>
                          <a:pt x="73518" y="111669"/>
                        </a:lnTo>
                        <a:lnTo>
                          <a:pt x="72912" y="112904"/>
                        </a:lnTo>
                        <a:lnTo>
                          <a:pt x="72620" y="113510"/>
                        </a:lnTo>
                        <a:lnTo>
                          <a:pt x="72328" y="114117"/>
                        </a:lnTo>
                        <a:lnTo>
                          <a:pt x="72013" y="114723"/>
                        </a:lnTo>
                        <a:lnTo>
                          <a:pt x="71699" y="115329"/>
                        </a:lnTo>
                        <a:lnTo>
                          <a:pt x="71385" y="115936"/>
                        </a:lnTo>
                        <a:lnTo>
                          <a:pt x="71070" y="116542"/>
                        </a:lnTo>
                        <a:lnTo>
                          <a:pt x="70756" y="117148"/>
                        </a:lnTo>
                        <a:lnTo>
                          <a:pt x="70442" y="117754"/>
                        </a:lnTo>
                        <a:lnTo>
                          <a:pt x="70127" y="118361"/>
                        </a:lnTo>
                        <a:lnTo>
                          <a:pt x="69813" y="118967"/>
                        </a:lnTo>
                        <a:lnTo>
                          <a:pt x="69499" y="119573"/>
                        </a:lnTo>
                        <a:lnTo>
                          <a:pt x="69184" y="120180"/>
                        </a:lnTo>
                        <a:lnTo>
                          <a:pt x="68847" y="120786"/>
                        </a:lnTo>
                        <a:lnTo>
                          <a:pt x="68510" y="121392"/>
                        </a:lnTo>
                        <a:lnTo>
                          <a:pt x="68174" y="121998"/>
                        </a:lnTo>
                        <a:lnTo>
                          <a:pt x="67837" y="122605"/>
                        </a:lnTo>
                        <a:lnTo>
                          <a:pt x="67500" y="123211"/>
                        </a:lnTo>
                        <a:lnTo>
                          <a:pt x="67163" y="123817"/>
                        </a:lnTo>
                        <a:lnTo>
                          <a:pt x="66826" y="124424"/>
                        </a:lnTo>
                        <a:lnTo>
                          <a:pt x="66489" y="125030"/>
                        </a:lnTo>
                        <a:lnTo>
                          <a:pt x="66130" y="125636"/>
                        </a:lnTo>
                        <a:lnTo>
                          <a:pt x="65771" y="126242"/>
                        </a:lnTo>
                        <a:lnTo>
                          <a:pt x="65412" y="126849"/>
                        </a:lnTo>
                        <a:lnTo>
                          <a:pt x="65052" y="127433"/>
                        </a:lnTo>
                        <a:lnTo>
                          <a:pt x="64873" y="127724"/>
                        </a:lnTo>
                        <a:lnTo>
                          <a:pt x="64693" y="128016"/>
                        </a:lnTo>
                        <a:lnTo>
                          <a:pt x="64513" y="128308"/>
                        </a:lnTo>
                        <a:lnTo>
                          <a:pt x="64334" y="128600"/>
                        </a:lnTo>
                        <a:lnTo>
                          <a:pt x="64154" y="128892"/>
                        </a:lnTo>
                        <a:lnTo>
                          <a:pt x="63975" y="129184"/>
                        </a:lnTo>
                        <a:lnTo>
                          <a:pt x="63795" y="129476"/>
                        </a:lnTo>
                        <a:lnTo>
                          <a:pt x="63593" y="129768"/>
                        </a:lnTo>
                        <a:lnTo>
                          <a:pt x="63391" y="130060"/>
                        </a:lnTo>
                        <a:lnTo>
                          <a:pt x="63189" y="130352"/>
                        </a:lnTo>
                        <a:lnTo>
                          <a:pt x="62986" y="130644"/>
                        </a:lnTo>
                        <a:lnTo>
                          <a:pt x="62784" y="130936"/>
                        </a:lnTo>
                        <a:lnTo>
                          <a:pt x="62582" y="131227"/>
                        </a:lnTo>
                        <a:lnTo>
                          <a:pt x="62380" y="131519"/>
                        </a:lnTo>
                        <a:lnTo>
                          <a:pt x="62178" y="131811"/>
                        </a:lnTo>
                        <a:lnTo>
                          <a:pt x="61976" y="132103"/>
                        </a:lnTo>
                        <a:lnTo>
                          <a:pt x="61460" y="132844"/>
                        </a:lnTo>
                        <a:lnTo>
                          <a:pt x="60943" y="133585"/>
                        </a:lnTo>
                        <a:lnTo>
                          <a:pt x="60427" y="134304"/>
                        </a:lnTo>
                        <a:lnTo>
                          <a:pt x="59910" y="135022"/>
                        </a:lnTo>
                        <a:lnTo>
                          <a:pt x="59394" y="135741"/>
                        </a:lnTo>
                        <a:lnTo>
                          <a:pt x="58900" y="136415"/>
                        </a:lnTo>
                        <a:lnTo>
                          <a:pt x="58900" y="136460"/>
                        </a:lnTo>
                        <a:cubicBezTo>
                          <a:pt x="58900" y="136460"/>
                          <a:pt x="58338" y="137178"/>
                          <a:pt x="58338" y="137178"/>
                        </a:cubicBezTo>
                        <a:lnTo>
                          <a:pt x="57799" y="137897"/>
                        </a:lnTo>
                        <a:lnTo>
                          <a:pt x="57260" y="138615"/>
                        </a:lnTo>
                        <a:lnTo>
                          <a:pt x="56722" y="139334"/>
                        </a:lnTo>
                        <a:lnTo>
                          <a:pt x="56183" y="140052"/>
                        </a:lnTo>
                        <a:lnTo>
                          <a:pt x="55644" y="140771"/>
                        </a:lnTo>
                        <a:lnTo>
                          <a:pt x="55105" y="141489"/>
                        </a:lnTo>
                        <a:lnTo>
                          <a:pt x="54566" y="142186"/>
                        </a:lnTo>
                        <a:lnTo>
                          <a:pt x="54027" y="142882"/>
                        </a:lnTo>
                        <a:lnTo>
                          <a:pt x="53488" y="143578"/>
                        </a:lnTo>
                        <a:lnTo>
                          <a:pt x="52927" y="144274"/>
                        </a:lnTo>
                        <a:lnTo>
                          <a:pt x="52365" y="144970"/>
                        </a:lnTo>
                        <a:lnTo>
                          <a:pt x="51804" y="145666"/>
                        </a:lnTo>
                        <a:lnTo>
                          <a:pt x="51243" y="146362"/>
                        </a:lnTo>
                        <a:lnTo>
                          <a:pt x="50681" y="147058"/>
                        </a:lnTo>
                        <a:lnTo>
                          <a:pt x="50120" y="147754"/>
                        </a:lnTo>
                        <a:lnTo>
                          <a:pt x="49558" y="148451"/>
                        </a:lnTo>
                        <a:lnTo>
                          <a:pt x="48997" y="149147"/>
                        </a:lnTo>
                        <a:lnTo>
                          <a:pt x="48436" y="149843"/>
                        </a:lnTo>
                        <a:lnTo>
                          <a:pt x="47874" y="150516"/>
                        </a:lnTo>
                        <a:lnTo>
                          <a:pt x="47290" y="151190"/>
                        </a:lnTo>
                        <a:lnTo>
                          <a:pt x="46707" y="151864"/>
                        </a:lnTo>
                        <a:lnTo>
                          <a:pt x="46123" y="152537"/>
                        </a:lnTo>
                        <a:lnTo>
                          <a:pt x="45539" y="153211"/>
                        </a:lnTo>
                        <a:lnTo>
                          <a:pt x="44955" y="153885"/>
                        </a:lnTo>
                        <a:lnTo>
                          <a:pt x="44371" y="154558"/>
                        </a:lnTo>
                        <a:lnTo>
                          <a:pt x="43787" y="155232"/>
                        </a:lnTo>
                        <a:lnTo>
                          <a:pt x="43204" y="155906"/>
                        </a:lnTo>
                        <a:lnTo>
                          <a:pt x="42620" y="156579"/>
                        </a:lnTo>
                        <a:lnTo>
                          <a:pt x="42036" y="157253"/>
                        </a:lnTo>
                        <a:lnTo>
                          <a:pt x="41430" y="157904"/>
                        </a:lnTo>
                        <a:lnTo>
                          <a:pt x="40823" y="158555"/>
                        </a:lnTo>
                        <a:lnTo>
                          <a:pt x="40217" y="159207"/>
                        </a:lnTo>
                        <a:lnTo>
                          <a:pt x="39611" y="159858"/>
                        </a:lnTo>
                        <a:lnTo>
                          <a:pt x="39004" y="160509"/>
                        </a:lnTo>
                        <a:lnTo>
                          <a:pt x="38398" y="161160"/>
                        </a:lnTo>
                        <a:lnTo>
                          <a:pt x="37792" y="161811"/>
                        </a:lnTo>
                        <a:lnTo>
                          <a:pt x="37186" y="162462"/>
                        </a:lnTo>
                        <a:lnTo>
                          <a:pt x="36579" y="163114"/>
                        </a:lnTo>
                        <a:lnTo>
                          <a:pt x="35973" y="163765"/>
                        </a:lnTo>
                        <a:lnTo>
                          <a:pt x="35344" y="164416"/>
                        </a:lnTo>
                        <a:lnTo>
                          <a:pt x="34716" y="165067"/>
                        </a:lnTo>
                        <a:lnTo>
                          <a:pt x="34087" y="165696"/>
                        </a:lnTo>
                        <a:lnTo>
                          <a:pt x="33458" y="166325"/>
                        </a:lnTo>
                        <a:lnTo>
                          <a:pt x="32829" y="166953"/>
                        </a:lnTo>
                        <a:lnTo>
                          <a:pt x="32201" y="167582"/>
                        </a:lnTo>
                        <a:lnTo>
                          <a:pt x="31572" y="168211"/>
                        </a:lnTo>
                        <a:lnTo>
                          <a:pt x="30943" y="168840"/>
                        </a:lnTo>
                        <a:lnTo>
                          <a:pt x="30314" y="169468"/>
                        </a:lnTo>
                        <a:lnTo>
                          <a:pt x="29686" y="170097"/>
                        </a:lnTo>
                        <a:lnTo>
                          <a:pt x="29034" y="170726"/>
                        </a:lnTo>
                        <a:lnTo>
                          <a:pt x="28540" y="171198"/>
                        </a:lnTo>
                        <a:lnTo>
                          <a:pt x="28383" y="171332"/>
                        </a:lnTo>
                        <a:lnTo>
                          <a:pt x="27732" y="171938"/>
                        </a:lnTo>
                        <a:lnTo>
                          <a:pt x="27058" y="172545"/>
                        </a:lnTo>
                        <a:lnTo>
                          <a:pt x="26385" y="173151"/>
                        </a:lnTo>
                        <a:lnTo>
                          <a:pt x="25711" y="173757"/>
                        </a:lnTo>
                        <a:lnTo>
                          <a:pt x="25037" y="174364"/>
                        </a:lnTo>
                        <a:lnTo>
                          <a:pt x="24364" y="174970"/>
                        </a:lnTo>
                        <a:lnTo>
                          <a:pt x="24139" y="175172"/>
                        </a:lnTo>
                        <a:lnTo>
                          <a:pt x="23915" y="175374"/>
                        </a:lnTo>
                        <a:lnTo>
                          <a:pt x="23690" y="175576"/>
                        </a:lnTo>
                        <a:lnTo>
                          <a:pt x="23466" y="175778"/>
                        </a:lnTo>
                        <a:lnTo>
                          <a:pt x="23241" y="175980"/>
                        </a:lnTo>
                        <a:lnTo>
                          <a:pt x="23016" y="176183"/>
                        </a:lnTo>
                        <a:lnTo>
                          <a:pt x="22792" y="176385"/>
                        </a:lnTo>
                        <a:lnTo>
                          <a:pt x="22567" y="176587"/>
                        </a:lnTo>
                        <a:lnTo>
                          <a:pt x="22343" y="176789"/>
                        </a:lnTo>
                        <a:lnTo>
                          <a:pt x="22118" y="177013"/>
                        </a:lnTo>
                        <a:lnTo>
                          <a:pt x="21894" y="177238"/>
                        </a:lnTo>
                        <a:lnTo>
                          <a:pt x="21669" y="177462"/>
                        </a:lnTo>
                        <a:lnTo>
                          <a:pt x="21445" y="177687"/>
                        </a:lnTo>
                        <a:lnTo>
                          <a:pt x="21243" y="177912"/>
                        </a:lnTo>
                        <a:lnTo>
                          <a:pt x="20816" y="178361"/>
                        </a:lnTo>
                        <a:lnTo>
                          <a:pt x="20389" y="178810"/>
                        </a:lnTo>
                        <a:lnTo>
                          <a:pt x="19963" y="179259"/>
                        </a:lnTo>
                        <a:lnTo>
                          <a:pt x="19536" y="179708"/>
                        </a:lnTo>
                        <a:lnTo>
                          <a:pt x="19132" y="180157"/>
                        </a:lnTo>
                        <a:lnTo>
                          <a:pt x="19132" y="180157"/>
                        </a:lnTo>
                        <a:cubicBezTo>
                          <a:pt x="19132" y="180157"/>
                          <a:pt x="18278" y="181100"/>
                          <a:pt x="18278" y="181100"/>
                        </a:cubicBezTo>
                        <a:lnTo>
                          <a:pt x="17425" y="182021"/>
                        </a:lnTo>
                        <a:lnTo>
                          <a:pt x="16999" y="182492"/>
                        </a:lnTo>
                        <a:lnTo>
                          <a:pt x="16572" y="182964"/>
                        </a:lnTo>
                        <a:lnTo>
                          <a:pt x="16145" y="183435"/>
                        </a:lnTo>
                        <a:lnTo>
                          <a:pt x="15719" y="183885"/>
                        </a:lnTo>
                        <a:lnTo>
                          <a:pt x="15494" y="184109"/>
                        </a:lnTo>
                        <a:lnTo>
                          <a:pt x="15269" y="184334"/>
                        </a:lnTo>
                        <a:lnTo>
                          <a:pt x="15045" y="184558"/>
                        </a:lnTo>
                        <a:lnTo>
                          <a:pt x="14820" y="184783"/>
                        </a:lnTo>
                        <a:lnTo>
                          <a:pt x="14596" y="185007"/>
                        </a:lnTo>
                        <a:lnTo>
                          <a:pt x="14371" y="185232"/>
                        </a:lnTo>
                        <a:lnTo>
                          <a:pt x="14147" y="185456"/>
                        </a:lnTo>
                        <a:lnTo>
                          <a:pt x="13922" y="185681"/>
                        </a:lnTo>
                        <a:lnTo>
                          <a:pt x="13698" y="185906"/>
                        </a:lnTo>
                        <a:lnTo>
                          <a:pt x="13473" y="186130"/>
                        </a:lnTo>
                        <a:lnTo>
                          <a:pt x="13249" y="186355"/>
                        </a:lnTo>
                        <a:lnTo>
                          <a:pt x="13024" y="186579"/>
                        </a:lnTo>
                        <a:lnTo>
                          <a:pt x="12799" y="186804"/>
                        </a:lnTo>
                        <a:lnTo>
                          <a:pt x="12575" y="187028"/>
                        </a:lnTo>
                        <a:lnTo>
                          <a:pt x="12328" y="187230"/>
                        </a:lnTo>
                        <a:lnTo>
                          <a:pt x="12081" y="187432"/>
                        </a:lnTo>
                        <a:lnTo>
                          <a:pt x="11834" y="187635"/>
                        </a:lnTo>
                        <a:lnTo>
                          <a:pt x="11587" y="187837"/>
                        </a:lnTo>
                        <a:lnTo>
                          <a:pt x="11340" y="188039"/>
                        </a:lnTo>
                        <a:lnTo>
                          <a:pt x="11093" y="188241"/>
                        </a:lnTo>
                        <a:lnTo>
                          <a:pt x="10891" y="188398"/>
                        </a:lnTo>
                        <a:lnTo>
                          <a:pt x="10846" y="188443"/>
                        </a:lnTo>
                        <a:lnTo>
                          <a:pt x="10576" y="188623"/>
                        </a:lnTo>
                        <a:lnTo>
                          <a:pt x="10307" y="188802"/>
                        </a:lnTo>
                        <a:lnTo>
                          <a:pt x="10037" y="188982"/>
                        </a:lnTo>
                        <a:lnTo>
                          <a:pt x="9948" y="189049"/>
                        </a:lnTo>
                        <a:lnTo>
                          <a:pt x="9858" y="189117"/>
                        </a:lnTo>
                        <a:lnTo>
                          <a:pt x="9745" y="189184"/>
                        </a:lnTo>
                        <a:lnTo>
                          <a:pt x="9633" y="189251"/>
                        </a:lnTo>
                        <a:lnTo>
                          <a:pt x="9386" y="189386"/>
                        </a:lnTo>
                        <a:lnTo>
                          <a:pt x="9117" y="189543"/>
                        </a:lnTo>
                        <a:lnTo>
                          <a:pt x="8825" y="189700"/>
                        </a:lnTo>
                        <a:lnTo>
                          <a:pt x="8510" y="189880"/>
                        </a:lnTo>
                        <a:lnTo>
                          <a:pt x="8174" y="190060"/>
                        </a:lnTo>
                        <a:lnTo>
                          <a:pt x="7814" y="190262"/>
                        </a:lnTo>
                        <a:lnTo>
                          <a:pt x="7433" y="190464"/>
                        </a:lnTo>
                        <a:lnTo>
                          <a:pt x="7028" y="190666"/>
                        </a:lnTo>
                        <a:lnTo>
                          <a:pt x="6624" y="190868"/>
                        </a:lnTo>
                        <a:lnTo>
                          <a:pt x="6220" y="191070"/>
                        </a:lnTo>
                        <a:lnTo>
                          <a:pt x="5793" y="191295"/>
                        </a:lnTo>
                        <a:lnTo>
                          <a:pt x="5367" y="191519"/>
                        </a:lnTo>
                        <a:lnTo>
                          <a:pt x="5120" y="191632"/>
                        </a:lnTo>
                        <a:lnTo>
                          <a:pt x="4940" y="191721"/>
                        </a:lnTo>
                        <a:lnTo>
                          <a:pt x="4513" y="191923"/>
                        </a:lnTo>
                        <a:lnTo>
                          <a:pt x="4087" y="192126"/>
                        </a:lnTo>
                        <a:lnTo>
                          <a:pt x="3750" y="192283"/>
                        </a:lnTo>
                        <a:lnTo>
                          <a:pt x="3660" y="192283"/>
                        </a:lnTo>
                        <a:cubicBezTo>
                          <a:pt x="3660" y="192283"/>
                          <a:pt x="3211" y="192418"/>
                          <a:pt x="3211" y="192418"/>
                        </a:cubicBezTo>
                        <a:lnTo>
                          <a:pt x="2784" y="192530"/>
                        </a:lnTo>
                        <a:lnTo>
                          <a:pt x="2380" y="192642"/>
                        </a:lnTo>
                        <a:lnTo>
                          <a:pt x="1999" y="192754"/>
                        </a:lnTo>
                        <a:lnTo>
                          <a:pt x="1662" y="192867"/>
                        </a:lnTo>
                        <a:lnTo>
                          <a:pt x="1437" y="192934"/>
                        </a:lnTo>
                        <a:lnTo>
                          <a:pt x="1370" y="192979"/>
                        </a:lnTo>
                        <a:lnTo>
                          <a:pt x="1100" y="193091"/>
                        </a:lnTo>
                        <a:lnTo>
                          <a:pt x="853" y="193203"/>
                        </a:lnTo>
                        <a:lnTo>
                          <a:pt x="741" y="193248"/>
                        </a:lnTo>
                        <a:lnTo>
                          <a:pt x="651" y="193293"/>
                        </a:lnTo>
                        <a:lnTo>
                          <a:pt x="561" y="193338"/>
                        </a:lnTo>
                        <a:lnTo>
                          <a:pt x="472" y="193338"/>
                        </a:lnTo>
                        <a:cubicBezTo>
                          <a:pt x="472" y="193338"/>
                          <a:pt x="404" y="193406"/>
                          <a:pt x="404" y="193406"/>
                        </a:cubicBezTo>
                        <a:lnTo>
                          <a:pt x="337" y="193406"/>
                        </a:lnTo>
                        <a:cubicBezTo>
                          <a:pt x="337" y="193406"/>
                          <a:pt x="269" y="193450"/>
                          <a:pt x="269" y="193450"/>
                        </a:cubicBezTo>
                        <a:lnTo>
                          <a:pt x="202" y="193450"/>
                        </a:lnTo>
                        <a:cubicBezTo>
                          <a:pt x="202" y="193450"/>
                          <a:pt x="157" y="193450"/>
                          <a:pt x="157" y="193450"/>
                        </a:cubicBezTo>
                        <a:lnTo>
                          <a:pt x="112" y="193450"/>
                        </a:lnTo>
                        <a:cubicBezTo>
                          <a:pt x="112" y="193450"/>
                          <a:pt x="90" y="193450"/>
                          <a:pt x="90" y="193450"/>
                        </a:cubicBezTo>
                        <a:lnTo>
                          <a:pt x="67" y="193450"/>
                        </a:lnTo>
                        <a:cubicBezTo>
                          <a:pt x="67" y="193450"/>
                          <a:pt x="45" y="193428"/>
                          <a:pt x="45" y="193428"/>
                        </a:cubicBezTo>
                        <a:lnTo>
                          <a:pt x="45" y="193428"/>
                        </a:lnTo>
                        <a:cubicBezTo>
                          <a:pt x="45" y="193428"/>
                          <a:pt x="22" y="193428"/>
                          <a:pt x="22" y="193428"/>
                        </a:cubicBezTo>
                        <a:lnTo>
                          <a:pt x="0" y="193428"/>
                        </a:lnTo>
                        <a:cubicBezTo>
                          <a:pt x="0" y="193428"/>
                          <a:pt x="0" y="193383"/>
                          <a:pt x="0" y="193383"/>
                        </a:cubicBezTo>
                        <a:lnTo>
                          <a:pt x="0" y="193383"/>
                        </a:lnTo>
                        <a:cubicBezTo>
                          <a:pt x="0" y="193383"/>
                          <a:pt x="0" y="193361"/>
                          <a:pt x="0" y="193361"/>
                        </a:cubicBezTo>
                        <a:lnTo>
                          <a:pt x="0" y="193361"/>
                        </a:lnTo>
                        <a:cubicBezTo>
                          <a:pt x="0" y="193361"/>
                          <a:pt x="0" y="193293"/>
                          <a:pt x="0" y="193293"/>
                        </a:cubicBezTo>
                        <a:lnTo>
                          <a:pt x="0" y="193293"/>
                        </a:lnTo>
                        <a:cubicBezTo>
                          <a:pt x="0" y="193293"/>
                          <a:pt x="0" y="193248"/>
                          <a:pt x="0" y="193248"/>
                        </a:cubicBezTo>
                        <a:lnTo>
                          <a:pt x="0" y="193248"/>
                        </a:lnTo>
                        <a:cubicBezTo>
                          <a:pt x="0" y="193248"/>
                          <a:pt x="0" y="193181"/>
                          <a:pt x="0" y="193181"/>
                        </a:cubicBezTo>
                        <a:lnTo>
                          <a:pt x="0" y="193181"/>
                        </a:lnTo>
                        <a:cubicBezTo>
                          <a:pt x="0" y="193181"/>
                          <a:pt x="202" y="193091"/>
                          <a:pt x="202" y="193091"/>
                        </a:cubicBezTo>
                        <a:lnTo>
                          <a:pt x="202" y="193091"/>
                        </a:lnTo>
                        <a:cubicBezTo>
                          <a:pt x="202" y="193091"/>
                          <a:pt x="202" y="193091"/>
                          <a:pt x="202" y="193091"/>
                        </a:cubicBezTo>
                        <a:lnTo>
                          <a:pt x="202" y="193091"/>
                        </a:lnTo>
                        <a:cubicBezTo>
                          <a:pt x="202" y="193091"/>
                          <a:pt x="247" y="193091"/>
                          <a:pt x="247" y="193091"/>
                        </a:cubicBezTo>
                        <a:lnTo>
                          <a:pt x="247" y="193091"/>
                        </a:lnTo>
                        <a:cubicBezTo>
                          <a:pt x="247" y="193091"/>
                          <a:pt x="292" y="193091"/>
                          <a:pt x="292" y="193091"/>
                        </a:cubicBezTo>
                        <a:lnTo>
                          <a:pt x="292" y="193091"/>
                        </a:lnTo>
                        <a:cubicBezTo>
                          <a:pt x="292" y="193091"/>
                          <a:pt x="359" y="193091"/>
                          <a:pt x="359" y="193091"/>
                        </a:cubicBezTo>
                        <a:lnTo>
                          <a:pt x="359" y="193091"/>
                        </a:lnTo>
                        <a:cubicBezTo>
                          <a:pt x="359" y="193091"/>
                          <a:pt x="427" y="193069"/>
                          <a:pt x="427" y="193069"/>
                        </a:cubicBezTo>
                        <a:lnTo>
                          <a:pt x="494" y="193024"/>
                        </a:lnTo>
                        <a:lnTo>
                          <a:pt x="584" y="192979"/>
                        </a:lnTo>
                        <a:lnTo>
                          <a:pt x="674" y="192934"/>
                        </a:lnTo>
                        <a:lnTo>
                          <a:pt x="763" y="192889"/>
                        </a:lnTo>
                        <a:lnTo>
                          <a:pt x="988" y="192754"/>
                        </a:lnTo>
                        <a:lnTo>
                          <a:pt x="1235" y="192597"/>
                        </a:lnTo>
                        <a:lnTo>
                          <a:pt x="1302" y="192552"/>
                        </a:lnTo>
                        <a:lnTo>
                          <a:pt x="1504" y="192395"/>
                        </a:lnTo>
                        <a:lnTo>
                          <a:pt x="1774" y="192171"/>
                        </a:lnTo>
                        <a:lnTo>
                          <a:pt x="2066" y="191923"/>
                        </a:lnTo>
                        <a:lnTo>
                          <a:pt x="2380" y="191654"/>
                        </a:lnTo>
                        <a:lnTo>
                          <a:pt x="2695" y="191362"/>
                        </a:lnTo>
                        <a:lnTo>
                          <a:pt x="3009" y="191048"/>
                        </a:lnTo>
                        <a:lnTo>
                          <a:pt x="3076" y="190980"/>
                        </a:lnTo>
                        <a:lnTo>
                          <a:pt x="3368" y="190778"/>
                        </a:lnTo>
                        <a:lnTo>
                          <a:pt x="3750" y="190509"/>
                        </a:lnTo>
                        <a:lnTo>
                          <a:pt x="4132" y="190239"/>
                        </a:lnTo>
                        <a:lnTo>
                          <a:pt x="4289" y="190127"/>
                        </a:lnTo>
                        <a:lnTo>
                          <a:pt x="4513" y="189970"/>
                        </a:lnTo>
                        <a:lnTo>
                          <a:pt x="4895" y="189700"/>
                        </a:lnTo>
                        <a:lnTo>
                          <a:pt x="5277" y="189431"/>
                        </a:lnTo>
                        <a:lnTo>
                          <a:pt x="5659" y="189162"/>
                        </a:lnTo>
                        <a:lnTo>
                          <a:pt x="6018" y="188892"/>
                        </a:lnTo>
                        <a:lnTo>
                          <a:pt x="6377" y="188645"/>
                        </a:lnTo>
                        <a:lnTo>
                          <a:pt x="6714" y="188398"/>
                        </a:lnTo>
                        <a:lnTo>
                          <a:pt x="7028" y="188174"/>
                        </a:lnTo>
                        <a:lnTo>
                          <a:pt x="7320" y="187949"/>
                        </a:lnTo>
                        <a:lnTo>
                          <a:pt x="7590" y="187747"/>
                        </a:lnTo>
                        <a:lnTo>
                          <a:pt x="7837" y="187545"/>
                        </a:lnTo>
                        <a:lnTo>
                          <a:pt x="8061" y="187365"/>
                        </a:lnTo>
                        <a:lnTo>
                          <a:pt x="8241" y="187208"/>
                        </a:lnTo>
                        <a:lnTo>
                          <a:pt x="8308" y="187141"/>
                        </a:lnTo>
                        <a:lnTo>
                          <a:pt x="8376" y="187073"/>
                        </a:lnTo>
                        <a:lnTo>
                          <a:pt x="8443" y="187028"/>
                        </a:lnTo>
                        <a:lnTo>
                          <a:pt x="8488" y="186983"/>
                        </a:lnTo>
                        <a:lnTo>
                          <a:pt x="8690" y="186781"/>
                        </a:lnTo>
                        <a:lnTo>
                          <a:pt x="8892" y="186579"/>
                        </a:lnTo>
                        <a:lnTo>
                          <a:pt x="9094" y="186377"/>
                        </a:lnTo>
                        <a:lnTo>
                          <a:pt x="9139" y="186332"/>
                        </a:lnTo>
                        <a:lnTo>
                          <a:pt x="9319" y="186175"/>
                        </a:lnTo>
                        <a:lnTo>
                          <a:pt x="9543" y="185973"/>
                        </a:lnTo>
                        <a:lnTo>
                          <a:pt x="9768" y="185771"/>
                        </a:lnTo>
                        <a:lnTo>
                          <a:pt x="9993" y="185569"/>
                        </a:lnTo>
                        <a:lnTo>
                          <a:pt x="10195" y="185367"/>
                        </a:lnTo>
                        <a:lnTo>
                          <a:pt x="10397" y="185165"/>
                        </a:lnTo>
                        <a:lnTo>
                          <a:pt x="10599" y="184962"/>
                        </a:lnTo>
                        <a:lnTo>
                          <a:pt x="10801" y="184760"/>
                        </a:lnTo>
                        <a:lnTo>
                          <a:pt x="11003" y="184558"/>
                        </a:lnTo>
                        <a:lnTo>
                          <a:pt x="11205" y="184334"/>
                        </a:lnTo>
                        <a:lnTo>
                          <a:pt x="11407" y="184109"/>
                        </a:lnTo>
                        <a:lnTo>
                          <a:pt x="11609" y="183885"/>
                        </a:lnTo>
                        <a:lnTo>
                          <a:pt x="11811" y="183660"/>
                        </a:lnTo>
                        <a:lnTo>
                          <a:pt x="12013" y="183435"/>
                        </a:lnTo>
                        <a:lnTo>
                          <a:pt x="12216" y="183211"/>
                        </a:lnTo>
                        <a:lnTo>
                          <a:pt x="12418" y="182986"/>
                        </a:lnTo>
                        <a:lnTo>
                          <a:pt x="12620" y="182762"/>
                        </a:lnTo>
                        <a:lnTo>
                          <a:pt x="12822" y="182537"/>
                        </a:lnTo>
                        <a:lnTo>
                          <a:pt x="13024" y="182313"/>
                        </a:lnTo>
                        <a:lnTo>
                          <a:pt x="13226" y="182088"/>
                        </a:lnTo>
                        <a:lnTo>
                          <a:pt x="13428" y="181864"/>
                        </a:lnTo>
                        <a:lnTo>
                          <a:pt x="13832" y="181392"/>
                        </a:lnTo>
                        <a:lnTo>
                          <a:pt x="14236" y="180921"/>
                        </a:lnTo>
                        <a:lnTo>
                          <a:pt x="14641" y="180449"/>
                        </a:lnTo>
                        <a:lnTo>
                          <a:pt x="15045" y="179977"/>
                        </a:lnTo>
                        <a:lnTo>
                          <a:pt x="15853" y="179012"/>
                        </a:lnTo>
                        <a:lnTo>
                          <a:pt x="16662" y="178046"/>
                        </a:lnTo>
                        <a:lnTo>
                          <a:pt x="16662" y="178046"/>
                        </a:lnTo>
                        <a:cubicBezTo>
                          <a:pt x="16662" y="178046"/>
                          <a:pt x="17066" y="177552"/>
                          <a:pt x="17066" y="177552"/>
                        </a:cubicBezTo>
                        <a:lnTo>
                          <a:pt x="17470" y="177058"/>
                        </a:lnTo>
                        <a:lnTo>
                          <a:pt x="17874" y="176564"/>
                        </a:lnTo>
                        <a:lnTo>
                          <a:pt x="18301" y="176070"/>
                        </a:lnTo>
                        <a:lnTo>
                          <a:pt x="18727" y="175599"/>
                        </a:lnTo>
                        <a:lnTo>
                          <a:pt x="18930" y="175352"/>
                        </a:lnTo>
                        <a:lnTo>
                          <a:pt x="19154" y="175105"/>
                        </a:lnTo>
                        <a:lnTo>
                          <a:pt x="19379" y="174858"/>
                        </a:lnTo>
                        <a:lnTo>
                          <a:pt x="19603" y="174611"/>
                        </a:lnTo>
                        <a:lnTo>
                          <a:pt x="19828" y="174364"/>
                        </a:lnTo>
                        <a:lnTo>
                          <a:pt x="20052" y="174139"/>
                        </a:lnTo>
                        <a:lnTo>
                          <a:pt x="20277" y="173915"/>
                        </a:lnTo>
                        <a:lnTo>
                          <a:pt x="20502" y="173690"/>
                        </a:lnTo>
                        <a:lnTo>
                          <a:pt x="20726" y="173465"/>
                        </a:lnTo>
                        <a:lnTo>
                          <a:pt x="20951" y="173241"/>
                        </a:lnTo>
                        <a:lnTo>
                          <a:pt x="21175" y="173016"/>
                        </a:lnTo>
                        <a:lnTo>
                          <a:pt x="21400" y="172792"/>
                        </a:lnTo>
                        <a:lnTo>
                          <a:pt x="21624" y="172567"/>
                        </a:lnTo>
                        <a:lnTo>
                          <a:pt x="21849" y="172343"/>
                        </a:lnTo>
                        <a:lnTo>
                          <a:pt x="22478" y="171714"/>
                        </a:lnTo>
                        <a:lnTo>
                          <a:pt x="23106" y="171085"/>
                        </a:lnTo>
                        <a:lnTo>
                          <a:pt x="23735" y="170456"/>
                        </a:lnTo>
                        <a:lnTo>
                          <a:pt x="24364" y="169828"/>
                        </a:lnTo>
                        <a:lnTo>
                          <a:pt x="24993" y="169199"/>
                        </a:lnTo>
                        <a:lnTo>
                          <a:pt x="25621" y="168570"/>
                        </a:lnTo>
                        <a:lnTo>
                          <a:pt x="25756" y="168436"/>
                        </a:lnTo>
                        <a:lnTo>
                          <a:pt x="26250" y="167964"/>
                        </a:lnTo>
                        <a:lnTo>
                          <a:pt x="26879" y="167358"/>
                        </a:lnTo>
                        <a:lnTo>
                          <a:pt x="27507" y="166729"/>
                        </a:lnTo>
                        <a:lnTo>
                          <a:pt x="28136" y="166100"/>
                        </a:lnTo>
                        <a:lnTo>
                          <a:pt x="28765" y="165471"/>
                        </a:lnTo>
                        <a:lnTo>
                          <a:pt x="29394" y="164843"/>
                        </a:lnTo>
                        <a:lnTo>
                          <a:pt x="30022" y="164214"/>
                        </a:lnTo>
                        <a:lnTo>
                          <a:pt x="30629" y="163585"/>
                        </a:lnTo>
                        <a:lnTo>
                          <a:pt x="31235" y="162956"/>
                        </a:lnTo>
                        <a:lnTo>
                          <a:pt x="31841" y="162328"/>
                        </a:lnTo>
                        <a:lnTo>
                          <a:pt x="32448" y="161699"/>
                        </a:lnTo>
                        <a:lnTo>
                          <a:pt x="33054" y="161070"/>
                        </a:lnTo>
                        <a:lnTo>
                          <a:pt x="33660" y="160442"/>
                        </a:lnTo>
                        <a:lnTo>
                          <a:pt x="34266" y="159813"/>
                        </a:lnTo>
                        <a:lnTo>
                          <a:pt x="34873" y="159162"/>
                        </a:lnTo>
                        <a:lnTo>
                          <a:pt x="35479" y="158510"/>
                        </a:lnTo>
                        <a:lnTo>
                          <a:pt x="36085" y="157859"/>
                        </a:lnTo>
                        <a:lnTo>
                          <a:pt x="36669" y="157208"/>
                        </a:lnTo>
                        <a:lnTo>
                          <a:pt x="37253" y="156557"/>
                        </a:lnTo>
                        <a:lnTo>
                          <a:pt x="37837" y="155906"/>
                        </a:lnTo>
                        <a:lnTo>
                          <a:pt x="38421" y="155254"/>
                        </a:lnTo>
                        <a:lnTo>
                          <a:pt x="39004" y="154603"/>
                        </a:lnTo>
                        <a:lnTo>
                          <a:pt x="39588" y="153952"/>
                        </a:lnTo>
                        <a:lnTo>
                          <a:pt x="40172" y="153301"/>
                        </a:lnTo>
                        <a:lnTo>
                          <a:pt x="40756" y="152650"/>
                        </a:lnTo>
                        <a:lnTo>
                          <a:pt x="41340" y="151998"/>
                        </a:lnTo>
                        <a:lnTo>
                          <a:pt x="41924" y="151325"/>
                        </a:lnTo>
                        <a:lnTo>
                          <a:pt x="42485" y="150651"/>
                        </a:lnTo>
                        <a:lnTo>
                          <a:pt x="43046" y="149977"/>
                        </a:lnTo>
                        <a:lnTo>
                          <a:pt x="43608" y="149304"/>
                        </a:lnTo>
                        <a:lnTo>
                          <a:pt x="44169" y="148630"/>
                        </a:lnTo>
                        <a:lnTo>
                          <a:pt x="44730" y="147956"/>
                        </a:lnTo>
                        <a:lnTo>
                          <a:pt x="45292" y="147283"/>
                        </a:lnTo>
                        <a:lnTo>
                          <a:pt x="45853" y="146609"/>
                        </a:lnTo>
                        <a:lnTo>
                          <a:pt x="46415" y="145936"/>
                        </a:lnTo>
                        <a:lnTo>
                          <a:pt x="46976" y="145262"/>
                        </a:lnTo>
                        <a:lnTo>
                          <a:pt x="47537" y="144588"/>
                        </a:lnTo>
                        <a:lnTo>
                          <a:pt x="48076" y="143915"/>
                        </a:lnTo>
                        <a:lnTo>
                          <a:pt x="48615" y="143218"/>
                        </a:lnTo>
                        <a:lnTo>
                          <a:pt x="49154" y="142522"/>
                        </a:lnTo>
                        <a:lnTo>
                          <a:pt x="49693" y="141826"/>
                        </a:lnTo>
                        <a:lnTo>
                          <a:pt x="50232" y="141130"/>
                        </a:lnTo>
                        <a:lnTo>
                          <a:pt x="50771" y="140434"/>
                        </a:lnTo>
                        <a:lnTo>
                          <a:pt x="51310" y="139738"/>
                        </a:lnTo>
                        <a:lnTo>
                          <a:pt x="51849" y="139042"/>
                        </a:lnTo>
                        <a:lnTo>
                          <a:pt x="52388" y="138346"/>
                        </a:lnTo>
                        <a:lnTo>
                          <a:pt x="52927" y="137650"/>
                        </a:lnTo>
                        <a:lnTo>
                          <a:pt x="53443" y="136954"/>
                        </a:lnTo>
                        <a:lnTo>
                          <a:pt x="53959" y="136257"/>
                        </a:lnTo>
                        <a:lnTo>
                          <a:pt x="54476" y="135539"/>
                        </a:lnTo>
                        <a:lnTo>
                          <a:pt x="54992" y="134820"/>
                        </a:lnTo>
                        <a:lnTo>
                          <a:pt x="55509" y="134102"/>
                        </a:lnTo>
                        <a:lnTo>
                          <a:pt x="55509" y="134057"/>
                        </a:lnTo>
                        <a:cubicBezTo>
                          <a:pt x="55509" y="134057"/>
                          <a:pt x="56025" y="133383"/>
                          <a:pt x="56025" y="133383"/>
                        </a:cubicBezTo>
                        <a:lnTo>
                          <a:pt x="56542" y="132665"/>
                        </a:lnTo>
                        <a:lnTo>
                          <a:pt x="57058" y="131946"/>
                        </a:lnTo>
                        <a:lnTo>
                          <a:pt x="57575" y="131227"/>
                        </a:lnTo>
                        <a:lnTo>
                          <a:pt x="58091" y="130509"/>
                        </a:lnTo>
                        <a:lnTo>
                          <a:pt x="58585" y="129790"/>
                        </a:lnTo>
                        <a:lnTo>
                          <a:pt x="58787" y="129521"/>
                        </a:lnTo>
                        <a:lnTo>
                          <a:pt x="58990" y="129251"/>
                        </a:lnTo>
                        <a:lnTo>
                          <a:pt x="59169" y="128982"/>
                        </a:lnTo>
                        <a:lnTo>
                          <a:pt x="59349" y="128712"/>
                        </a:lnTo>
                        <a:lnTo>
                          <a:pt x="59528" y="128443"/>
                        </a:lnTo>
                        <a:lnTo>
                          <a:pt x="59708" y="128174"/>
                        </a:lnTo>
                        <a:lnTo>
                          <a:pt x="59888" y="127904"/>
                        </a:lnTo>
                        <a:lnTo>
                          <a:pt x="60067" y="127635"/>
                        </a:lnTo>
                        <a:lnTo>
                          <a:pt x="60247" y="127343"/>
                        </a:lnTo>
                        <a:lnTo>
                          <a:pt x="60427" y="127051"/>
                        </a:lnTo>
                        <a:lnTo>
                          <a:pt x="60606" y="126759"/>
                        </a:lnTo>
                        <a:lnTo>
                          <a:pt x="60786" y="126467"/>
                        </a:lnTo>
                        <a:lnTo>
                          <a:pt x="60966" y="126175"/>
                        </a:lnTo>
                        <a:lnTo>
                          <a:pt x="61145" y="125883"/>
                        </a:lnTo>
                        <a:lnTo>
                          <a:pt x="61325" y="125591"/>
                        </a:lnTo>
                        <a:lnTo>
                          <a:pt x="61505" y="125299"/>
                        </a:lnTo>
                        <a:lnTo>
                          <a:pt x="61864" y="124715"/>
                        </a:lnTo>
                        <a:lnTo>
                          <a:pt x="62201" y="124132"/>
                        </a:lnTo>
                        <a:lnTo>
                          <a:pt x="62537" y="123548"/>
                        </a:lnTo>
                        <a:lnTo>
                          <a:pt x="62874" y="122964"/>
                        </a:lnTo>
                        <a:lnTo>
                          <a:pt x="63211" y="122380"/>
                        </a:lnTo>
                        <a:lnTo>
                          <a:pt x="63548" y="121796"/>
                        </a:lnTo>
                        <a:lnTo>
                          <a:pt x="63885" y="121212"/>
                        </a:lnTo>
                        <a:lnTo>
                          <a:pt x="64199" y="120629"/>
                        </a:lnTo>
                        <a:lnTo>
                          <a:pt x="64513" y="120045"/>
                        </a:lnTo>
                        <a:lnTo>
                          <a:pt x="64828" y="119461"/>
                        </a:lnTo>
                        <a:lnTo>
                          <a:pt x="65142" y="118877"/>
                        </a:lnTo>
                        <a:lnTo>
                          <a:pt x="65457" y="118293"/>
                        </a:lnTo>
                        <a:lnTo>
                          <a:pt x="65771" y="117709"/>
                        </a:lnTo>
                        <a:lnTo>
                          <a:pt x="66085" y="117103"/>
                        </a:lnTo>
                        <a:lnTo>
                          <a:pt x="66400" y="116497"/>
                        </a:lnTo>
                        <a:lnTo>
                          <a:pt x="66714" y="115891"/>
                        </a:lnTo>
                        <a:lnTo>
                          <a:pt x="67028" y="115284"/>
                        </a:lnTo>
                        <a:lnTo>
                          <a:pt x="67343" y="114678"/>
                        </a:lnTo>
                        <a:lnTo>
                          <a:pt x="67635" y="114072"/>
                        </a:lnTo>
                        <a:lnTo>
                          <a:pt x="67927" y="113465"/>
                        </a:lnTo>
                        <a:lnTo>
                          <a:pt x="68219" y="112859"/>
                        </a:lnTo>
                        <a:lnTo>
                          <a:pt x="68510" y="112253"/>
                        </a:lnTo>
                        <a:lnTo>
                          <a:pt x="68802" y="111647"/>
                        </a:lnTo>
                        <a:lnTo>
                          <a:pt x="69094" y="111040"/>
                        </a:lnTo>
                        <a:lnTo>
                          <a:pt x="69678" y="109828"/>
                        </a:lnTo>
                        <a:lnTo>
                          <a:pt x="70262" y="108615"/>
                        </a:lnTo>
                        <a:lnTo>
                          <a:pt x="70846" y="107380"/>
                        </a:lnTo>
                        <a:lnTo>
                          <a:pt x="71430" y="106145"/>
                        </a:lnTo>
                        <a:lnTo>
                          <a:pt x="72013" y="104910"/>
                        </a:lnTo>
                        <a:lnTo>
                          <a:pt x="72597" y="103675"/>
                        </a:lnTo>
                        <a:lnTo>
                          <a:pt x="73204" y="102440"/>
                        </a:lnTo>
                        <a:lnTo>
                          <a:pt x="73495" y="101834"/>
                        </a:lnTo>
                        <a:lnTo>
                          <a:pt x="73787" y="101227"/>
                        </a:lnTo>
                        <a:lnTo>
                          <a:pt x="74079" y="100621"/>
                        </a:lnTo>
                        <a:lnTo>
                          <a:pt x="74394" y="100015"/>
                        </a:lnTo>
                        <a:lnTo>
                          <a:pt x="74708" y="99409"/>
                        </a:lnTo>
                        <a:lnTo>
                          <a:pt x="75022" y="98802"/>
                        </a:lnTo>
                        <a:lnTo>
                          <a:pt x="75337" y="98196"/>
                        </a:lnTo>
                        <a:lnTo>
                          <a:pt x="75651" y="97590"/>
                        </a:lnTo>
                        <a:lnTo>
                          <a:pt x="75966" y="96983"/>
                        </a:lnTo>
                        <a:lnTo>
                          <a:pt x="76280" y="96377"/>
                        </a:lnTo>
                        <a:lnTo>
                          <a:pt x="76594" y="95771"/>
                        </a:lnTo>
                        <a:lnTo>
                          <a:pt x="76909" y="95165"/>
                        </a:lnTo>
                        <a:lnTo>
                          <a:pt x="77223" y="94558"/>
                        </a:lnTo>
                        <a:lnTo>
                          <a:pt x="77537" y="93952"/>
                        </a:lnTo>
                        <a:lnTo>
                          <a:pt x="77874" y="93346"/>
                        </a:lnTo>
                        <a:lnTo>
                          <a:pt x="78211" y="92739"/>
                        </a:lnTo>
                        <a:lnTo>
                          <a:pt x="78548" y="92133"/>
                        </a:lnTo>
                        <a:lnTo>
                          <a:pt x="78885" y="91527"/>
                        </a:lnTo>
                        <a:lnTo>
                          <a:pt x="79289" y="90786"/>
                        </a:lnTo>
                        <a:lnTo>
                          <a:pt x="79693" y="90045"/>
                        </a:lnTo>
                        <a:lnTo>
                          <a:pt x="80120" y="89304"/>
                        </a:lnTo>
                        <a:lnTo>
                          <a:pt x="80546" y="88563"/>
                        </a:lnTo>
                        <a:lnTo>
                          <a:pt x="80973" y="87822"/>
                        </a:lnTo>
                        <a:lnTo>
                          <a:pt x="81400" y="87081"/>
                        </a:lnTo>
                        <a:lnTo>
                          <a:pt x="81826" y="86340"/>
                        </a:lnTo>
                        <a:lnTo>
                          <a:pt x="82253" y="85599"/>
                        </a:lnTo>
                        <a:lnTo>
                          <a:pt x="82702" y="84858"/>
                        </a:lnTo>
                        <a:lnTo>
                          <a:pt x="83151" y="84117"/>
                        </a:lnTo>
                        <a:lnTo>
                          <a:pt x="83600" y="83376"/>
                        </a:lnTo>
                        <a:lnTo>
                          <a:pt x="84049" y="82612"/>
                        </a:lnTo>
                        <a:lnTo>
                          <a:pt x="84498" y="81849"/>
                        </a:lnTo>
                        <a:lnTo>
                          <a:pt x="84948" y="81085"/>
                        </a:lnTo>
                        <a:lnTo>
                          <a:pt x="85419" y="80322"/>
                        </a:lnTo>
                        <a:lnTo>
                          <a:pt x="85891" y="79558"/>
                        </a:lnTo>
                        <a:lnTo>
                          <a:pt x="86362" y="78795"/>
                        </a:lnTo>
                        <a:lnTo>
                          <a:pt x="86722" y="78189"/>
                        </a:lnTo>
                        <a:lnTo>
                          <a:pt x="86834" y="78031"/>
                        </a:lnTo>
                        <a:lnTo>
                          <a:pt x="87305" y="77268"/>
                        </a:lnTo>
                        <a:lnTo>
                          <a:pt x="87777" y="76504"/>
                        </a:lnTo>
                        <a:lnTo>
                          <a:pt x="88248" y="75741"/>
                        </a:lnTo>
                        <a:lnTo>
                          <a:pt x="88743" y="74977"/>
                        </a:lnTo>
                        <a:lnTo>
                          <a:pt x="89236" y="74214"/>
                        </a:lnTo>
                        <a:lnTo>
                          <a:pt x="89731" y="73451"/>
                        </a:lnTo>
                        <a:lnTo>
                          <a:pt x="90225" y="72687"/>
                        </a:lnTo>
                        <a:lnTo>
                          <a:pt x="90719" y="71924"/>
                        </a:lnTo>
                        <a:lnTo>
                          <a:pt x="91213" y="71160"/>
                        </a:lnTo>
                        <a:lnTo>
                          <a:pt x="91706" y="70397"/>
                        </a:lnTo>
                        <a:lnTo>
                          <a:pt x="92223" y="69633"/>
                        </a:lnTo>
                        <a:lnTo>
                          <a:pt x="92739" y="68870"/>
                        </a:lnTo>
                        <a:lnTo>
                          <a:pt x="93256" y="68106"/>
                        </a:lnTo>
                        <a:lnTo>
                          <a:pt x="93772" y="67343"/>
                        </a:lnTo>
                        <a:lnTo>
                          <a:pt x="94289" y="66579"/>
                        </a:lnTo>
                        <a:lnTo>
                          <a:pt x="94805" y="65816"/>
                        </a:lnTo>
                        <a:lnTo>
                          <a:pt x="95322" y="65052"/>
                        </a:lnTo>
                        <a:lnTo>
                          <a:pt x="95861" y="64289"/>
                        </a:lnTo>
                        <a:lnTo>
                          <a:pt x="96400" y="63525"/>
                        </a:lnTo>
                        <a:lnTo>
                          <a:pt x="96939" y="62762"/>
                        </a:lnTo>
                        <a:lnTo>
                          <a:pt x="97477" y="61998"/>
                        </a:lnTo>
                        <a:lnTo>
                          <a:pt x="98016" y="61235"/>
                        </a:lnTo>
                        <a:lnTo>
                          <a:pt x="98555" y="60471"/>
                        </a:lnTo>
                        <a:lnTo>
                          <a:pt x="99094" y="59708"/>
                        </a:lnTo>
                        <a:lnTo>
                          <a:pt x="99656" y="58945"/>
                        </a:lnTo>
                        <a:lnTo>
                          <a:pt x="100217" y="58181"/>
                        </a:lnTo>
                        <a:lnTo>
                          <a:pt x="100778" y="57418"/>
                        </a:lnTo>
                        <a:lnTo>
                          <a:pt x="101340" y="56654"/>
                        </a:lnTo>
                        <a:lnTo>
                          <a:pt x="101901" y="55891"/>
                        </a:lnTo>
                        <a:lnTo>
                          <a:pt x="102463" y="55127"/>
                        </a:lnTo>
                        <a:lnTo>
                          <a:pt x="103024" y="54364"/>
                        </a:lnTo>
                        <a:lnTo>
                          <a:pt x="103608" y="53600"/>
                        </a:lnTo>
                        <a:lnTo>
                          <a:pt x="104192" y="52837"/>
                        </a:lnTo>
                        <a:lnTo>
                          <a:pt x="104775" y="52073"/>
                        </a:lnTo>
                        <a:lnTo>
                          <a:pt x="105359" y="51310"/>
                        </a:lnTo>
                        <a:lnTo>
                          <a:pt x="105943" y="50546"/>
                        </a:lnTo>
                        <a:lnTo>
                          <a:pt x="106527" y="49783"/>
                        </a:lnTo>
                        <a:lnTo>
                          <a:pt x="107111" y="49042"/>
                        </a:lnTo>
                        <a:lnTo>
                          <a:pt x="107717" y="48301"/>
                        </a:lnTo>
                        <a:lnTo>
                          <a:pt x="108323" y="47560"/>
                        </a:lnTo>
                        <a:lnTo>
                          <a:pt x="108930" y="46819"/>
                        </a:lnTo>
                        <a:lnTo>
                          <a:pt x="109536" y="46078"/>
                        </a:lnTo>
                        <a:lnTo>
                          <a:pt x="110142" y="45337"/>
                        </a:lnTo>
                        <a:lnTo>
                          <a:pt x="110748" y="44596"/>
                        </a:lnTo>
                        <a:lnTo>
                          <a:pt x="111355" y="43855"/>
                        </a:lnTo>
                        <a:lnTo>
                          <a:pt x="111961" y="43114"/>
                        </a:lnTo>
                        <a:lnTo>
                          <a:pt x="112567" y="42373"/>
                        </a:lnTo>
                        <a:lnTo>
                          <a:pt x="113196" y="41654"/>
                        </a:lnTo>
                        <a:lnTo>
                          <a:pt x="113825" y="40936"/>
                        </a:lnTo>
                        <a:lnTo>
                          <a:pt x="114453" y="40217"/>
                        </a:lnTo>
                        <a:lnTo>
                          <a:pt x="115082" y="39498"/>
                        </a:lnTo>
                        <a:lnTo>
                          <a:pt x="115711" y="38780"/>
                        </a:lnTo>
                        <a:lnTo>
                          <a:pt x="116340" y="38061"/>
                        </a:lnTo>
                        <a:lnTo>
                          <a:pt x="116968" y="37343"/>
                        </a:lnTo>
                        <a:lnTo>
                          <a:pt x="117597" y="36624"/>
                        </a:lnTo>
                        <a:lnTo>
                          <a:pt x="118248" y="35928"/>
                        </a:lnTo>
                        <a:lnTo>
                          <a:pt x="118900" y="35232"/>
                        </a:lnTo>
                        <a:lnTo>
                          <a:pt x="119551" y="34536"/>
                        </a:lnTo>
                        <a:lnTo>
                          <a:pt x="120202" y="33840"/>
                        </a:lnTo>
                        <a:lnTo>
                          <a:pt x="120853" y="33144"/>
                        </a:lnTo>
                        <a:lnTo>
                          <a:pt x="121504" y="32448"/>
                        </a:lnTo>
                        <a:lnTo>
                          <a:pt x="121841" y="32111"/>
                        </a:lnTo>
                        <a:lnTo>
                          <a:pt x="122178" y="31774"/>
                        </a:lnTo>
                        <a:lnTo>
                          <a:pt x="122515" y="31437"/>
                        </a:lnTo>
                        <a:lnTo>
                          <a:pt x="122852" y="31100"/>
                        </a:lnTo>
                        <a:lnTo>
                          <a:pt x="123189" y="30763"/>
                        </a:lnTo>
                        <a:lnTo>
                          <a:pt x="123525" y="30427"/>
                        </a:lnTo>
                        <a:lnTo>
                          <a:pt x="123862" y="30090"/>
                        </a:lnTo>
                        <a:lnTo>
                          <a:pt x="124199" y="29753"/>
                        </a:lnTo>
                        <a:lnTo>
                          <a:pt x="124536" y="29416"/>
                        </a:lnTo>
                        <a:lnTo>
                          <a:pt x="124873" y="29079"/>
                        </a:lnTo>
                        <a:lnTo>
                          <a:pt x="125210" y="28743"/>
                        </a:lnTo>
                        <a:lnTo>
                          <a:pt x="125546" y="28406"/>
                        </a:lnTo>
                        <a:lnTo>
                          <a:pt x="125883" y="28069"/>
                        </a:lnTo>
                        <a:lnTo>
                          <a:pt x="126220" y="27732"/>
                        </a:lnTo>
                        <a:lnTo>
                          <a:pt x="126557" y="27395"/>
                        </a:lnTo>
                        <a:lnTo>
                          <a:pt x="126894" y="27058"/>
                        </a:lnTo>
                        <a:lnTo>
                          <a:pt x="127230" y="26744"/>
                        </a:lnTo>
                        <a:lnTo>
                          <a:pt x="127567" y="26407"/>
                        </a:lnTo>
                        <a:lnTo>
                          <a:pt x="127904" y="26093"/>
                        </a:lnTo>
                        <a:lnTo>
                          <a:pt x="128241" y="25778"/>
                        </a:lnTo>
                        <a:lnTo>
                          <a:pt x="128578" y="25464"/>
                        </a:lnTo>
                        <a:lnTo>
                          <a:pt x="128915" y="25150"/>
                        </a:lnTo>
                        <a:lnTo>
                          <a:pt x="129251" y="24835"/>
                        </a:lnTo>
                        <a:lnTo>
                          <a:pt x="129588" y="24521"/>
                        </a:lnTo>
                        <a:lnTo>
                          <a:pt x="129925" y="24207"/>
                        </a:lnTo>
                        <a:lnTo>
                          <a:pt x="130262" y="23892"/>
                        </a:lnTo>
                        <a:lnTo>
                          <a:pt x="130599" y="23578"/>
                        </a:lnTo>
                        <a:lnTo>
                          <a:pt x="130936" y="23263"/>
                        </a:lnTo>
                        <a:lnTo>
                          <a:pt x="131295" y="22949"/>
                        </a:lnTo>
                        <a:lnTo>
                          <a:pt x="131632" y="22635"/>
                        </a:lnTo>
                        <a:lnTo>
                          <a:pt x="131991" y="22320"/>
                        </a:lnTo>
                        <a:lnTo>
                          <a:pt x="132350" y="22006"/>
                        </a:lnTo>
                        <a:lnTo>
                          <a:pt x="132709" y="21692"/>
                        </a:lnTo>
                        <a:lnTo>
                          <a:pt x="133069" y="21377"/>
                        </a:lnTo>
                        <a:lnTo>
                          <a:pt x="133428" y="21063"/>
                        </a:lnTo>
                        <a:lnTo>
                          <a:pt x="133787" y="20749"/>
                        </a:lnTo>
                        <a:lnTo>
                          <a:pt x="134147" y="20457"/>
                        </a:lnTo>
                        <a:lnTo>
                          <a:pt x="134506" y="20165"/>
                        </a:lnTo>
                        <a:lnTo>
                          <a:pt x="134865" y="19873"/>
                        </a:lnTo>
                        <a:lnTo>
                          <a:pt x="135224" y="19581"/>
                        </a:lnTo>
                        <a:lnTo>
                          <a:pt x="135584" y="19289"/>
                        </a:lnTo>
                        <a:lnTo>
                          <a:pt x="135943" y="18997"/>
                        </a:lnTo>
                        <a:lnTo>
                          <a:pt x="136302" y="18705"/>
                        </a:lnTo>
                        <a:lnTo>
                          <a:pt x="136662" y="18413"/>
                        </a:lnTo>
                        <a:lnTo>
                          <a:pt x="137021" y="18121"/>
                        </a:lnTo>
                        <a:lnTo>
                          <a:pt x="137380" y="17829"/>
                        </a:lnTo>
                        <a:lnTo>
                          <a:pt x="137739" y="17537"/>
                        </a:lnTo>
                        <a:lnTo>
                          <a:pt x="138099" y="17245"/>
                        </a:lnTo>
                        <a:lnTo>
                          <a:pt x="138458" y="16954"/>
                        </a:lnTo>
                        <a:lnTo>
                          <a:pt x="138817" y="16662"/>
                        </a:lnTo>
                        <a:lnTo>
                          <a:pt x="139177" y="16370"/>
                        </a:lnTo>
                        <a:lnTo>
                          <a:pt x="139536" y="16100"/>
                        </a:lnTo>
                        <a:lnTo>
                          <a:pt x="139895" y="15831"/>
                        </a:lnTo>
                        <a:lnTo>
                          <a:pt x="140255" y="15561"/>
                        </a:lnTo>
                        <a:lnTo>
                          <a:pt x="140614" y="15292"/>
                        </a:lnTo>
                        <a:lnTo>
                          <a:pt x="140973" y="15022"/>
                        </a:lnTo>
                        <a:lnTo>
                          <a:pt x="141332" y="14753"/>
                        </a:lnTo>
                        <a:lnTo>
                          <a:pt x="141692" y="14484"/>
                        </a:lnTo>
                        <a:lnTo>
                          <a:pt x="142051" y="14214"/>
                        </a:lnTo>
                        <a:lnTo>
                          <a:pt x="142410" y="13945"/>
                        </a:lnTo>
                        <a:lnTo>
                          <a:pt x="142769" y="13675"/>
                        </a:lnTo>
                        <a:lnTo>
                          <a:pt x="143129" y="13406"/>
                        </a:lnTo>
                        <a:lnTo>
                          <a:pt x="143488" y="13136"/>
                        </a:lnTo>
                        <a:lnTo>
                          <a:pt x="143847" y="12867"/>
                        </a:lnTo>
                        <a:lnTo>
                          <a:pt x="144206" y="12597"/>
                        </a:lnTo>
                        <a:lnTo>
                          <a:pt x="144566" y="12328"/>
                        </a:lnTo>
                        <a:lnTo>
                          <a:pt x="144948" y="12081"/>
                        </a:lnTo>
                        <a:lnTo>
                          <a:pt x="145329" y="11834"/>
                        </a:lnTo>
                        <a:lnTo>
                          <a:pt x="145711" y="11587"/>
                        </a:lnTo>
                        <a:lnTo>
                          <a:pt x="146093" y="11340"/>
                        </a:lnTo>
                        <a:lnTo>
                          <a:pt x="146474" y="11093"/>
                        </a:lnTo>
                        <a:lnTo>
                          <a:pt x="146856" y="10846"/>
                        </a:lnTo>
                        <a:lnTo>
                          <a:pt x="147238" y="10599"/>
                        </a:lnTo>
                        <a:lnTo>
                          <a:pt x="147620" y="10352"/>
                        </a:lnTo>
                        <a:lnTo>
                          <a:pt x="148001" y="10105"/>
                        </a:lnTo>
                        <a:lnTo>
                          <a:pt x="148383" y="9858"/>
                        </a:lnTo>
                        <a:lnTo>
                          <a:pt x="148765" y="9611"/>
                        </a:lnTo>
                        <a:lnTo>
                          <a:pt x="149147" y="9364"/>
                        </a:lnTo>
                        <a:lnTo>
                          <a:pt x="149528" y="9117"/>
                        </a:lnTo>
                        <a:lnTo>
                          <a:pt x="149910" y="8892"/>
                        </a:lnTo>
                        <a:lnTo>
                          <a:pt x="150292" y="8668"/>
                        </a:lnTo>
                        <a:lnTo>
                          <a:pt x="150674" y="8443"/>
                        </a:lnTo>
                        <a:lnTo>
                          <a:pt x="151055" y="8219"/>
                        </a:lnTo>
                        <a:lnTo>
                          <a:pt x="151437" y="7994"/>
                        </a:lnTo>
                        <a:lnTo>
                          <a:pt x="151819" y="7769"/>
                        </a:lnTo>
                        <a:lnTo>
                          <a:pt x="152200" y="7545"/>
                        </a:lnTo>
                        <a:lnTo>
                          <a:pt x="152582" y="7320"/>
                        </a:lnTo>
                        <a:lnTo>
                          <a:pt x="152964" y="7096"/>
                        </a:lnTo>
                        <a:lnTo>
                          <a:pt x="153346" y="6871"/>
                        </a:lnTo>
                        <a:lnTo>
                          <a:pt x="153728" y="6647"/>
                        </a:lnTo>
                        <a:lnTo>
                          <a:pt x="154109" y="6422"/>
                        </a:lnTo>
                        <a:lnTo>
                          <a:pt x="154491" y="6220"/>
                        </a:lnTo>
                        <a:lnTo>
                          <a:pt x="154873" y="6018"/>
                        </a:lnTo>
                        <a:lnTo>
                          <a:pt x="155254" y="5816"/>
                        </a:lnTo>
                        <a:lnTo>
                          <a:pt x="155636" y="5614"/>
                        </a:lnTo>
                        <a:lnTo>
                          <a:pt x="156018" y="5412"/>
                        </a:lnTo>
                        <a:lnTo>
                          <a:pt x="156400" y="5210"/>
                        </a:lnTo>
                        <a:lnTo>
                          <a:pt x="156781" y="5007"/>
                        </a:lnTo>
                        <a:lnTo>
                          <a:pt x="157073" y="4850"/>
                        </a:lnTo>
                        <a:lnTo>
                          <a:pt x="157388" y="4693"/>
                        </a:lnTo>
                        <a:lnTo>
                          <a:pt x="157702" y="4536"/>
                        </a:lnTo>
                        <a:lnTo>
                          <a:pt x="158016" y="4401"/>
                        </a:lnTo>
                        <a:lnTo>
                          <a:pt x="158331" y="4266"/>
                        </a:lnTo>
                        <a:lnTo>
                          <a:pt x="158645" y="4132"/>
                        </a:lnTo>
                        <a:lnTo>
                          <a:pt x="158959" y="3997"/>
                        </a:lnTo>
                        <a:lnTo>
                          <a:pt x="159274" y="3885"/>
                        </a:lnTo>
                        <a:lnTo>
                          <a:pt x="159588" y="3772"/>
                        </a:lnTo>
                        <a:lnTo>
                          <a:pt x="159903" y="3660"/>
                        </a:lnTo>
                        <a:lnTo>
                          <a:pt x="160217" y="3548"/>
                        </a:lnTo>
                        <a:lnTo>
                          <a:pt x="160531" y="3436"/>
                        </a:lnTo>
                        <a:lnTo>
                          <a:pt x="160846" y="3323"/>
                        </a:lnTo>
                        <a:lnTo>
                          <a:pt x="161160" y="3234"/>
                        </a:lnTo>
                        <a:lnTo>
                          <a:pt x="161474" y="3144"/>
                        </a:lnTo>
                        <a:lnTo>
                          <a:pt x="161766" y="3054"/>
                        </a:lnTo>
                        <a:lnTo>
                          <a:pt x="162058" y="2964"/>
                        </a:lnTo>
                        <a:lnTo>
                          <a:pt x="162350" y="2874"/>
                        </a:lnTo>
                        <a:lnTo>
                          <a:pt x="162642" y="2784"/>
                        </a:lnTo>
                        <a:lnTo>
                          <a:pt x="162934" y="2695"/>
                        </a:lnTo>
                        <a:lnTo>
                          <a:pt x="163226" y="2605"/>
                        </a:lnTo>
                        <a:lnTo>
                          <a:pt x="163248" y="2605"/>
                        </a:lnTo>
                        <a:cubicBezTo>
                          <a:pt x="163248" y="2605"/>
                          <a:pt x="163518" y="2537"/>
                          <a:pt x="163518" y="2537"/>
                        </a:cubicBezTo>
                        <a:lnTo>
                          <a:pt x="163810" y="2470"/>
                        </a:lnTo>
                        <a:lnTo>
                          <a:pt x="164102" y="2403"/>
                        </a:lnTo>
                        <a:lnTo>
                          <a:pt x="164394" y="2335"/>
                        </a:lnTo>
                        <a:lnTo>
                          <a:pt x="164686" y="2268"/>
                        </a:lnTo>
                        <a:lnTo>
                          <a:pt x="164977" y="2201"/>
                        </a:lnTo>
                        <a:lnTo>
                          <a:pt x="165269" y="2133"/>
                        </a:lnTo>
                        <a:lnTo>
                          <a:pt x="165853" y="2021"/>
                        </a:lnTo>
                        <a:lnTo>
                          <a:pt x="166437" y="1909"/>
                        </a:lnTo>
                        <a:lnTo>
                          <a:pt x="167021" y="1796"/>
                        </a:lnTo>
                        <a:lnTo>
                          <a:pt x="167605" y="1684"/>
                        </a:lnTo>
                        <a:lnTo>
                          <a:pt x="168750" y="1460"/>
                        </a:lnTo>
                        <a:lnTo>
                          <a:pt x="168750" y="1460"/>
                        </a:lnTo>
                        <a:cubicBezTo>
                          <a:pt x="168750" y="1460"/>
                          <a:pt x="169334" y="1392"/>
                          <a:pt x="169334" y="1392"/>
                        </a:cubicBezTo>
                        <a:lnTo>
                          <a:pt x="169895" y="1325"/>
                        </a:lnTo>
                        <a:lnTo>
                          <a:pt x="170456" y="1257"/>
                        </a:lnTo>
                        <a:lnTo>
                          <a:pt x="170748" y="1213"/>
                        </a:lnTo>
                        <a:lnTo>
                          <a:pt x="171040" y="1168"/>
                        </a:lnTo>
                        <a:lnTo>
                          <a:pt x="171332" y="1123"/>
                        </a:lnTo>
                        <a:lnTo>
                          <a:pt x="171624" y="1078"/>
                        </a:lnTo>
                        <a:lnTo>
                          <a:pt x="171894" y="1033"/>
                        </a:lnTo>
                        <a:lnTo>
                          <a:pt x="172163" y="988"/>
                        </a:lnTo>
                        <a:lnTo>
                          <a:pt x="172433" y="943"/>
                        </a:lnTo>
                        <a:lnTo>
                          <a:pt x="172702" y="898"/>
                        </a:lnTo>
                        <a:lnTo>
                          <a:pt x="172971" y="853"/>
                        </a:lnTo>
                        <a:lnTo>
                          <a:pt x="173241" y="808"/>
                        </a:lnTo>
                        <a:lnTo>
                          <a:pt x="173510" y="741"/>
                        </a:lnTo>
                        <a:lnTo>
                          <a:pt x="173780" y="674"/>
                        </a:lnTo>
                        <a:lnTo>
                          <a:pt x="174049" y="606"/>
                        </a:lnTo>
                        <a:lnTo>
                          <a:pt x="174319" y="539"/>
                        </a:lnTo>
                        <a:lnTo>
                          <a:pt x="174588" y="472"/>
                        </a:lnTo>
                        <a:lnTo>
                          <a:pt x="174858" y="404"/>
                        </a:lnTo>
                        <a:lnTo>
                          <a:pt x="175127" y="337"/>
                        </a:lnTo>
                        <a:lnTo>
                          <a:pt x="175127" y="337"/>
                        </a:lnTo>
                        <a:close/>
                        <a:moveTo>
                          <a:pt x="314" y="193226"/>
                        </a:moveTo>
                        <a:lnTo>
                          <a:pt x="247" y="193159"/>
                        </a:lnTo>
                        <a:lnTo>
                          <a:pt x="314" y="193383"/>
                        </a:lnTo>
                        <a:lnTo>
                          <a:pt x="314" y="193383"/>
                        </a:lnTo>
                        <a:cubicBezTo>
                          <a:pt x="314" y="193383"/>
                          <a:pt x="314" y="193316"/>
                          <a:pt x="314" y="193316"/>
                        </a:cubicBezTo>
                        <a:lnTo>
                          <a:pt x="314" y="193226"/>
                        </a:lnTo>
                        <a:lnTo>
                          <a:pt x="292" y="193226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任意多边形: 形状 62">
                    <a:extLst>
                      <a:ext uri="{FF2B5EF4-FFF2-40B4-BE49-F238E27FC236}">
                        <a16:creationId xmlns:a16="http://schemas.microsoft.com/office/drawing/2014/main" id="{8A17C60D-C1AA-E83E-1291-C3C5ADE2B9CD}"/>
                      </a:ext>
                    </a:extLst>
                  </p:cNvPr>
                  <p:cNvSpPr/>
                  <p:nvPr/>
                </p:nvSpPr>
                <p:spPr>
                  <a:xfrm>
                    <a:off x="9729416" y="4838977"/>
                    <a:ext cx="306655" cy="69108"/>
                  </a:xfrm>
                  <a:custGeom>
                    <a:avLst/>
                    <a:gdLst>
                      <a:gd name="connsiteX0" fmla="*/ 303211 w 306655"/>
                      <a:gd name="connsiteY0" fmla="*/ 0 h 69108"/>
                      <a:gd name="connsiteX1" fmla="*/ 306624 w 306655"/>
                      <a:gd name="connsiteY1" fmla="*/ 27305 h 69108"/>
                      <a:gd name="connsiteX2" fmla="*/ 278488 w 306655"/>
                      <a:gd name="connsiteY2" fmla="*/ 42193 h 69108"/>
                      <a:gd name="connsiteX3" fmla="*/ 152695 w 306655"/>
                      <a:gd name="connsiteY3" fmla="*/ 54566 h 69108"/>
                      <a:gd name="connsiteX4" fmla="*/ 25037 w 306655"/>
                      <a:gd name="connsiteY4" fmla="*/ 62964 h 69108"/>
                      <a:gd name="connsiteX5" fmla="*/ 651 w 306655"/>
                      <a:gd name="connsiteY5" fmla="*/ 64379 h 69108"/>
                      <a:gd name="connsiteX6" fmla="*/ 0 w 306655"/>
                      <a:gd name="connsiteY6" fmla="*/ 35614 h 69108"/>
                      <a:gd name="connsiteX7" fmla="*/ 59528 w 306655"/>
                      <a:gd name="connsiteY7" fmla="*/ 25060 h 69108"/>
                      <a:gd name="connsiteX8" fmla="*/ 168660 w 306655"/>
                      <a:gd name="connsiteY8" fmla="*/ 24027 h 69108"/>
                      <a:gd name="connsiteX9" fmla="*/ 303211 w 306655"/>
                      <a:gd name="connsiteY9" fmla="*/ 22 h 69108"/>
                      <a:gd name="connsiteX10" fmla="*/ 303211 w 306655"/>
                      <a:gd name="connsiteY10" fmla="*/ 22 h 69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6655" h="69108">
                        <a:moveTo>
                          <a:pt x="303211" y="0"/>
                        </a:moveTo>
                        <a:cubicBezTo>
                          <a:pt x="303211" y="0"/>
                          <a:pt x="305928" y="13945"/>
                          <a:pt x="306624" y="27305"/>
                        </a:cubicBezTo>
                        <a:cubicBezTo>
                          <a:pt x="307320" y="40644"/>
                          <a:pt x="296407" y="38106"/>
                          <a:pt x="278488" y="42193"/>
                        </a:cubicBezTo>
                        <a:cubicBezTo>
                          <a:pt x="260569" y="46280"/>
                          <a:pt x="205936" y="49019"/>
                          <a:pt x="152695" y="54566"/>
                        </a:cubicBezTo>
                        <a:cubicBezTo>
                          <a:pt x="99454" y="60112"/>
                          <a:pt x="39364" y="59483"/>
                          <a:pt x="25037" y="62964"/>
                        </a:cubicBezTo>
                        <a:cubicBezTo>
                          <a:pt x="10711" y="66445"/>
                          <a:pt x="943" y="74057"/>
                          <a:pt x="651" y="64379"/>
                        </a:cubicBezTo>
                        <a:cubicBezTo>
                          <a:pt x="359" y="54701"/>
                          <a:pt x="0" y="35614"/>
                          <a:pt x="0" y="35614"/>
                        </a:cubicBezTo>
                        <a:cubicBezTo>
                          <a:pt x="0" y="35614"/>
                          <a:pt x="23331" y="26452"/>
                          <a:pt x="59528" y="25060"/>
                        </a:cubicBezTo>
                        <a:cubicBezTo>
                          <a:pt x="95726" y="23668"/>
                          <a:pt x="118136" y="32807"/>
                          <a:pt x="168660" y="24027"/>
                        </a:cubicBezTo>
                        <a:cubicBezTo>
                          <a:pt x="219184" y="15247"/>
                          <a:pt x="303211" y="22"/>
                          <a:pt x="303211" y="22"/>
                        </a:cubicBezTo>
                        <a:lnTo>
                          <a:pt x="303211" y="22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任意多边形: 形状 63">
                    <a:extLst>
                      <a:ext uri="{FF2B5EF4-FFF2-40B4-BE49-F238E27FC236}">
                        <a16:creationId xmlns:a16="http://schemas.microsoft.com/office/drawing/2014/main" id="{C8F0E2C0-37C4-44DC-6196-625984503B6D}"/>
                      </a:ext>
                    </a:extLst>
                  </p:cNvPr>
                  <p:cNvSpPr/>
                  <p:nvPr/>
                </p:nvSpPr>
                <p:spPr>
                  <a:xfrm>
                    <a:off x="10003098" y="4814007"/>
                    <a:ext cx="18480" cy="39745"/>
                  </a:xfrm>
                  <a:custGeom>
                    <a:avLst/>
                    <a:gdLst>
                      <a:gd name="connsiteX0" fmla="*/ 17582 w 18480"/>
                      <a:gd name="connsiteY0" fmla="*/ 135 h 39745"/>
                      <a:gd name="connsiteX1" fmla="*/ 17605 w 18480"/>
                      <a:gd name="connsiteY1" fmla="*/ 135 h 39745"/>
                      <a:gd name="connsiteX2" fmla="*/ 17627 w 18480"/>
                      <a:gd name="connsiteY2" fmla="*/ 135 h 39745"/>
                      <a:gd name="connsiteX3" fmla="*/ 17650 w 18480"/>
                      <a:gd name="connsiteY3" fmla="*/ 135 h 39745"/>
                      <a:gd name="connsiteX4" fmla="*/ 17695 w 18480"/>
                      <a:gd name="connsiteY4" fmla="*/ 135 h 39745"/>
                      <a:gd name="connsiteX5" fmla="*/ 17717 w 18480"/>
                      <a:gd name="connsiteY5" fmla="*/ 135 h 39745"/>
                      <a:gd name="connsiteX6" fmla="*/ 17740 w 18480"/>
                      <a:gd name="connsiteY6" fmla="*/ 180 h 39745"/>
                      <a:gd name="connsiteX7" fmla="*/ 17740 w 18480"/>
                      <a:gd name="connsiteY7" fmla="*/ 180 h 39745"/>
                      <a:gd name="connsiteX8" fmla="*/ 17740 w 18480"/>
                      <a:gd name="connsiteY8" fmla="*/ 225 h 39745"/>
                      <a:gd name="connsiteX9" fmla="*/ 17740 w 18480"/>
                      <a:gd name="connsiteY9" fmla="*/ 269 h 39745"/>
                      <a:gd name="connsiteX10" fmla="*/ 17784 w 18480"/>
                      <a:gd name="connsiteY10" fmla="*/ 314 h 39745"/>
                      <a:gd name="connsiteX11" fmla="*/ 17784 w 18480"/>
                      <a:gd name="connsiteY11" fmla="*/ 359 h 39745"/>
                      <a:gd name="connsiteX12" fmla="*/ 17829 w 18480"/>
                      <a:gd name="connsiteY12" fmla="*/ 427 h 39745"/>
                      <a:gd name="connsiteX13" fmla="*/ 17829 w 18480"/>
                      <a:gd name="connsiteY13" fmla="*/ 494 h 39745"/>
                      <a:gd name="connsiteX14" fmla="*/ 17897 w 18480"/>
                      <a:gd name="connsiteY14" fmla="*/ 651 h 39745"/>
                      <a:gd name="connsiteX15" fmla="*/ 17942 w 18480"/>
                      <a:gd name="connsiteY15" fmla="*/ 853 h 39745"/>
                      <a:gd name="connsiteX16" fmla="*/ 18009 w 18480"/>
                      <a:gd name="connsiteY16" fmla="*/ 1078 h 39745"/>
                      <a:gd name="connsiteX17" fmla="*/ 18076 w 18480"/>
                      <a:gd name="connsiteY17" fmla="*/ 1325 h 39745"/>
                      <a:gd name="connsiteX18" fmla="*/ 18144 w 18480"/>
                      <a:gd name="connsiteY18" fmla="*/ 1572 h 39745"/>
                      <a:gd name="connsiteX19" fmla="*/ 18211 w 18480"/>
                      <a:gd name="connsiteY19" fmla="*/ 1841 h 39745"/>
                      <a:gd name="connsiteX20" fmla="*/ 18278 w 18480"/>
                      <a:gd name="connsiteY20" fmla="*/ 2111 h 39745"/>
                      <a:gd name="connsiteX21" fmla="*/ 18346 w 18480"/>
                      <a:gd name="connsiteY21" fmla="*/ 2358 h 39745"/>
                      <a:gd name="connsiteX22" fmla="*/ 18413 w 18480"/>
                      <a:gd name="connsiteY22" fmla="*/ 2605 h 39745"/>
                      <a:gd name="connsiteX23" fmla="*/ 18413 w 18480"/>
                      <a:gd name="connsiteY23" fmla="*/ 2717 h 39745"/>
                      <a:gd name="connsiteX24" fmla="*/ 18458 w 18480"/>
                      <a:gd name="connsiteY24" fmla="*/ 2829 h 39745"/>
                      <a:gd name="connsiteX25" fmla="*/ 18458 w 18480"/>
                      <a:gd name="connsiteY25" fmla="*/ 2874 h 39745"/>
                      <a:gd name="connsiteX26" fmla="*/ 18458 w 18480"/>
                      <a:gd name="connsiteY26" fmla="*/ 2942 h 39745"/>
                      <a:gd name="connsiteX27" fmla="*/ 18458 w 18480"/>
                      <a:gd name="connsiteY27" fmla="*/ 3031 h 39745"/>
                      <a:gd name="connsiteX28" fmla="*/ 18480 w 18480"/>
                      <a:gd name="connsiteY28" fmla="*/ 5883 h 39745"/>
                      <a:gd name="connsiteX29" fmla="*/ 18480 w 18480"/>
                      <a:gd name="connsiteY29" fmla="*/ 6849 h 39745"/>
                      <a:gd name="connsiteX30" fmla="*/ 18480 w 18480"/>
                      <a:gd name="connsiteY30" fmla="*/ 7365 h 39745"/>
                      <a:gd name="connsiteX31" fmla="*/ 18480 w 18480"/>
                      <a:gd name="connsiteY31" fmla="*/ 8219 h 39745"/>
                      <a:gd name="connsiteX32" fmla="*/ 18480 w 18480"/>
                      <a:gd name="connsiteY32" fmla="*/ 8578 h 39745"/>
                      <a:gd name="connsiteX33" fmla="*/ 18480 w 18480"/>
                      <a:gd name="connsiteY33" fmla="*/ 8915 h 39745"/>
                      <a:gd name="connsiteX34" fmla="*/ 18480 w 18480"/>
                      <a:gd name="connsiteY34" fmla="*/ 9117 h 39745"/>
                      <a:gd name="connsiteX35" fmla="*/ 18480 w 18480"/>
                      <a:gd name="connsiteY35" fmla="*/ 9229 h 39745"/>
                      <a:gd name="connsiteX36" fmla="*/ 18480 w 18480"/>
                      <a:gd name="connsiteY36" fmla="*/ 9543 h 39745"/>
                      <a:gd name="connsiteX37" fmla="*/ 18480 w 18480"/>
                      <a:gd name="connsiteY37" fmla="*/ 9701 h 39745"/>
                      <a:gd name="connsiteX38" fmla="*/ 18480 w 18480"/>
                      <a:gd name="connsiteY38" fmla="*/ 9858 h 39745"/>
                      <a:gd name="connsiteX39" fmla="*/ 18480 w 18480"/>
                      <a:gd name="connsiteY39" fmla="*/ 10037 h 39745"/>
                      <a:gd name="connsiteX40" fmla="*/ 18458 w 18480"/>
                      <a:gd name="connsiteY40" fmla="*/ 10217 h 39745"/>
                      <a:gd name="connsiteX41" fmla="*/ 18458 w 18480"/>
                      <a:gd name="connsiteY41" fmla="*/ 10397 h 39745"/>
                      <a:gd name="connsiteX42" fmla="*/ 18436 w 18480"/>
                      <a:gd name="connsiteY42" fmla="*/ 10576 h 39745"/>
                      <a:gd name="connsiteX43" fmla="*/ 18391 w 18480"/>
                      <a:gd name="connsiteY43" fmla="*/ 10980 h 39745"/>
                      <a:gd name="connsiteX44" fmla="*/ 18346 w 18480"/>
                      <a:gd name="connsiteY44" fmla="*/ 11430 h 39745"/>
                      <a:gd name="connsiteX45" fmla="*/ 18301 w 18480"/>
                      <a:gd name="connsiteY45" fmla="*/ 11924 h 39745"/>
                      <a:gd name="connsiteX46" fmla="*/ 18234 w 18480"/>
                      <a:gd name="connsiteY46" fmla="*/ 12485 h 39745"/>
                      <a:gd name="connsiteX47" fmla="*/ 18166 w 18480"/>
                      <a:gd name="connsiteY47" fmla="*/ 13136 h 39745"/>
                      <a:gd name="connsiteX48" fmla="*/ 18166 w 18480"/>
                      <a:gd name="connsiteY48" fmla="*/ 13316 h 39745"/>
                      <a:gd name="connsiteX49" fmla="*/ 18121 w 18480"/>
                      <a:gd name="connsiteY49" fmla="*/ 13496 h 39745"/>
                      <a:gd name="connsiteX50" fmla="*/ 18121 w 18480"/>
                      <a:gd name="connsiteY50" fmla="*/ 13675 h 39745"/>
                      <a:gd name="connsiteX51" fmla="*/ 18076 w 18480"/>
                      <a:gd name="connsiteY51" fmla="*/ 13855 h 39745"/>
                      <a:gd name="connsiteX52" fmla="*/ 18076 w 18480"/>
                      <a:gd name="connsiteY52" fmla="*/ 14034 h 39745"/>
                      <a:gd name="connsiteX53" fmla="*/ 18009 w 18480"/>
                      <a:gd name="connsiteY53" fmla="*/ 14237 h 39745"/>
                      <a:gd name="connsiteX54" fmla="*/ 18009 w 18480"/>
                      <a:gd name="connsiteY54" fmla="*/ 14439 h 39745"/>
                      <a:gd name="connsiteX55" fmla="*/ 17942 w 18480"/>
                      <a:gd name="connsiteY55" fmla="*/ 14641 h 39745"/>
                      <a:gd name="connsiteX56" fmla="*/ 17897 w 18480"/>
                      <a:gd name="connsiteY56" fmla="*/ 14843 h 39745"/>
                      <a:gd name="connsiteX57" fmla="*/ 17852 w 18480"/>
                      <a:gd name="connsiteY57" fmla="*/ 15045 h 39745"/>
                      <a:gd name="connsiteX58" fmla="*/ 17807 w 18480"/>
                      <a:gd name="connsiteY58" fmla="*/ 15247 h 39745"/>
                      <a:gd name="connsiteX59" fmla="*/ 17762 w 18480"/>
                      <a:gd name="connsiteY59" fmla="*/ 15449 h 39745"/>
                      <a:gd name="connsiteX60" fmla="*/ 17717 w 18480"/>
                      <a:gd name="connsiteY60" fmla="*/ 15651 h 39745"/>
                      <a:gd name="connsiteX61" fmla="*/ 17672 w 18480"/>
                      <a:gd name="connsiteY61" fmla="*/ 15876 h 39745"/>
                      <a:gd name="connsiteX62" fmla="*/ 17627 w 18480"/>
                      <a:gd name="connsiteY62" fmla="*/ 16100 h 39745"/>
                      <a:gd name="connsiteX63" fmla="*/ 17582 w 18480"/>
                      <a:gd name="connsiteY63" fmla="*/ 16325 h 39745"/>
                      <a:gd name="connsiteX64" fmla="*/ 17537 w 18480"/>
                      <a:gd name="connsiteY64" fmla="*/ 16549 h 39745"/>
                      <a:gd name="connsiteX65" fmla="*/ 17492 w 18480"/>
                      <a:gd name="connsiteY65" fmla="*/ 16774 h 39745"/>
                      <a:gd name="connsiteX66" fmla="*/ 17425 w 18480"/>
                      <a:gd name="connsiteY66" fmla="*/ 16999 h 39745"/>
                      <a:gd name="connsiteX67" fmla="*/ 17358 w 18480"/>
                      <a:gd name="connsiteY67" fmla="*/ 17223 h 39745"/>
                      <a:gd name="connsiteX68" fmla="*/ 17290 w 18480"/>
                      <a:gd name="connsiteY68" fmla="*/ 17448 h 39745"/>
                      <a:gd name="connsiteX69" fmla="*/ 17223 w 18480"/>
                      <a:gd name="connsiteY69" fmla="*/ 17695 h 39745"/>
                      <a:gd name="connsiteX70" fmla="*/ 17156 w 18480"/>
                      <a:gd name="connsiteY70" fmla="*/ 17942 h 39745"/>
                      <a:gd name="connsiteX71" fmla="*/ 17088 w 18480"/>
                      <a:gd name="connsiteY71" fmla="*/ 18189 h 39745"/>
                      <a:gd name="connsiteX72" fmla="*/ 17021 w 18480"/>
                      <a:gd name="connsiteY72" fmla="*/ 18436 h 39745"/>
                      <a:gd name="connsiteX73" fmla="*/ 16954 w 18480"/>
                      <a:gd name="connsiteY73" fmla="*/ 18683 h 39745"/>
                      <a:gd name="connsiteX74" fmla="*/ 16886 w 18480"/>
                      <a:gd name="connsiteY74" fmla="*/ 18930 h 39745"/>
                      <a:gd name="connsiteX75" fmla="*/ 16819 w 18480"/>
                      <a:gd name="connsiteY75" fmla="*/ 19177 h 39745"/>
                      <a:gd name="connsiteX76" fmla="*/ 16752 w 18480"/>
                      <a:gd name="connsiteY76" fmla="*/ 19424 h 39745"/>
                      <a:gd name="connsiteX77" fmla="*/ 16684 w 18480"/>
                      <a:gd name="connsiteY77" fmla="*/ 19671 h 39745"/>
                      <a:gd name="connsiteX78" fmla="*/ 16617 w 18480"/>
                      <a:gd name="connsiteY78" fmla="*/ 19918 h 39745"/>
                      <a:gd name="connsiteX79" fmla="*/ 16527 w 18480"/>
                      <a:gd name="connsiteY79" fmla="*/ 20165 h 39745"/>
                      <a:gd name="connsiteX80" fmla="*/ 16437 w 18480"/>
                      <a:gd name="connsiteY80" fmla="*/ 20434 h 39745"/>
                      <a:gd name="connsiteX81" fmla="*/ 16347 w 18480"/>
                      <a:gd name="connsiteY81" fmla="*/ 20704 h 39745"/>
                      <a:gd name="connsiteX82" fmla="*/ 16257 w 18480"/>
                      <a:gd name="connsiteY82" fmla="*/ 20973 h 39745"/>
                      <a:gd name="connsiteX83" fmla="*/ 16168 w 18480"/>
                      <a:gd name="connsiteY83" fmla="*/ 21242 h 39745"/>
                      <a:gd name="connsiteX84" fmla="*/ 16078 w 18480"/>
                      <a:gd name="connsiteY84" fmla="*/ 21512 h 39745"/>
                      <a:gd name="connsiteX85" fmla="*/ 15988 w 18480"/>
                      <a:gd name="connsiteY85" fmla="*/ 21781 h 39745"/>
                      <a:gd name="connsiteX86" fmla="*/ 15898 w 18480"/>
                      <a:gd name="connsiteY86" fmla="*/ 22051 h 39745"/>
                      <a:gd name="connsiteX87" fmla="*/ 15808 w 18480"/>
                      <a:gd name="connsiteY87" fmla="*/ 22320 h 39745"/>
                      <a:gd name="connsiteX88" fmla="*/ 15719 w 18480"/>
                      <a:gd name="connsiteY88" fmla="*/ 22590 h 39745"/>
                      <a:gd name="connsiteX89" fmla="*/ 15629 w 18480"/>
                      <a:gd name="connsiteY89" fmla="*/ 22859 h 39745"/>
                      <a:gd name="connsiteX90" fmla="*/ 15539 w 18480"/>
                      <a:gd name="connsiteY90" fmla="*/ 23129 h 39745"/>
                      <a:gd name="connsiteX91" fmla="*/ 15449 w 18480"/>
                      <a:gd name="connsiteY91" fmla="*/ 23398 h 39745"/>
                      <a:gd name="connsiteX92" fmla="*/ 15337 w 18480"/>
                      <a:gd name="connsiteY92" fmla="*/ 23668 h 39745"/>
                      <a:gd name="connsiteX93" fmla="*/ 15224 w 18480"/>
                      <a:gd name="connsiteY93" fmla="*/ 23937 h 39745"/>
                      <a:gd name="connsiteX94" fmla="*/ 15112 w 18480"/>
                      <a:gd name="connsiteY94" fmla="*/ 24207 h 39745"/>
                      <a:gd name="connsiteX95" fmla="*/ 15000 w 18480"/>
                      <a:gd name="connsiteY95" fmla="*/ 24476 h 39745"/>
                      <a:gd name="connsiteX96" fmla="*/ 14888 w 18480"/>
                      <a:gd name="connsiteY96" fmla="*/ 24745 h 39745"/>
                      <a:gd name="connsiteX97" fmla="*/ 14775 w 18480"/>
                      <a:gd name="connsiteY97" fmla="*/ 25015 h 39745"/>
                      <a:gd name="connsiteX98" fmla="*/ 14663 w 18480"/>
                      <a:gd name="connsiteY98" fmla="*/ 25284 h 39745"/>
                      <a:gd name="connsiteX99" fmla="*/ 14551 w 18480"/>
                      <a:gd name="connsiteY99" fmla="*/ 25554 h 39745"/>
                      <a:gd name="connsiteX100" fmla="*/ 14439 w 18480"/>
                      <a:gd name="connsiteY100" fmla="*/ 25823 h 39745"/>
                      <a:gd name="connsiteX101" fmla="*/ 14326 w 18480"/>
                      <a:gd name="connsiteY101" fmla="*/ 26093 h 39745"/>
                      <a:gd name="connsiteX102" fmla="*/ 14214 w 18480"/>
                      <a:gd name="connsiteY102" fmla="*/ 26362 h 39745"/>
                      <a:gd name="connsiteX103" fmla="*/ 14102 w 18480"/>
                      <a:gd name="connsiteY103" fmla="*/ 26632 h 39745"/>
                      <a:gd name="connsiteX104" fmla="*/ 13989 w 18480"/>
                      <a:gd name="connsiteY104" fmla="*/ 26901 h 39745"/>
                      <a:gd name="connsiteX105" fmla="*/ 13855 w 18480"/>
                      <a:gd name="connsiteY105" fmla="*/ 27171 h 39745"/>
                      <a:gd name="connsiteX106" fmla="*/ 13720 w 18480"/>
                      <a:gd name="connsiteY106" fmla="*/ 27440 h 39745"/>
                      <a:gd name="connsiteX107" fmla="*/ 13585 w 18480"/>
                      <a:gd name="connsiteY107" fmla="*/ 27710 h 39745"/>
                      <a:gd name="connsiteX108" fmla="*/ 13451 w 18480"/>
                      <a:gd name="connsiteY108" fmla="*/ 27979 h 39745"/>
                      <a:gd name="connsiteX109" fmla="*/ 13316 w 18480"/>
                      <a:gd name="connsiteY109" fmla="*/ 28248 h 39745"/>
                      <a:gd name="connsiteX110" fmla="*/ 13181 w 18480"/>
                      <a:gd name="connsiteY110" fmla="*/ 28518 h 39745"/>
                      <a:gd name="connsiteX111" fmla="*/ 13046 w 18480"/>
                      <a:gd name="connsiteY111" fmla="*/ 28787 h 39745"/>
                      <a:gd name="connsiteX112" fmla="*/ 12912 w 18480"/>
                      <a:gd name="connsiteY112" fmla="*/ 29057 h 39745"/>
                      <a:gd name="connsiteX113" fmla="*/ 12777 w 18480"/>
                      <a:gd name="connsiteY113" fmla="*/ 29326 h 39745"/>
                      <a:gd name="connsiteX114" fmla="*/ 12642 w 18480"/>
                      <a:gd name="connsiteY114" fmla="*/ 29596 h 39745"/>
                      <a:gd name="connsiteX115" fmla="*/ 12507 w 18480"/>
                      <a:gd name="connsiteY115" fmla="*/ 29865 h 39745"/>
                      <a:gd name="connsiteX116" fmla="*/ 12373 w 18480"/>
                      <a:gd name="connsiteY116" fmla="*/ 30135 h 39745"/>
                      <a:gd name="connsiteX117" fmla="*/ 12238 w 18480"/>
                      <a:gd name="connsiteY117" fmla="*/ 30404 h 39745"/>
                      <a:gd name="connsiteX118" fmla="*/ 12081 w 18480"/>
                      <a:gd name="connsiteY118" fmla="*/ 30651 h 39745"/>
                      <a:gd name="connsiteX119" fmla="*/ 11924 w 18480"/>
                      <a:gd name="connsiteY119" fmla="*/ 30898 h 39745"/>
                      <a:gd name="connsiteX120" fmla="*/ 11766 w 18480"/>
                      <a:gd name="connsiteY120" fmla="*/ 31145 h 39745"/>
                      <a:gd name="connsiteX121" fmla="*/ 11609 w 18480"/>
                      <a:gd name="connsiteY121" fmla="*/ 31392 h 39745"/>
                      <a:gd name="connsiteX122" fmla="*/ 11452 w 18480"/>
                      <a:gd name="connsiteY122" fmla="*/ 31639 h 39745"/>
                      <a:gd name="connsiteX123" fmla="*/ 11295 w 18480"/>
                      <a:gd name="connsiteY123" fmla="*/ 31886 h 39745"/>
                      <a:gd name="connsiteX124" fmla="*/ 11138 w 18480"/>
                      <a:gd name="connsiteY124" fmla="*/ 32133 h 39745"/>
                      <a:gd name="connsiteX125" fmla="*/ 10981 w 18480"/>
                      <a:gd name="connsiteY125" fmla="*/ 32380 h 39745"/>
                      <a:gd name="connsiteX126" fmla="*/ 10823 w 18480"/>
                      <a:gd name="connsiteY126" fmla="*/ 32627 h 39745"/>
                      <a:gd name="connsiteX127" fmla="*/ 10666 w 18480"/>
                      <a:gd name="connsiteY127" fmla="*/ 32874 h 39745"/>
                      <a:gd name="connsiteX128" fmla="*/ 10509 w 18480"/>
                      <a:gd name="connsiteY128" fmla="*/ 33121 h 39745"/>
                      <a:gd name="connsiteX129" fmla="*/ 10352 w 18480"/>
                      <a:gd name="connsiteY129" fmla="*/ 33346 h 39745"/>
                      <a:gd name="connsiteX130" fmla="*/ 10172 w 18480"/>
                      <a:gd name="connsiteY130" fmla="*/ 33570 h 39745"/>
                      <a:gd name="connsiteX131" fmla="*/ 9993 w 18480"/>
                      <a:gd name="connsiteY131" fmla="*/ 33795 h 39745"/>
                      <a:gd name="connsiteX132" fmla="*/ 9813 w 18480"/>
                      <a:gd name="connsiteY132" fmla="*/ 34019 h 39745"/>
                      <a:gd name="connsiteX133" fmla="*/ 9633 w 18480"/>
                      <a:gd name="connsiteY133" fmla="*/ 34244 h 39745"/>
                      <a:gd name="connsiteX134" fmla="*/ 9454 w 18480"/>
                      <a:gd name="connsiteY134" fmla="*/ 34469 h 39745"/>
                      <a:gd name="connsiteX135" fmla="*/ 9274 w 18480"/>
                      <a:gd name="connsiteY135" fmla="*/ 34693 h 39745"/>
                      <a:gd name="connsiteX136" fmla="*/ 9094 w 18480"/>
                      <a:gd name="connsiteY136" fmla="*/ 34918 h 39745"/>
                      <a:gd name="connsiteX137" fmla="*/ 8915 w 18480"/>
                      <a:gd name="connsiteY137" fmla="*/ 35142 h 39745"/>
                      <a:gd name="connsiteX138" fmla="*/ 8735 w 18480"/>
                      <a:gd name="connsiteY138" fmla="*/ 35344 h 39745"/>
                      <a:gd name="connsiteX139" fmla="*/ 8555 w 18480"/>
                      <a:gd name="connsiteY139" fmla="*/ 35546 h 39745"/>
                      <a:gd name="connsiteX140" fmla="*/ 8353 w 18480"/>
                      <a:gd name="connsiteY140" fmla="*/ 35748 h 39745"/>
                      <a:gd name="connsiteX141" fmla="*/ 8151 w 18480"/>
                      <a:gd name="connsiteY141" fmla="*/ 35951 h 39745"/>
                      <a:gd name="connsiteX142" fmla="*/ 7949 w 18480"/>
                      <a:gd name="connsiteY142" fmla="*/ 36153 h 39745"/>
                      <a:gd name="connsiteX143" fmla="*/ 7747 w 18480"/>
                      <a:gd name="connsiteY143" fmla="*/ 36355 h 39745"/>
                      <a:gd name="connsiteX144" fmla="*/ 7545 w 18480"/>
                      <a:gd name="connsiteY144" fmla="*/ 36557 h 39745"/>
                      <a:gd name="connsiteX145" fmla="*/ 7343 w 18480"/>
                      <a:gd name="connsiteY145" fmla="*/ 36736 h 39745"/>
                      <a:gd name="connsiteX146" fmla="*/ 7141 w 18480"/>
                      <a:gd name="connsiteY146" fmla="*/ 36916 h 39745"/>
                      <a:gd name="connsiteX147" fmla="*/ 6939 w 18480"/>
                      <a:gd name="connsiteY147" fmla="*/ 37096 h 39745"/>
                      <a:gd name="connsiteX148" fmla="*/ 6737 w 18480"/>
                      <a:gd name="connsiteY148" fmla="*/ 37275 h 39745"/>
                      <a:gd name="connsiteX149" fmla="*/ 6512 w 18480"/>
                      <a:gd name="connsiteY149" fmla="*/ 37455 h 39745"/>
                      <a:gd name="connsiteX150" fmla="*/ 6287 w 18480"/>
                      <a:gd name="connsiteY150" fmla="*/ 37612 h 39745"/>
                      <a:gd name="connsiteX151" fmla="*/ 6063 w 18480"/>
                      <a:gd name="connsiteY151" fmla="*/ 37769 h 39745"/>
                      <a:gd name="connsiteX152" fmla="*/ 5951 w 18480"/>
                      <a:gd name="connsiteY152" fmla="*/ 37859 h 39745"/>
                      <a:gd name="connsiteX153" fmla="*/ 5838 w 18480"/>
                      <a:gd name="connsiteY153" fmla="*/ 37927 h 39745"/>
                      <a:gd name="connsiteX154" fmla="*/ 5726 w 18480"/>
                      <a:gd name="connsiteY154" fmla="*/ 37994 h 39745"/>
                      <a:gd name="connsiteX155" fmla="*/ 5614 w 18480"/>
                      <a:gd name="connsiteY155" fmla="*/ 38061 h 39745"/>
                      <a:gd name="connsiteX156" fmla="*/ 5502 w 18480"/>
                      <a:gd name="connsiteY156" fmla="*/ 38129 h 39745"/>
                      <a:gd name="connsiteX157" fmla="*/ 5389 w 18480"/>
                      <a:gd name="connsiteY157" fmla="*/ 38196 h 39745"/>
                      <a:gd name="connsiteX158" fmla="*/ 5277 w 18480"/>
                      <a:gd name="connsiteY158" fmla="*/ 38263 h 39745"/>
                      <a:gd name="connsiteX159" fmla="*/ 5165 w 18480"/>
                      <a:gd name="connsiteY159" fmla="*/ 38331 h 39745"/>
                      <a:gd name="connsiteX160" fmla="*/ 5052 w 18480"/>
                      <a:gd name="connsiteY160" fmla="*/ 38398 h 39745"/>
                      <a:gd name="connsiteX161" fmla="*/ 4940 w 18480"/>
                      <a:gd name="connsiteY161" fmla="*/ 38466 h 39745"/>
                      <a:gd name="connsiteX162" fmla="*/ 4828 w 18480"/>
                      <a:gd name="connsiteY162" fmla="*/ 38533 h 39745"/>
                      <a:gd name="connsiteX163" fmla="*/ 4716 w 18480"/>
                      <a:gd name="connsiteY163" fmla="*/ 38600 h 39745"/>
                      <a:gd name="connsiteX164" fmla="*/ 4603 w 18480"/>
                      <a:gd name="connsiteY164" fmla="*/ 38668 h 39745"/>
                      <a:gd name="connsiteX165" fmla="*/ 4491 w 18480"/>
                      <a:gd name="connsiteY165" fmla="*/ 38735 h 39745"/>
                      <a:gd name="connsiteX166" fmla="*/ 4379 w 18480"/>
                      <a:gd name="connsiteY166" fmla="*/ 38802 h 39745"/>
                      <a:gd name="connsiteX167" fmla="*/ 4267 w 18480"/>
                      <a:gd name="connsiteY167" fmla="*/ 38870 h 39745"/>
                      <a:gd name="connsiteX168" fmla="*/ 4154 w 18480"/>
                      <a:gd name="connsiteY168" fmla="*/ 38937 h 39745"/>
                      <a:gd name="connsiteX169" fmla="*/ 4019 w 18480"/>
                      <a:gd name="connsiteY169" fmla="*/ 39004 h 39745"/>
                      <a:gd name="connsiteX170" fmla="*/ 3885 w 18480"/>
                      <a:gd name="connsiteY170" fmla="*/ 39072 h 39745"/>
                      <a:gd name="connsiteX171" fmla="*/ 3750 w 18480"/>
                      <a:gd name="connsiteY171" fmla="*/ 39117 h 39745"/>
                      <a:gd name="connsiteX172" fmla="*/ 3615 w 18480"/>
                      <a:gd name="connsiteY172" fmla="*/ 39162 h 39745"/>
                      <a:gd name="connsiteX173" fmla="*/ 3481 w 18480"/>
                      <a:gd name="connsiteY173" fmla="*/ 39207 h 39745"/>
                      <a:gd name="connsiteX174" fmla="*/ 3346 w 18480"/>
                      <a:gd name="connsiteY174" fmla="*/ 39251 h 39745"/>
                      <a:gd name="connsiteX175" fmla="*/ 3211 w 18480"/>
                      <a:gd name="connsiteY175" fmla="*/ 39296 h 39745"/>
                      <a:gd name="connsiteX176" fmla="*/ 3076 w 18480"/>
                      <a:gd name="connsiteY176" fmla="*/ 39341 h 39745"/>
                      <a:gd name="connsiteX177" fmla="*/ 2942 w 18480"/>
                      <a:gd name="connsiteY177" fmla="*/ 39386 h 39745"/>
                      <a:gd name="connsiteX178" fmla="*/ 2807 w 18480"/>
                      <a:gd name="connsiteY178" fmla="*/ 39431 h 39745"/>
                      <a:gd name="connsiteX179" fmla="*/ 2672 w 18480"/>
                      <a:gd name="connsiteY179" fmla="*/ 39476 h 39745"/>
                      <a:gd name="connsiteX180" fmla="*/ 2537 w 18480"/>
                      <a:gd name="connsiteY180" fmla="*/ 39521 h 39745"/>
                      <a:gd name="connsiteX181" fmla="*/ 2403 w 18480"/>
                      <a:gd name="connsiteY181" fmla="*/ 39566 h 39745"/>
                      <a:gd name="connsiteX182" fmla="*/ 2268 w 18480"/>
                      <a:gd name="connsiteY182" fmla="*/ 39611 h 39745"/>
                      <a:gd name="connsiteX183" fmla="*/ 2133 w 18480"/>
                      <a:gd name="connsiteY183" fmla="*/ 39611 h 39745"/>
                      <a:gd name="connsiteX184" fmla="*/ 1999 w 18480"/>
                      <a:gd name="connsiteY184" fmla="*/ 39678 h 39745"/>
                      <a:gd name="connsiteX185" fmla="*/ 1864 w 18480"/>
                      <a:gd name="connsiteY185" fmla="*/ 39678 h 39745"/>
                      <a:gd name="connsiteX186" fmla="*/ 1729 w 18480"/>
                      <a:gd name="connsiteY186" fmla="*/ 39745 h 39745"/>
                      <a:gd name="connsiteX187" fmla="*/ 1729 w 18480"/>
                      <a:gd name="connsiteY187" fmla="*/ 39745 h 39745"/>
                      <a:gd name="connsiteX188" fmla="*/ 1594 w 18480"/>
                      <a:gd name="connsiteY188" fmla="*/ 39745 h 39745"/>
                      <a:gd name="connsiteX189" fmla="*/ 1460 w 18480"/>
                      <a:gd name="connsiteY189" fmla="*/ 39745 h 39745"/>
                      <a:gd name="connsiteX190" fmla="*/ 1325 w 18480"/>
                      <a:gd name="connsiteY190" fmla="*/ 39745 h 39745"/>
                      <a:gd name="connsiteX191" fmla="*/ 1190 w 18480"/>
                      <a:gd name="connsiteY191" fmla="*/ 39745 h 39745"/>
                      <a:gd name="connsiteX192" fmla="*/ 1055 w 18480"/>
                      <a:gd name="connsiteY192" fmla="*/ 39745 h 39745"/>
                      <a:gd name="connsiteX193" fmla="*/ 921 w 18480"/>
                      <a:gd name="connsiteY193" fmla="*/ 39745 h 39745"/>
                      <a:gd name="connsiteX194" fmla="*/ 786 w 18480"/>
                      <a:gd name="connsiteY194" fmla="*/ 39745 h 39745"/>
                      <a:gd name="connsiteX195" fmla="*/ 786 w 18480"/>
                      <a:gd name="connsiteY195" fmla="*/ 39745 h 39745"/>
                      <a:gd name="connsiteX196" fmla="*/ 651 w 18480"/>
                      <a:gd name="connsiteY196" fmla="*/ 39633 h 39745"/>
                      <a:gd name="connsiteX197" fmla="*/ 516 w 18480"/>
                      <a:gd name="connsiteY197" fmla="*/ 39521 h 39745"/>
                      <a:gd name="connsiteX198" fmla="*/ 382 w 18480"/>
                      <a:gd name="connsiteY198" fmla="*/ 39409 h 39745"/>
                      <a:gd name="connsiteX199" fmla="*/ 247 w 18480"/>
                      <a:gd name="connsiteY199" fmla="*/ 39296 h 39745"/>
                      <a:gd name="connsiteX200" fmla="*/ 112 w 18480"/>
                      <a:gd name="connsiteY200" fmla="*/ 39184 h 39745"/>
                      <a:gd name="connsiteX201" fmla="*/ 0 w 18480"/>
                      <a:gd name="connsiteY201" fmla="*/ 39072 h 39745"/>
                      <a:gd name="connsiteX202" fmla="*/ 90 w 18480"/>
                      <a:gd name="connsiteY202" fmla="*/ 36063 h 39745"/>
                      <a:gd name="connsiteX203" fmla="*/ 180 w 18480"/>
                      <a:gd name="connsiteY203" fmla="*/ 35973 h 39745"/>
                      <a:gd name="connsiteX204" fmla="*/ 269 w 18480"/>
                      <a:gd name="connsiteY204" fmla="*/ 35861 h 39745"/>
                      <a:gd name="connsiteX205" fmla="*/ 359 w 18480"/>
                      <a:gd name="connsiteY205" fmla="*/ 35748 h 39745"/>
                      <a:gd name="connsiteX206" fmla="*/ 427 w 18480"/>
                      <a:gd name="connsiteY206" fmla="*/ 35636 h 39745"/>
                      <a:gd name="connsiteX207" fmla="*/ 494 w 18480"/>
                      <a:gd name="connsiteY207" fmla="*/ 35524 h 39745"/>
                      <a:gd name="connsiteX208" fmla="*/ 561 w 18480"/>
                      <a:gd name="connsiteY208" fmla="*/ 35412 h 39745"/>
                      <a:gd name="connsiteX209" fmla="*/ 561 w 18480"/>
                      <a:gd name="connsiteY209" fmla="*/ 35412 h 39745"/>
                      <a:gd name="connsiteX210" fmla="*/ 629 w 18480"/>
                      <a:gd name="connsiteY210" fmla="*/ 35367 h 39745"/>
                      <a:gd name="connsiteX211" fmla="*/ 696 w 18480"/>
                      <a:gd name="connsiteY211" fmla="*/ 35367 h 39745"/>
                      <a:gd name="connsiteX212" fmla="*/ 764 w 18480"/>
                      <a:gd name="connsiteY212" fmla="*/ 35322 h 39745"/>
                      <a:gd name="connsiteX213" fmla="*/ 831 w 18480"/>
                      <a:gd name="connsiteY213" fmla="*/ 35322 h 39745"/>
                      <a:gd name="connsiteX214" fmla="*/ 898 w 18480"/>
                      <a:gd name="connsiteY214" fmla="*/ 35277 h 39745"/>
                      <a:gd name="connsiteX215" fmla="*/ 966 w 18480"/>
                      <a:gd name="connsiteY215" fmla="*/ 35277 h 39745"/>
                      <a:gd name="connsiteX216" fmla="*/ 1033 w 18480"/>
                      <a:gd name="connsiteY216" fmla="*/ 35210 h 39745"/>
                      <a:gd name="connsiteX217" fmla="*/ 1100 w 18480"/>
                      <a:gd name="connsiteY217" fmla="*/ 35210 h 39745"/>
                      <a:gd name="connsiteX218" fmla="*/ 1168 w 18480"/>
                      <a:gd name="connsiteY218" fmla="*/ 35210 h 39745"/>
                      <a:gd name="connsiteX219" fmla="*/ 1235 w 18480"/>
                      <a:gd name="connsiteY219" fmla="*/ 35210 h 39745"/>
                      <a:gd name="connsiteX220" fmla="*/ 1302 w 18480"/>
                      <a:gd name="connsiteY220" fmla="*/ 35210 h 39745"/>
                      <a:gd name="connsiteX221" fmla="*/ 1370 w 18480"/>
                      <a:gd name="connsiteY221" fmla="*/ 35210 h 39745"/>
                      <a:gd name="connsiteX222" fmla="*/ 1437 w 18480"/>
                      <a:gd name="connsiteY222" fmla="*/ 35187 h 39745"/>
                      <a:gd name="connsiteX223" fmla="*/ 1504 w 18480"/>
                      <a:gd name="connsiteY223" fmla="*/ 35187 h 39745"/>
                      <a:gd name="connsiteX224" fmla="*/ 1572 w 18480"/>
                      <a:gd name="connsiteY224" fmla="*/ 35165 h 39745"/>
                      <a:gd name="connsiteX225" fmla="*/ 1639 w 18480"/>
                      <a:gd name="connsiteY225" fmla="*/ 35165 h 39745"/>
                      <a:gd name="connsiteX226" fmla="*/ 1707 w 18480"/>
                      <a:gd name="connsiteY226" fmla="*/ 35120 h 39745"/>
                      <a:gd name="connsiteX227" fmla="*/ 1774 w 18480"/>
                      <a:gd name="connsiteY227" fmla="*/ 35120 h 39745"/>
                      <a:gd name="connsiteX228" fmla="*/ 1841 w 18480"/>
                      <a:gd name="connsiteY228" fmla="*/ 35075 h 39745"/>
                      <a:gd name="connsiteX229" fmla="*/ 1909 w 18480"/>
                      <a:gd name="connsiteY229" fmla="*/ 35075 h 39745"/>
                      <a:gd name="connsiteX230" fmla="*/ 1976 w 18480"/>
                      <a:gd name="connsiteY230" fmla="*/ 35030 h 39745"/>
                      <a:gd name="connsiteX231" fmla="*/ 2043 w 18480"/>
                      <a:gd name="connsiteY231" fmla="*/ 35030 h 39745"/>
                      <a:gd name="connsiteX232" fmla="*/ 2111 w 18480"/>
                      <a:gd name="connsiteY232" fmla="*/ 34985 h 39745"/>
                      <a:gd name="connsiteX233" fmla="*/ 2178 w 18480"/>
                      <a:gd name="connsiteY233" fmla="*/ 34985 h 39745"/>
                      <a:gd name="connsiteX234" fmla="*/ 2246 w 18480"/>
                      <a:gd name="connsiteY234" fmla="*/ 34940 h 39745"/>
                      <a:gd name="connsiteX235" fmla="*/ 2313 w 18480"/>
                      <a:gd name="connsiteY235" fmla="*/ 34940 h 39745"/>
                      <a:gd name="connsiteX236" fmla="*/ 2380 w 18480"/>
                      <a:gd name="connsiteY236" fmla="*/ 34873 h 39745"/>
                      <a:gd name="connsiteX237" fmla="*/ 2448 w 18480"/>
                      <a:gd name="connsiteY237" fmla="*/ 34873 h 39745"/>
                      <a:gd name="connsiteX238" fmla="*/ 2537 w 18480"/>
                      <a:gd name="connsiteY238" fmla="*/ 34805 h 39745"/>
                      <a:gd name="connsiteX239" fmla="*/ 2605 w 18480"/>
                      <a:gd name="connsiteY239" fmla="*/ 34805 h 39745"/>
                      <a:gd name="connsiteX240" fmla="*/ 2695 w 18480"/>
                      <a:gd name="connsiteY240" fmla="*/ 34738 h 39745"/>
                      <a:gd name="connsiteX241" fmla="*/ 2784 w 18480"/>
                      <a:gd name="connsiteY241" fmla="*/ 34693 h 39745"/>
                      <a:gd name="connsiteX242" fmla="*/ 2874 w 18480"/>
                      <a:gd name="connsiteY242" fmla="*/ 34648 h 39745"/>
                      <a:gd name="connsiteX243" fmla="*/ 2964 w 18480"/>
                      <a:gd name="connsiteY243" fmla="*/ 34603 h 39745"/>
                      <a:gd name="connsiteX244" fmla="*/ 3054 w 18480"/>
                      <a:gd name="connsiteY244" fmla="*/ 34558 h 39745"/>
                      <a:gd name="connsiteX245" fmla="*/ 3144 w 18480"/>
                      <a:gd name="connsiteY245" fmla="*/ 34513 h 39745"/>
                      <a:gd name="connsiteX246" fmla="*/ 3234 w 18480"/>
                      <a:gd name="connsiteY246" fmla="*/ 34469 h 39745"/>
                      <a:gd name="connsiteX247" fmla="*/ 3323 w 18480"/>
                      <a:gd name="connsiteY247" fmla="*/ 34424 h 39745"/>
                      <a:gd name="connsiteX248" fmla="*/ 3413 w 18480"/>
                      <a:gd name="connsiteY248" fmla="*/ 34379 h 39745"/>
                      <a:gd name="connsiteX249" fmla="*/ 3503 w 18480"/>
                      <a:gd name="connsiteY249" fmla="*/ 34334 h 39745"/>
                      <a:gd name="connsiteX250" fmla="*/ 3593 w 18480"/>
                      <a:gd name="connsiteY250" fmla="*/ 34289 h 39745"/>
                      <a:gd name="connsiteX251" fmla="*/ 3660 w 18480"/>
                      <a:gd name="connsiteY251" fmla="*/ 34244 h 39745"/>
                      <a:gd name="connsiteX252" fmla="*/ 3840 w 18480"/>
                      <a:gd name="connsiteY252" fmla="*/ 34132 h 39745"/>
                      <a:gd name="connsiteX253" fmla="*/ 3997 w 18480"/>
                      <a:gd name="connsiteY253" fmla="*/ 34019 h 39745"/>
                      <a:gd name="connsiteX254" fmla="*/ 4154 w 18480"/>
                      <a:gd name="connsiteY254" fmla="*/ 33907 h 39745"/>
                      <a:gd name="connsiteX255" fmla="*/ 4311 w 18480"/>
                      <a:gd name="connsiteY255" fmla="*/ 33795 h 39745"/>
                      <a:gd name="connsiteX256" fmla="*/ 4469 w 18480"/>
                      <a:gd name="connsiteY256" fmla="*/ 33683 h 39745"/>
                      <a:gd name="connsiteX257" fmla="*/ 4626 w 18480"/>
                      <a:gd name="connsiteY257" fmla="*/ 33570 h 39745"/>
                      <a:gd name="connsiteX258" fmla="*/ 4783 w 18480"/>
                      <a:gd name="connsiteY258" fmla="*/ 33436 h 39745"/>
                      <a:gd name="connsiteX259" fmla="*/ 4940 w 18480"/>
                      <a:gd name="connsiteY259" fmla="*/ 33301 h 39745"/>
                      <a:gd name="connsiteX260" fmla="*/ 5097 w 18480"/>
                      <a:gd name="connsiteY260" fmla="*/ 33166 h 39745"/>
                      <a:gd name="connsiteX261" fmla="*/ 5255 w 18480"/>
                      <a:gd name="connsiteY261" fmla="*/ 33031 h 39745"/>
                      <a:gd name="connsiteX262" fmla="*/ 5412 w 18480"/>
                      <a:gd name="connsiteY262" fmla="*/ 32874 h 39745"/>
                      <a:gd name="connsiteX263" fmla="*/ 5569 w 18480"/>
                      <a:gd name="connsiteY263" fmla="*/ 32717 h 39745"/>
                      <a:gd name="connsiteX264" fmla="*/ 5726 w 18480"/>
                      <a:gd name="connsiteY264" fmla="*/ 32560 h 39745"/>
                      <a:gd name="connsiteX265" fmla="*/ 5906 w 18480"/>
                      <a:gd name="connsiteY265" fmla="*/ 32403 h 39745"/>
                      <a:gd name="connsiteX266" fmla="*/ 6063 w 18480"/>
                      <a:gd name="connsiteY266" fmla="*/ 32245 h 39745"/>
                      <a:gd name="connsiteX267" fmla="*/ 6220 w 18480"/>
                      <a:gd name="connsiteY267" fmla="*/ 32088 h 39745"/>
                      <a:gd name="connsiteX268" fmla="*/ 6377 w 18480"/>
                      <a:gd name="connsiteY268" fmla="*/ 31909 h 39745"/>
                      <a:gd name="connsiteX269" fmla="*/ 6534 w 18480"/>
                      <a:gd name="connsiteY269" fmla="*/ 31729 h 39745"/>
                      <a:gd name="connsiteX270" fmla="*/ 6692 w 18480"/>
                      <a:gd name="connsiteY270" fmla="*/ 31549 h 39745"/>
                      <a:gd name="connsiteX271" fmla="*/ 6849 w 18480"/>
                      <a:gd name="connsiteY271" fmla="*/ 31370 h 39745"/>
                      <a:gd name="connsiteX272" fmla="*/ 7006 w 18480"/>
                      <a:gd name="connsiteY272" fmla="*/ 31190 h 39745"/>
                      <a:gd name="connsiteX273" fmla="*/ 7163 w 18480"/>
                      <a:gd name="connsiteY273" fmla="*/ 31010 h 39745"/>
                      <a:gd name="connsiteX274" fmla="*/ 7320 w 18480"/>
                      <a:gd name="connsiteY274" fmla="*/ 30808 h 39745"/>
                      <a:gd name="connsiteX275" fmla="*/ 7478 w 18480"/>
                      <a:gd name="connsiteY275" fmla="*/ 30606 h 39745"/>
                      <a:gd name="connsiteX276" fmla="*/ 7635 w 18480"/>
                      <a:gd name="connsiteY276" fmla="*/ 30404 h 39745"/>
                      <a:gd name="connsiteX277" fmla="*/ 7792 w 18480"/>
                      <a:gd name="connsiteY277" fmla="*/ 30202 h 39745"/>
                      <a:gd name="connsiteX278" fmla="*/ 7949 w 18480"/>
                      <a:gd name="connsiteY278" fmla="*/ 30000 h 39745"/>
                      <a:gd name="connsiteX279" fmla="*/ 8106 w 18480"/>
                      <a:gd name="connsiteY279" fmla="*/ 29798 h 39745"/>
                      <a:gd name="connsiteX280" fmla="*/ 8263 w 18480"/>
                      <a:gd name="connsiteY280" fmla="*/ 29596 h 39745"/>
                      <a:gd name="connsiteX281" fmla="*/ 8421 w 18480"/>
                      <a:gd name="connsiteY281" fmla="*/ 29394 h 39745"/>
                      <a:gd name="connsiteX282" fmla="*/ 8578 w 18480"/>
                      <a:gd name="connsiteY282" fmla="*/ 29169 h 39745"/>
                      <a:gd name="connsiteX283" fmla="*/ 8735 w 18480"/>
                      <a:gd name="connsiteY283" fmla="*/ 28945 h 39745"/>
                      <a:gd name="connsiteX284" fmla="*/ 8892 w 18480"/>
                      <a:gd name="connsiteY284" fmla="*/ 28720 h 39745"/>
                      <a:gd name="connsiteX285" fmla="*/ 9049 w 18480"/>
                      <a:gd name="connsiteY285" fmla="*/ 28495 h 39745"/>
                      <a:gd name="connsiteX286" fmla="*/ 9207 w 18480"/>
                      <a:gd name="connsiteY286" fmla="*/ 28271 h 39745"/>
                      <a:gd name="connsiteX287" fmla="*/ 9364 w 18480"/>
                      <a:gd name="connsiteY287" fmla="*/ 28046 h 39745"/>
                      <a:gd name="connsiteX288" fmla="*/ 9521 w 18480"/>
                      <a:gd name="connsiteY288" fmla="*/ 27822 h 39745"/>
                      <a:gd name="connsiteX289" fmla="*/ 9678 w 18480"/>
                      <a:gd name="connsiteY289" fmla="*/ 27597 h 39745"/>
                      <a:gd name="connsiteX290" fmla="*/ 9835 w 18480"/>
                      <a:gd name="connsiteY290" fmla="*/ 27373 h 39745"/>
                      <a:gd name="connsiteX291" fmla="*/ 9970 w 18480"/>
                      <a:gd name="connsiteY291" fmla="*/ 27148 h 39745"/>
                      <a:gd name="connsiteX292" fmla="*/ 10105 w 18480"/>
                      <a:gd name="connsiteY292" fmla="*/ 26924 h 39745"/>
                      <a:gd name="connsiteX293" fmla="*/ 10240 w 18480"/>
                      <a:gd name="connsiteY293" fmla="*/ 26677 h 39745"/>
                      <a:gd name="connsiteX294" fmla="*/ 10374 w 18480"/>
                      <a:gd name="connsiteY294" fmla="*/ 26430 h 39745"/>
                      <a:gd name="connsiteX295" fmla="*/ 10509 w 18480"/>
                      <a:gd name="connsiteY295" fmla="*/ 26183 h 39745"/>
                      <a:gd name="connsiteX296" fmla="*/ 10644 w 18480"/>
                      <a:gd name="connsiteY296" fmla="*/ 25936 h 39745"/>
                      <a:gd name="connsiteX297" fmla="*/ 10778 w 18480"/>
                      <a:gd name="connsiteY297" fmla="*/ 25689 h 39745"/>
                      <a:gd name="connsiteX298" fmla="*/ 10913 w 18480"/>
                      <a:gd name="connsiteY298" fmla="*/ 25442 h 39745"/>
                      <a:gd name="connsiteX299" fmla="*/ 11048 w 18480"/>
                      <a:gd name="connsiteY299" fmla="*/ 25195 h 39745"/>
                      <a:gd name="connsiteX300" fmla="*/ 11183 w 18480"/>
                      <a:gd name="connsiteY300" fmla="*/ 24948 h 39745"/>
                      <a:gd name="connsiteX301" fmla="*/ 11317 w 18480"/>
                      <a:gd name="connsiteY301" fmla="*/ 24701 h 39745"/>
                      <a:gd name="connsiteX302" fmla="*/ 11452 w 18480"/>
                      <a:gd name="connsiteY302" fmla="*/ 24454 h 39745"/>
                      <a:gd name="connsiteX303" fmla="*/ 11587 w 18480"/>
                      <a:gd name="connsiteY303" fmla="*/ 24207 h 39745"/>
                      <a:gd name="connsiteX304" fmla="*/ 11721 w 18480"/>
                      <a:gd name="connsiteY304" fmla="*/ 23960 h 39745"/>
                      <a:gd name="connsiteX305" fmla="*/ 11856 w 18480"/>
                      <a:gd name="connsiteY305" fmla="*/ 23713 h 39745"/>
                      <a:gd name="connsiteX306" fmla="*/ 11991 w 18480"/>
                      <a:gd name="connsiteY306" fmla="*/ 23466 h 39745"/>
                      <a:gd name="connsiteX307" fmla="*/ 12103 w 18480"/>
                      <a:gd name="connsiteY307" fmla="*/ 23219 h 39745"/>
                      <a:gd name="connsiteX308" fmla="*/ 12216 w 18480"/>
                      <a:gd name="connsiteY308" fmla="*/ 22971 h 39745"/>
                      <a:gd name="connsiteX309" fmla="*/ 12328 w 18480"/>
                      <a:gd name="connsiteY309" fmla="*/ 22725 h 39745"/>
                      <a:gd name="connsiteX310" fmla="*/ 12440 w 18480"/>
                      <a:gd name="connsiteY310" fmla="*/ 22478 h 39745"/>
                      <a:gd name="connsiteX311" fmla="*/ 12552 w 18480"/>
                      <a:gd name="connsiteY311" fmla="*/ 22231 h 39745"/>
                      <a:gd name="connsiteX312" fmla="*/ 12665 w 18480"/>
                      <a:gd name="connsiteY312" fmla="*/ 21984 h 39745"/>
                      <a:gd name="connsiteX313" fmla="*/ 12777 w 18480"/>
                      <a:gd name="connsiteY313" fmla="*/ 21736 h 39745"/>
                      <a:gd name="connsiteX314" fmla="*/ 12889 w 18480"/>
                      <a:gd name="connsiteY314" fmla="*/ 21490 h 39745"/>
                      <a:gd name="connsiteX315" fmla="*/ 13001 w 18480"/>
                      <a:gd name="connsiteY315" fmla="*/ 21242 h 39745"/>
                      <a:gd name="connsiteX316" fmla="*/ 13114 w 18480"/>
                      <a:gd name="connsiteY316" fmla="*/ 20996 h 39745"/>
                      <a:gd name="connsiteX317" fmla="*/ 13226 w 18480"/>
                      <a:gd name="connsiteY317" fmla="*/ 20748 h 39745"/>
                      <a:gd name="connsiteX318" fmla="*/ 13338 w 18480"/>
                      <a:gd name="connsiteY318" fmla="*/ 20501 h 39745"/>
                      <a:gd name="connsiteX319" fmla="*/ 13451 w 18480"/>
                      <a:gd name="connsiteY319" fmla="*/ 20254 h 39745"/>
                      <a:gd name="connsiteX320" fmla="*/ 13540 w 18480"/>
                      <a:gd name="connsiteY320" fmla="*/ 20007 h 39745"/>
                      <a:gd name="connsiteX321" fmla="*/ 13630 w 18480"/>
                      <a:gd name="connsiteY321" fmla="*/ 19760 h 39745"/>
                      <a:gd name="connsiteX322" fmla="*/ 13720 w 18480"/>
                      <a:gd name="connsiteY322" fmla="*/ 19513 h 39745"/>
                      <a:gd name="connsiteX323" fmla="*/ 13810 w 18480"/>
                      <a:gd name="connsiteY323" fmla="*/ 19266 h 39745"/>
                      <a:gd name="connsiteX324" fmla="*/ 13900 w 18480"/>
                      <a:gd name="connsiteY324" fmla="*/ 19019 h 39745"/>
                      <a:gd name="connsiteX325" fmla="*/ 13989 w 18480"/>
                      <a:gd name="connsiteY325" fmla="*/ 18772 h 39745"/>
                      <a:gd name="connsiteX326" fmla="*/ 14079 w 18480"/>
                      <a:gd name="connsiteY326" fmla="*/ 18525 h 39745"/>
                      <a:gd name="connsiteX327" fmla="*/ 14169 w 18480"/>
                      <a:gd name="connsiteY327" fmla="*/ 18301 h 39745"/>
                      <a:gd name="connsiteX328" fmla="*/ 14259 w 18480"/>
                      <a:gd name="connsiteY328" fmla="*/ 18076 h 39745"/>
                      <a:gd name="connsiteX329" fmla="*/ 14349 w 18480"/>
                      <a:gd name="connsiteY329" fmla="*/ 17852 h 39745"/>
                      <a:gd name="connsiteX330" fmla="*/ 14439 w 18480"/>
                      <a:gd name="connsiteY330" fmla="*/ 17627 h 39745"/>
                      <a:gd name="connsiteX331" fmla="*/ 14528 w 18480"/>
                      <a:gd name="connsiteY331" fmla="*/ 17403 h 39745"/>
                      <a:gd name="connsiteX332" fmla="*/ 14596 w 18480"/>
                      <a:gd name="connsiteY332" fmla="*/ 17178 h 39745"/>
                      <a:gd name="connsiteX333" fmla="*/ 14663 w 18480"/>
                      <a:gd name="connsiteY333" fmla="*/ 16954 h 39745"/>
                      <a:gd name="connsiteX334" fmla="*/ 14731 w 18480"/>
                      <a:gd name="connsiteY334" fmla="*/ 16729 h 39745"/>
                      <a:gd name="connsiteX335" fmla="*/ 14798 w 18480"/>
                      <a:gd name="connsiteY335" fmla="*/ 16504 h 39745"/>
                      <a:gd name="connsiteX336" fmla="*/ 14865 w 18480"/>
                      <a:gd name="connsiteY336" fmla="*/ 16280 h 39745"/>
                      <a:gd name="connsiteX337" fmla="*/ 14933 w 18480"/>
                      <a:gd name="connsiteY337" fmla="*/ 16055 h 39745"/>
                      <a:gd name="connsiteX338" fmla="*/ 15000 w 18480"/>
                      <a:gd name="connsiteY338" fmla="*/ 15853 h 39745"/>
                      <a:gd name="connsiteX339" fmla="*/ 15067 w 18480"/>
                      <a:gd name="connsiteY339" fmla="*/ 15651 h 39745"/>
                      <a:gd name="connsiteX340" fmla="*/ 15135 w 18480"/>
                      <a:gd name="connsiteY340" fmla="*/ 15449 h 39745"/>
                      <a:gd name="connsiteX341" fmla="*/ 15202 w 18480"/>
                      <a:gd name="connsiteY341" fmla="*/ 15247 h 39745"/>
                      <a:gd name="connsiteX342" fmla="*/ 15269 w 18480"/>
                      <a:gd name="connsiteY342" fmla="*/ 15045 h 39745"/>
                      <a:gd name="connsiteX343" fmla="*/ 15314 w 18480"/>
                      <a:gd name="connsiteY343" fmla="*/ 14843 h 39745"/>
                      <a:gd name="connsiteX344" fmla="*/ 15359 w 18480"/>
                      <a:gd name="connsiteY344" fmla="*/ 14641 h 39745"/>
                      <a:gd name="connsiteX345" fmla="*/ 15404 w 18480"/>
                      <a:gd name="connsiteY345" fmla="*/ 14461 h 39745"/>
                      <a:gd name="connsiteX346" fmla="*/ 15449 w 18480"/>
                      <a:gd name="connsiteY346" fmla="*/ 14281 h 39745"/>
                      <a:gd name="connsiteX347" fmla="*/ 15494 w 18480"/>
                      <a:gd name="connsiteY347" fmla="*/ 14102 h 39745"/>
                      <a:gd name="connsiteX348" fmla="*/ 15539 w 18480"/>
                      <a:gd name="connsiteY348" fmla="*/ 13922 h 39745"/>
                      <a:gd name="connsiteX349" fmla="*/ 15584 w 18480"/>
                      <a:gd name="connsiteY349" fmla="*/ 13742 h 39745"/>
                      <a:gd name="connsiteX350" fmla="*/ 15629 w 18480"/>
                      <a:gd name="connsiteY350" fmla="*/ 13563 h 39745"/>
                      <a:gd name="connsiteX351" fmla="*/ 15674 w 18480"/>
                      <a:gd name="connsiteY351" fmla="*/ 13383 h 39745"/>
                      <a:gd name="connsiteX352" fmla="*/ 15719 w 18480"/>
                      <a:gd name="connsiteY352" fmla="*/ 13226 h 39745"/>
                      <a:gd name="connsiteX353" fmla="*/ 15719 w 18480"/>
                      <a:gd name="connsiteY353" fmla="*/ 13069 h 39745"/>
                      <a:gd name="connsiteX354" fmla="*/ 15786 w 18480"/>
                      <a:gd name="connsiteY354" fmla="*/ 12912 h 39745"/>
                      <a:gd name="connsiteX355" fmla="*/ 15786 w 18480"/>
                      <a:gd name="connsiteY355" fmla="*/ 12754 h 39745"/>
                      <a:gd name="connsiteX356" fmla="*/ 15921 w 18480"/>
                      <a:gd name="connsiteY356" fmla="*/ 12126 h 39745"/>
                      <a:gd name="connsiteX357" fmla="*/ 16010 w 18480"/>
                      <a:gd name="connsiteY357" fmla="*/ 11564 h 39745"/>
                      <a:gd name="connsiteX358" fmla="*/ 16100 w 18480"/>
                      <a:gd name="connsiteY358" fmla="*/ 11070 h 39745"/>
                      <a:gd name="connsiteX359" fmla="*/ 16168 w 18480"/>
                      <a:gd name="connsiteY359" fmla="*/ 10644 h 39745"/>
                      <a:gd name="connsiteX360" fmla="*/ 16235 w 18480"/>
                      <a:gd name="connsiteY360" fmla="*/ 10262 h 39745"/>
                      <a:gd name="connsiteX361" fmla="*/ 16235 w 18480"/>
                      <a:gd name="connsiteY361" fmla="*/ 10082 h 39745"/>
                      <a:gd name="connsiteX362" fmla="*/ 16280 w 18480"/>
                      <a:gd name="connsiteY362" fmla="*/ 9925 h 39745"/>
                      <a:gd name="connsiteX363" fmla="*/ 16280 w 18480"/>
                      <a:gd name="connsiteY363" fmla="*/ 9768 h 39745"/>
                      <a:gd name="connsiteX364" fmla="*/ 16325 w 18480"/>
                      <a:gd name="connsiteY364" fmla="*/ 9611 h 39745"/>
                      <a:gd name="connsiteX365" fmla="*/ 16325 w 18480"/>
                      <a:gd name="connsiteY365" fmla="*/ 9454 h 39745"/>
                      <a:gd name="connsiteX366" fmla="*/ 16370 w 18480"/>
                      <a:gd name="connsiteY366" fmla="*/ 9296 h 39745"/>
                      <a:gd name="connsiteX367" fmla="*/ 16370 w 18480"/>
                      <a:gd name="connsiteY367" fmla="*/ 9005 h 39745"/>
                      <a:gd name="connsiteX368" fmla="*/ 16415 w 18480"/>
                      <a:gd name="connsiteY368" fmla="*/ 8892 h 39745"/>
                      <a:gd name="connsiteX369" fmla="*/ 16415 w 18480"/>
                      <a:gd name="connsiteY369" fmla="*/ 8690 h 39745"/>
                      <a:gd name="connsiteX370" fmla="*/ 16460 w 18480"/>
                      <a:gd name="connsiteY370" fmla="*/ 8353 h 39745"/>
                      <a:gd name="connsiteX371" fmla="*/ 16460 w 18480"/>
                      <a:gd name="connsiteY371" fmla="*/ 7994 h 39745"/>
                      <a:gd name="connsiteX372" fmla="*/ 16549 w 18480"/>
                      <a:gd name="connsiteY372" fmla="*/ 7141 h 39745"/>
                      <a:gd name="connsiteX373" fmla="*/ 16594 w 18480"/>
                      <a:gd name="connsiteY373" fmla="*/ 6624 h 39745"/>
                      <a:gd name="connsiteX374" fmla="*/ 16639 w 18480"/>
                      <a:gd name="connsiteY374" fmla="*/ 6040 h 39745"/>
                      <a:gd name="connsiteX375" fmla="*/ 16639 w 18480"/>
                      <a:gd name="connsiteY375" fmla="*/ 5659 h 39745"/>
                      <a:gd name="connsiteX376" fmla="*/ 16909 w 18480"/>
                      <a:gd name="connsiteY376" fmla="*/ 2829 h 39745"/>
                      <a:gd name="connsiteX377" fmla="*/ 16909 w 18480"/>
                      <a:gd name="connsiteY377" fmla="*/ 2762 h 39745"/>
                      <a:gd name="connsiteX378" fmla="*/ 16909 w 18480"/>
                      <a:gd name="connsiteY378" fmla="*/ 2717 h 39745"/>
                      <a:gd name="connsiteX379" fmla="*/ 16909 w 18480"/>
                      <a:gd name="connsiteY379" fmla="*/ 2717 h 39745"/>
                      <a:gd name="connsiteX380" fmla="*/ 16931 w 18480"/>
                      <a:gd name="connsiteY380" fmla="*/ 2582 h 39745"/>
                      <a:gd name="connsiteX381" fmla="*/ 16931 w 18480"/>
                      <a:gd name="connsiteY381" fmla="*/ 2492 h 39745"/>
                      <a:gd name="connsiteX382" fmla="*/ 16999 w 18480"/>
                      <a:gd name="connsiteY382" fmla="*/ 2268 h 39745"/>
                      <a:gd name="connsiteX383" fmla="*/ 17043 w 18480"/>
                      <a:gd name="connsiteY383" fmla="*/ 2021 h 39745"/>
                      <a:gd name="connsiteX384" fmla="*/ 17088 w 18480"/>
                      <a:gd name="connsiteY384" fmla="*/ 1774 h 39745"/>
                      <a:gd name="connsiteX385" fmla="*/ 17088 w 18480"/>
                      <a:gd name="connsiteY385" fmla="*/ 1504 h 39745"/>
                      <a:gd name="connsiteX386" fmla="*/ 17156 w 18480"/>
                      <a:gd name="connsiteY386" fmla="*/ 1257 h 39745"/>
                      <a:gd name="connsiteX387" fmla="*/ 17156 w 18480"/>
                      <a:gd name="connsiteY387" fmla="*/ 1010 h 39745"/>
                      <a:gd name="connsiteX388" fmla="*/ 17201 w 18480"/>
                      <a:gd name="connsiteY388" fmla="*/ 786 h 39745"/>
                      <a:gd name="connsiteX389" fmla="*/ 17201 w 18480"/>
                      <a:gd name="connsiteY389" fmla="*/ 584 h 39745"/>
                      <a:gd name="connsiteX390" fmla="*/ 17201 w 18480"/>
                      <a:gd name="connsiteY390" fmla="*/ 427 h 39745"/>
                      <a:gd name="connsiteX391" fmla="*/ 17201 w 18480"/>
                      <a:gd name="connsiteY391" fmla="*/ 427 h 39745"/>
                      <a:gd name="connsiteX392" fmla="*/ 17201 w 18480"/>
                      <a:gd name="connsiteY392" fmla="*/ 382 h 39745"/>
                      <a:gd name="connsiteX393" fmla="*/ 17201 w 18480"/>
                      <a:gd name="connsiteY393" fmla="*/ 337 h 39745"/>
                      <a:gd name="connsiteX394" fmla="*/ 17156 w 18480"/>
                      <a:gd name="connsiteY394" fmla="*/ 269 h 39745"/>
                      <a:gd name="connsiteX395" fmla="*/ 17156 w 18480"/>
                      <a:gd name="connsiteY395" fmla="*/ 202 h 39745"/>
                      <a:gd name="connsiteX396" fmla="*/ 17156 w 18480"/>
                      <a:gd name="connsiteY396" fmla="*/ 135 h 39745"/>
                      <a:gd name="connsiteX397" fmla="*/ 17156 w 18480"/>
                      <a:gd name="connsiteY397" fmla="*/ 135 h 39745"/>
                      <a:gd name="connsiteX398" fmla="*/ 17156 w 18480"/>
                      <a:gd name="connsiteY398" fmla="*/ 90 h 39745"/>
                      <a:gd name="connsiteX399" fmla="*/ 17156 w 18480"/>
                      <a:gd name="connsiteY399" fmla="*/ 90 h 39745"/>
                      <a:gd name="connsiteX400" fmla="*/ 17156 w 18480"/>
                      <a:gd name="connsiteY400" fmla="*/ 67 h 39745"/>
                      <a:gd name="connsiteX401" fmla="*/ 17156 w 18480"/>
                      <a:gd name="connsiteY401" fmla="*/ 67 h 39745"/>
                      <a:gd name="connsiteX402" fmla="*/ 17156 w 18480"/>
                      <a:gd name="connsiteY402" fmla="*/ 22 h 39745"/>
                      <a:gd name="connsiteX403" fmla="*/ 17178 w 18480"/>
                      <a:gd name="connsiteY403" fmla="*/ 22 h 39745"/>
                      <a:gd name="connsiteX404" fmla="*/ 17201 w 18480"/>
                      <a:gd name="connsiteY404" fmla="*/ 0 h 39745"/>
                      <a:gd name="connsiteX405" fmla="*/ 17201 w 18480"/>
                      <a:gd name="connsiteY405" fmla="*/ 0 h 39745"/>
                      <a:gd name="connsiteX406" fmla="*/ 17223 w 18480"/>
                      <a:gd name="connsiteY406" fmla="*/ 0 h 39745"/>
                      <a:gd name="connsiteX407" fmla="*/ 17245 w 18480"/>
                      <a:gd name="connsiteY407" fmla="*/ 0 h 39745"/>
                      <a:gd name="connsiteX408" fmla="*/ 17807 w 18480"/>
                      <a:gd name="connsiteY408" fmla="*/ 427 h 39745"/>
                      <a:gd name="connsiteX409" fmla="*/ 17807 w 18480"/>
                      <a:gd name="connsiteY409" fmla="*/ 427 h 39745"/>
                      <a:gd name="connsiteX410" fmla="*/ 17807 w 18480"/>
                      <a:gd name="connsiteY410" fmla="*/ 427 h 39745"/>
                      <a:gd name="connsiteX411" fmla="*/ 17807 w 18480"/>
                      <a:gd name="connsiteY411" fmla="*/ 427 h 39745"/>
                      <a:gd name="connsiteX412" fmla="*/ 17807 w 18480"/>
                      <a:gd name="connsiteY412" fmla="*/ 427 h 39745"/>
                      <a:gd name="connsiteX413" fmla="*/ 17807 w 18480"/>
                      <a:gd name="connsiteY413" fmla="*/ 427 h 39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</a:cxnLst>
                    <a:rect l="l" t="t" r="r" b="b"/>
                    <a:pathLst>
                      <a:path w="18480" h="39745">
                        <a:moveTo>
                          <a:pt x="17582" y="135"/>
                        </a:moveTo>
                        <a:lnTo>
                          <a:pt x="17605" y="135"/>
                        </a:lnTo>
                        <a:cubicBezTo>
                          <a:pt x="17605" y="135"/>
                          <a:pt x="17627" y="135"/>
                          <a:pt x="17627" y="135"/>
                        </a:cubicBezTo>
                        <a:lnTo>
                          <a:pt x="17650" y="135"/>
                        </a:lnTo>
                        <a:cubicBezTo>
                          <a:pt x="17650" y="135"/>
                          <a:pt x="17695" y="135"/>
                          <a:pt x="17695" y="135"/>
                        </a:cubicBezTo>
                        <a:lnTo>
                          <a:pt x="17717" y="135"/>
                        </a:lnTo>
                        <a:cubicBezTo>
                          <a:pt x="17717" y="135"/>
                          <a:pt x="17740" y="180"/>
                          <a:pt x="17740" y="180"/>
                        </a:cubicBezTo>
                        <a:lnTo>
                          <a:pt x="17740" y="180"/>
                        </a:lnTo>
                        <a:cubicBezTo>
                          <a:pt x="17740" y="180"/>
                          <a:pt x="17740" y="225"/>
                          <a:pt x="17740" y="225"/>
                        </a:cubicBezTo>
                        <a:lnTo>
                          <a:pt x="17740" y="269"/>
                        </a:lnTo>
                        <a:cubicBezTo>
                          <a:pt x="17740" y="269"/>
                          <a:pt x="17784" y="314"/>
                          <a:pt x="17784" y="314"/>
                        </a:cubicBezTo>
                        <a:lnTo>
                          <a:pt x="17784" y="359"/>
                        </a:lnTo>
                        <a:cubicBezTo>
                          <a:pt x="17784" y="359"/>
                          <a:pt x="17829" y="427"/>
                          <a:pt x="17829" y="427"/>
                        </a:cubicBezTo>
                        <a:lnTo>
                          <a:pt x="17829" y="494"/>
                        </a:lnTo>
                        <a:cubicBezTo>
                          <a:pt x="17829" y="494"/>
                          <a:pt x="17897" y="651"/>
                          <a:pt x="17897" y="651"/>
                        </a:cubicBezTo>
                        <a:lnTo>
                          <a:pt x="17942" y="853"/>
                        </a:lnTo>
                        <a:lnTo>
                          <a:pt x="18009" y="1078"/>
                        </a:lnTo>
                        <a:lnTo>
                          <a:pt x="18076" y="1325"/>
                        </a:lnTo>
                        <a:lnTo>
                          <a:pt x="18144" y="1572"/>
                        </a:lnTo>
                        <a:lnTo>
                          <a:pt x="18211" y="1841"/>
                        </a:lnTo>
                        <a:lnTo>
                          <a:pt x="18278" y="2111"/>
                        </a:lnTo>
                        <a:lnTo>
                          <a:pt x="18346" y="2358"/>
                        </a:lnTo>
                        <a:lnTo>
                          <a:pt x="18413" y="2605"/>
                        </a:lnTo>
                        <a:lnTo>
                          <a:pt x="18413" y="2717"/>
                        </a:lnTo>
                        <a:cubicBezTo>
                          <a:pt x="18413" y="2717"/>
                          <a:pt x="18458" y="2829"/>
                          <a:pt x="18458" y="2829"/>
                        </a:cubicBezTo>
                        <a:lnTo>
                          <a:pt x="18458" y="2874"/>
                        </a:lnTo>
                        <a:cubicBezTo>
                          <a:pt x="18458" y="2874"/>
                          <a:pt x="18458" y="2942"/>
                          <a:pt x="18458" y="2942"/>
                        </a:cubicBezTo>
                        <a:lnTo>
                          <a:pt x="18458" y="3031"/>
                        </a:lnTo>
                        <a:cubicBezTo>
                          <a:pt x="18458" y="3031"/>
                          <a:pt x="18480" y="5883"/>
                          <a:pt x="18480" y="5883"/>
                        </a:cubicBezTo>
                        <a:lnTo>
                          <a:pt x="18480" y="6849"/>
                        </a:lnTo>
                        <a:cubicBezTo>
                          <a:pt x="18480" y="6849"/>
                          <a:pt x="18480" y="7365"/>
                          <a:pt x="18480" y="7365"/>
                        </a:cubicBezTo>
                        <a:lnTo>
                          <a:pt x="18480" y="8219"/>
                        </a:lnTo>
                        <a:cubicBezTo>
                          <a:pt x="18480" y="8219"/>
                          <a:pt x="18480" y="8578"/>
                          <a:pt x="18480" y="8578"/>
                        </a:cubicBezTo>
                        <a:lnTo>
                          <a:pt x="18480" y="8915"/>
                        </a:lnTo>
                        <a:cubicBezTo>
                          <a:pt x="18480" y="8915"/>
                          <a:pt x="18480" y="9117"/>
                          <a:pt x="18480" y="9117"/>
                        </a:cubicBezTo>
                        <a:lnTo>
                          <a:pt x="18480" y="9229"/>
                        </a:lnTo>
                        <a:cubicBezTo>
                          <a:pt x="18480" y="9229"/>
                          <a:pt x="18480" y="9543"/>
                          <a:pt x="18480" y="9543"/>
                        </a:cubicBezTo>
                        <a:lnTo>
                          <a:pt x="18480" y="9701"/>
                        </a:lnTo>
                        <a:cubicBezTo>
                          <a:pt x="18480" y="9701"/>
                          <a:pt x="18480" y="9858"/>
                          <a:pt x="18480" y="9858"/>
                        </a:cubicBezTo>
                        <a:lnTo>
                          <a:pt x="18480" y="10037"/>
                        </a:lnTo>
                        <a:cubicBezTo>
                          <a:pt x="18480" y="10037"/>
                          <a:pt x="18458" y="10217"/>
                          <a:pt x="18458" y="10217"/>
                        </a:cubicBezTo>
                        <a:lnTo>
                          <a:pt x="18458" y="10397"/>
                        </a:lnTo>
                        <a:cubicBezTo>
                          <a:pt x="18458" y="10397"/>
                          <a:pt x="18436" y="10576"/>
                          <a:pt x="18436" y="10576"/>
                        </a:cubicBezTo>
                        <a:lnTo>
                          <a:pt x="18391" y="10980"/>
                        </a:lnTo>
                        <a:lnTo>
                          <a:pt x="18346" y="11430"/>
                        </a:lnTo>
                        <a:lnTo>
                          <a:pt x="18301" y="11924"/>
                        </a:lnTo>
                        <a:lnTo>
                          <a:pt x="18234" y="12485"/>
                        </a:lnTo>
                        <a:lnTo>
                          <a:pt x="18166" y="13136"/>
                        </a:lnTo>
                        <a:lnTo>
                          <a:pt x="18166" y="13316"/>
                        </a:lnTo>
                        <a:cubicBezTo>
                          <a:pt x="18166" y="13316"/>
                          <a:pt x="18121" y="13496"/>
                          <a:pt x="18121" y="13496"/>
                        </a:cubicBezTo>
                        <a:lnTo>
                          <a:pt x="18121" y="13675"/>
                        </a:lnTo>
                        <a:cubicBezTo>
                          <a:pt x="18121" y="13675"/>
                          <a:pt x="18076" y="13855"/>
                          <a:pt x="18076" y="13855"/>
                        </a:cubicBezTo>
                        <a:lnTo>
                          <a:pt x="18076" y="14034"/>
                        </a:lnTo>
                        <a:cubicBezTo>
                          <a:pt x="18076" y="14034"/>
                          <a:pt x="18009" y="14237"/>
                          <a:pt x="18009" y="14237"/>
                        </a:cubicBezTo>
                        <a:lnTo>
                          <a:pt x="18009" y="14439"/>
                        </a:lnTo>
                        <a:cubicBezTo>
                          <a:pt x="18009" y="14439"/>
                          <a:pt x="17942" y="14641"/>
                          <a:pt x="17942" y="14641"/>
                        </a:cubicBezTo>
                        <a:lnTo>
                          <a:pt x="17897" y="14843"/>
                        </a:lnTo>
                        <a:lnTo>
                          <a:pt x="17852" y="15045"/>
                        </a:lnTo>
                        <a:lnTo>
                          <a:pt x="17807" y="15247"/>
                        </a:lnTo>
                        <a:lnTo>
                          <a:pt x="17762" y="15449"/>
                        </a:lnTo>
                        <a:lnTo>
                          <a:pt x="17717" y="15651"/>
                        </a:lnTo>
                        <a:lnTo>
                          <a:pt x="17672" y="15876"/>
                        </a:lnTo>
                        <a:lnTo>
                          <a:pt x="17627" y="16100"/>
                        </a:lnTo>
                        <a:lnTo>
                          <a:pt x="17582" y="16325"/>
                        </a:lnTo>
                        <a:lnTo>
                          <a:pt x="17537" y="16549"/>
                        </a:lnTo>
                        <a:lnTo>
                          <a:pt x="17492" y="16774"/>
                        </a:lnTo>
                        <a:lnTo>
                          <a:pt x="17425" y="16999"/>
                        </a:lnTo>
                        <a:lnTo>
                          <a:pt x="17358" y="17223"/>
                        </a:lnTo>
                        <a:lnTo>
                          <a:pt x="17290" y="17448"/>
                        </a:lnTo>
                        <a:lnTo>
                          <a:pt x="17223" y="17695"/>
                        </a:lnTo>
                        <a:lnTo>
                          <a:pt x="17156" y="17942"/>
                        </a:lnTo>
                        <a:lnTo>
                          <a:pt x="17088" y="18189"/>
                        </a:lnTo>
                        <a:lnTo>
                          <a:pt x="17021" y="18436"/>
                        </a:lnTo>
                        <a:lnTo>
                          <a:pt x="16954" y="18683"/>
                        </a:lnTo>
                        <a:lnTo>
                          <a:pt x="16886" y="18930"/>
                        </a:lnTo>
                        <a:lnTo>
                          <a:pt x="16819" y="19177"/>
                        </a:lnTo>
                        <a:lnTo>
                          <a:pt x="16752" y="19424"/>
                        </a:lnTo>
                        <a:lnTo>
                          <a:pt x="16684" y="19671"/>
                        </a:lnTo>
                        <a:lnTo>
                          <a:pt x="16617" y="19918"/>
                        </a:lnTo>
                        <a:lnTo>
                          <a:pt x="16527" y="20165"/>
                        </a:lnTo>
                        <a:lnTo>
                          <a:pt x="16437" y="20434"/>
                        </a:lnTo>
                        <a:lnTo>
                          <a:pt x="16347" y="20704"/>
                        </a:lnTo>
                        <a:lnTo>
                          <a:pt x="16257" y="20973"/>
                        </a:lnTo>
                        <a:lnTo>
                          <a:pt x="16168" y="21242"/>
                        </a:lnTo>
                        <a:lnTo>
                          <a:pt x="16078" y="21512"/>
                        </a:lnTo>
                        <a:lnTo>
                          <a:pt x="15988" y="21781"/>
                        </a:lnTo>
                        <a:lnTo>
                          <a:pt x="15898" y="22051"/>
                        </a:lnTo>
                        <a:lnTo>
                          <a:pt x="15808" y="22320"/>
                        </a:lnTo>
                        <a:lnTo>
                          <a:pt x="15719" y="22590"/>
                        </a:lnTo>
                        <a:lnTo>
                          <a:pt x="15629" y="22859"/>
                        </a:lnTo>
                        <a:lnTo>
                          <a:pt x="15539" y="23129"/>
                        </a:lnTo>
                        <a:lnTo>
                          <a:pt x="15449" y="23398"/>
                        </a:lnTo>
                        <a:lnTo>
                          <a:pt x="15337" y="23668"/>
                        </a:lnTo>
                        <a:lnTo>
                          <a:pt x="15224" y="23937"/>
                        </a:lnTo>
                        <a:lnTo>
                          <a:pt x="15112" y="24207"/>
                        </a:lnTo>
                        <a:lnTo>
                          <a:pt x="15000" y="24476"/>
                        </a:lnTo>
                        <a:lnTo>
                          <a:pt x="14888" y="24745"/>
                        </a:lnTo>
                        <a:lnTo>
                          <a:pt x="14775" y="25015"/>
                        </a:lnTo>
                        <a:lnTo>
                          <a:pt x="14663" y="25284"/>
                        </a:lnTo>
                        <a:lnTo>
                          <a:pt x="14551" y="25554"/>
                        </a:lnTo>
                        <a:lnTo>
                          <a:pt x="14439" y="25823"/>
                        </a:lnTo>
                        <a:lnTo>
                          <a:pt x="14326" y="26093"/>
                        </a:lnTo>
                        <a:lnTo>
                          <a:pt x="14214" y="26362"/>
                        </a:lnTo>
                        <a:lnTo>
                          <a:pt x="14102" y="26632"/>
                        </a:lnTo>
                        <a:lnTo>
                          <a:pt x="13989" y="26901"/>
                        </a:lnTo>
                        <a:lnTo>
                          <a:pt x="13855" y="27171"/>
                        </a:lnTo>
                        <a:lnTo>
                          <a:pt x="13720" y="27440"/>
                        </a:lnTo>
                        <a:lnTo>
                          <a:pt x="13585" y="27710"/>
                        </a:lnTo>
                        <a:lnTo>
                          <a:pt x="13451" y="27979"/>
                        </a:lnTo>
                        <a:lnTo>
                          <a:pt x="13316" y="28248"/>
                        </a:lnTo>
                        <a:lnTo>
                          <a:pt x="13181" y="28518"/>
                        </a:lnTo>
                        <a:lnTo>
                          <a:pt x="13046" y="28787"/>
                        </a:lnTo>
                        <a:lnTo>
                          <a:pt x="12912" y="29057"/>
                        </a:lnTo>
                        <a:lnTo>
                          <a:pt x="12777" y="29326"/>
                        </a:lnTo>
                        <a:lnTo>
                          <a:pt x="12642" y="29596"/>
                        </a:lnTo>
                        <a:lnTo>
                          <a:pt x="12507" y="29865"/>
                        </a:lnTo>
                        <a:lnTo>
                          <a:pt x="12373" y="30135"/>
                        </a:lnTo>
                        <a:lnTo>
                          <a:pt x="12238" y="30404"/>
                        </a:lnTo>
                        <a:lnTo>
                          <a:pt x="12081" y="30651"/>
                        </a:lnTo>
                        <a:lnTo>
                          <a:pt x="11924" y="30898"/>
                        </a:lnTo>
                        <a:lnTo>
                          <a:pt x="11766" y="31145"/>
                        </a:lnTo>
                        <a:lnTo>
                          <a:pt x="11609" y="31392"/>
                        </a:lnTo>
                        <a:lnTo>
                          <a:pt x="11452" y="31639"/>
                        </a:lnTo>
                        <a:lnTo>
                          <a:pt x="11295" y="31886"/>
                        </a:lnTo>
                        <a:lnTo>
                          <a:pt x="11138" y="32133"/>
                        </a:lnTo>
                        <a:lnTo>
                          <a:pt x="10981" y="32380"/>
                        </a:lnTo>
                        <a:lnTo>
                          <a:pt x="10823" y="32627"/>
                        </a:lnTo>
                        <a:lnTo>
                          <a:pt x="10666" y="32874"/>
                        </a:lnTo>
                        <a:lnTo>
                          <a:pt x="10509" y="33121"/>
                        </a:lnTo>
                        <a:lnTo>
                          <a:pt x="10352" y="33346"/>
                        </a:lnTo>
                        <a:lnTo>
                          <a:pt x="10172" y="33570"/>
                        </a:lnTo>
                        <a:lnTo>
                          <a:pt x="9993" y="33795"/>
                        </a:lnTo>
                        <a:lnTo>
                          <a:pt x="9813" y="34019"/>
                        </a:lnTo>
                        <a:lnTo>
                          <a:pt x="9633" y="34244"/>
                        </a:lnTo>
                        <a:lnTo>
                          <a:pt x="9454" y="34469"/>
                        </a:lnTo>
                        <a:lnTo>
                          <a:pt x="9274" y="34693"/>
                        </a:lnTo>
                        <a:lnTo>
                          <a:pt x="9094" y="34918"/>
                        </a:lnTo>
                        <a:lnTo>
                          <a:pt x="8915" y="35142"/>
                        </a:lnTo>
                        <a:lnTo>
                          <a:pt x="8735" y="35344"/>
                        </a:lnTo>
                        <a:lnTo>
                          <a:pt x="8555" y="35546"/>
                        </a:lnTo>
                        <a:lnTo>
                          <a:pt x="8353" y="35748"/>
                        </a:lnTo>
                        <a:lnTo>
                          <a:pt x="8151" y="35951"/>
                        </a:lnTo>
                        <a:lnTo>
                          <a:pt x="7949" y="36153"/>
                        </a:lnTo>
                        <a:lnTo>
                          <a:pt x="7747" y="36355"/>
                        </a:lnTo>
                        <a:lnTo>
                          <a:pt x="7545" y="36557"/>
                        </a:lnTo>
                        <a:lnTo>
                          <a:pt x="7343" y="36736"/>
                        </a:lnTo>
                        <a:lnTo>
                          <a:pt x="7141" y="36916"/>
                        </a:lnTo>
                        <a:lnTo>
                          <a:pt x="6939" y="37096"/>
                        </a:lnTo>
                        <a:lnTo>
                          <a:pt x="6737" y="37275"/>
                        </a:lnTo>
                        <a:lnTo>
                          <a:pt x="6512" y="37455"/>
                        </a:lnTo>
                        <a:lnTo>
                          <a:pt x="6287" y="37612"/>
                        </a:lnTo>
                        <a:lnTo>
                          <a:pt x="6063" y="37769"/>
                        </a:lnTo>
                        <a:lnTo>
                          <a:pt x="5951" y="37859"/>
                        </a:lnTo>
                        <a:lnTo>
                          <a:pt x="5838" y="37927"/>
                        </a:lnTo>
                        <a:lnTo>
                          <a:pt x="5726" y="37994"/>
                        </a:lnTo>
                        <a:lnTo>
                          <a:pt x="5614" y="38061"/>
                        </a:lnTo>
                        <a:lnTo>
                          <a:pt x="5502" y="38129"/>
                        </a:lnTo>
                        <a:lnTo>
                          <a:pt x="5389" y="38196"/>
                        </a:lnTo>
                        <a:lnTo>
                          <a:pt x="5277" y="38263"/>
                        </a:lnTo>
                        <a:lnTo>
                          <a:pt x="5165" y="38331"/>
                        </a:lnTo>
                        <a:lnTo>
                          <a:pt x="5052" y="38398"/>
                        </a:lnTo>
                        <a:lnTo>
                          <a:pt x="4940" y="38466"/>
                        </a:lnTo>
                        <a:lnTo>
                          <a:pt x="4828" y="38533"/>
                        </a:lnTo>
                        <a:lnTo>
                          <a:pt x="4716" y="38600"/>
                        </a:lnTo>
                        <a:lnTo>
                          <a:pt x="4603" y="38668"/>
                        </a:lnTo>
                        <a:lnTo>
                          <a:pt x="4491" y="38735"/>
                        </a:lnTo>
                        <a:lnTo>
                          <a:pt x="4379" y="38802"/>
                        </a:lnTo>
                        <a:lnTo>
                          <a:pt x="4267" y="38870"/>
                        </a:lnTo>
                        <a:lnTo>
                          <a:pt x="4154" y="38937"/>
                        </a:lnTo>
                        <a:lnTo>
                          <a:pt x="4019" y="39004"/>
                        </a:lnTo>
                        <a:lnTo>
                          <a:pt x="3885" y="39072"/>
                        </a:lnTo>
                        <a:lnTo>
                          <a:pt x="3750" y="39117"/>
                        </a:lnTo>
                        <a:lnTo>
                          <a:pt x="3615" y="39162"/>
                        </a:lnTo>
                        <a:lnTo>
                          <a:pt x="3481" y="39207"/>
                        </a:lnTo>
                        <a:lnTo>
                          <a:pt x="3346" y="39251"/>
                        </a:lnTo>
                        <a:lnTo>
                          <a:pt x="3211" y="39296"/>
                        </a:lnTo>
                        <a:lnTo>
                          <a:pt x="3076" y="39341"/>
                        </a:lnTo>
                        <a:lnTo>
                          <a:pt x="2942" y="39386"/>
                        </a:lnTo>
                        <a:lnTo>
                          <a:pt x="2807" y="39431"/>
                        </a:lnTo>
                        <a:lnTo>
                          <a:pt x="2672" y="39476"/>
                        </a:lnTo>
                        <a:lnTo>
                          <a:pt x="2537" y="39521"/>
                        </a:lnTo>
                        <a:lnTo>
                          <a:pt x="2403" y="39566"/>
                        </a:lnTo>
                        <a:lnTo>
                          <a:pt x="2268" y="39611"/>
                        </a:lnTo>
                        <a:lnTo>
                          <a:pt x="2133" y="39611"/>
                        </a:lnTo>
                        <a:cubicBezTo>
                          <a:pt x="2133" y="39611"/>
                          <a:pt x="1999" y="39678"/>
                          <a:pt x="1999" y="39678"/>
                        </a:cubicBezTo>
                        <a:lnTo>
                          <a:pt x="1864" y="39678"/>
                        </a:lnTo>
                        <a:cubicBezTo>
                          <a:pt x="1864" y="39678"/>
                          <a:pt x="1729" y="39745"/>
                          <a:pt x="1729" y="39745"/>
                        </a:cubicBezTo>
                        <a:lnTo>
                          <a:pt x="1729" y="39745"/>
                        </a:lnTo>
                        <a:cubicBezTo>
                          <a:pt x="1729" y="39745"/>
                          <a:pt x="1594" y="39745"/>
                          <a:pt x="1594" y="39745"/>
                        </a:cubicBezTo>
                        <a:lnTo>
                          <a:pt x="1460" y="39745"/>
                        </a:lnTo>
                        <a:cubicBezTo>
                          <a:pt x="1460" y="39745"/>
                          <a:pt x="1325" y="39745"/>
                          <a:pt x="1325" y="39745"/>
                        </a:cubicBezTo>
                        <a:lnTo>
                          <a:pt x="1190" y="39745"/>
                        </a:lnTo>
                        <a:cubicBezTo>
                          <a:pt x="1190" y="39745"/>
                          <a:pt x="1055" y="39745"/>
                          <a:pt x="1055" y="39745"/>
                        </a:cubicBezTo>
                        <a:lnTo>
                          <a:pt x="921" y="39745"/>
                        </a:lnTo>
                        <a:cubicBezTo>
                          <a:pt x="921" y="39745"/>
                          <a:pt x="786" y="39745"/>
                          <a:pt x="786" y="39745"/>
                        </a:cubicBezTo>
                        <a:lnTo>
                          <a:pt x="786" y="39745"/>
                        </a:lnTo>
                        <a:cubicBezTo>
                          <a:pt x="786" y="39745"/>
                          <a:pt x="651" y="39633"/>
                          <a:pt x="651" y="39633"/>
                        </a:cubicBezTo>
                        <a:lnTo>
                          <a:pt x="516" y="39521"/>
                        </a:lnTo>
                        <a:lnTo>
                          <a:pt x="382" y="39409"/>
                        </a:lnTo>
                        <a:lnTo>
                          <a:pt x="247" y="39296"/>
                        </a:lnTo>
                        <a:lnTo>
                          <a:pt x="112" y="39184"/>
                        </a:lnTo>
                        <a:lnTo>
                          <a:pt x="0" y="39072"/>
                        </a:lnTo>
                        <a:lnTo>
                          <a:pt x="90" y="36063"/>
                        </a:lnTo>
                        <a:lnTo>
                          <a:pt x="180" y="35973"/>
                        </a:lnTo>
                        <a:lnTo>
                          <a:pt x="269" y="35861"/>
                        </a:lnTo>
                        <a:lnTo>
                          <a:pt x="359" y="35748"/>
                        </a:lnTo>
                        <a:lnTo>
                          <a:pt x="427" y="35636"/>
                        </a:lnTo>
                        <a:lnTo>
                          <a:pt x="494" y="35524"/>
                        </a:lnTo>
                        <a:lnTo>
                          <a:pt x="561" y="35412"/>
                        </a:lnTo>
                        <a:lnTo>
                          <a:pt x="561" y="35412"/>
                        </a:lnTo>
                        <a:cubicBezTo>
                          <a:pt x="561" y="35412"/>
                          <a:pt x="629" y="35367"/>
                          <a:pt x="629" y="35367"/>
                        </a:cubicBezTo>
                        <a:lnTo>
                          <a:pt x="696" y="35367"/>
                        </a:lnTo>
                        <a:cubicBezTo>
                          <a:pt x="696" y="35367"/>
                          <a:pt x="764" y="35322"/>
                          <a:pt x="764" y="35322"/>
                        </a:cubicBezTo>
                        <a:lnTo>
                          <a:pt x="831" y="35322"/>
                        </a:lnTo>
                        <a:cubicBezTo>
                          <a:pt x="831" y="35322"/>
                          <a:pt x="898" y="35277"/>
                          <a:pt x="898" y="35277"/>
                        </a:cubicBezTo>
                        <a:lnTo>
                          <a:pt x="966" y="35277"/>
                        </a:lnTo>
                        <a:cubicBezTo>
                          <a:pt x="966" y="35277"/>
                          <a:pt x="1033" y="35210"/>
                          <a:pt x="1033" y="35210"/>
                        </a:cubicBezTo>
                        <a:lnTo>
                          <a:pt x="1100" y="35210"/>
                        </a:lnTo>
                        <a:cubicBezTo>
                          <a:pt x="1100" y="35210"/>
                          <a:pt x="1168" y="35210"/>
                          <a:pt x="1168" y="35210"/>
                        </a:cubicBezTo>
                        <a:lnTo>
                          <a:pt x="1235" y="35210"/>
                        </a:lnTo>
                        <a:cubicBezTo>
                          <a:pt x="1235" y="35210"/>
                          <a:pt x="1302" y="35210"/>
                          <a:pt x="1302" y="35210"/>
                        </a:cubicBezTo>
                        <a:lnTo>
                          <a:pt x="1370" y="35210"/>
                        </a:lnTo>
                        <a:cubicBezTo>
                          <a:pt x="1370" y="35210"/>
                          <a:pt x="1437" y="35187"/>
                          <a:pt x="1437" y="35187"/>
                        </a:cubicBezTo>
                        <a:lnTo>
                          <a:pt x="1504" y="35187"/>
                        </a:lnTo>
                        <a:cubicBezTo>
                          <a:pt x="1504" y="35187"/>
                          <a:pt x="1572" y="35165"/>
                          <a:pt x="1572" y="35165"/>
                        </a:cubicBezTo>
                        <a:lnTo>
                          <a:pt x="1639" y="35165"/>
                        </a:lnTo>
                        <a:cubicBezTo>
                          <a:pt x="1639" y="35165"/>
                          <a:pt x="1707" y="35120"/>
                          <a:pt x="1707" y="35120"/>
                        </a:cubicBezTo>
                        <a:lnTo>
                          <a:pt x="1774" y="35120"/>
                        </a:lnTo>
                        <a:cubicBezTo>
                          <a:pt x="1774" y="35120"/>
                          <a:pt x="1841" y="35075"/>
                          <a:pt x="1841" y="35075"/>
                        </a:cubicBezTo>
                        <a:lnTo>
                          <a:pt x="1909" y="35075"/>
                        </a:lnTo>
                        <a:cubicBezTo>
                          <a:pt x="1909" y="35075"/>
                          <a:pt x="1976" y="35030"/>
                          <a:pt x="1976" y="35030"/>
                        </a:cubicBezTo>
                        <a:lnTo>
                          <a:pt x="2043" y="35030"/>
                        </a:lnTo>
                        <a:cubicBezTo>
                          <a:pt x="2043" y="35030"/>
                          <a:pt x="2111" y="34985"/>
                          <a:pt x="2111" y="34985"/>
                        </a:cubicBezTo>
                        <a:lnTo>
                          <a:pt x="2178" y="34985"/>
                        </a:lnTo>
                        <a:cubicBezTo>
                          <a:pt x="2178" y="34985"/>
                          <a:pt x="2246" y="34940"/>
                          <a:pt x="2246" y="34940"/>
                        </a:cubicBezTo>
                        <a:lnTo>
                          <a:pt x="2313" y="34940"/>
                        </a:lnTo>
                        <a:cubicBezTo>
                          <a:pt x="2313" y="34940"/>
                          <a:pt x="2380" y="34873"/>
                          <a:pt x="2380" y="34873"/>
                        </a:cubicBezTo>
                        <a:lnTo>
                          <a:pt x="2448" y="34873"/>
                        </a:lnTo>
                        <a:cubicBezTo>
                          <a:pt x="2448" y="34873"/>
                          <a:pt x="2537" y="34805"/>
                          <a:pt x="2537" y="34805"/>
                        </a:cubicBezTo>
                        <a:lnTo>
                          <a:pt x="2605" y="34805"/>
                        </a:lnTo>
                        <a:cubicBezTo>
                          <a:pt x="2605" y="34805"/>
                          <a:pt x="2695" y="34738"/>
                          <a:pt x="2695" y="34738"/>
                        </a:cubicBezTo>
                        <a:lnTo>
                          <a:pt x="2784" y="34693"/>
                        </a:lnTo>
                        <a:lnTo>
                          <a:pt x="2874" y="34648"/>
                        </a:lnTo>
                        <a:lnTo>
                          <a:pt x="2964" y="34603"/>
                        </a:lnTo>
                        <a:lnTo>
                          <a:pt x="3054" y="34558"/>
                        </a:lnTo>
                        <a:lnTo>
                          <a:pt x="3144" y="34513"/>
                        </a:lnTo>
                        <a:lnTo>
                          <a:pt x="3234" y="34469"/>
                        </a:lnTo>
                        <a:lnTo>
                          <a:pt x="3323" y="34424"/>
                        </a:lnTo>
                        <a:lnTo>
                          <a:pt x="3413" y="34379"/>
                        </a:lnTo>
                        <a:lnTo>
                          <a:pt x="3503" y="34334"/>
                        </a:lnTo>
                        <a:lnTo>
                          <a:pt x="3593" y="34289"/>
                        </a:lnTo>
                        <a:lnTo>
                          <a:pt x="3660" y="34244"/>
                        </a:lnTo>
                        <a:lnTo>
                          <a:pt x="3840" y="34132"/>
                        </a:lnTo>
                        <a:lnTo>
                          <a:pt x="3997" y="34019"/>
                        </a:lnTo>
                        <a:lnTo>
                          <a:pt x="4154" y="33907"/>
                        </a:lnTo>
                        <a:lnTo>
                          <a:pt x="4311" y="33795"/>
                        </a:lnTo>
                        <a:lnTo>
                          <a:pt x="4469" y="33683"/>
                        </a:lnTo>
                        <a:lnTo>
                          <a:pt x="4626" y="33570"/>
                        </a:lnTo>
                        <a:lnTo>
                          <a:pt x="4783" y="33436"/>
                        </a:lnTo>
                        <a:lnTo>
                          <a:pt x="4940" y="33301"/>
                        </a:lnTo>
                        <a:lnTo>
                          <a:pt x="5097" y="33166"/>
                        </a:lnTo>
                        <a:lnTo>
                          <a:pt x="5255" y="33031"/>
                        </a:lnTo>
                        <a:lnTo>
                          <a:pt x="5412" y="32874"/>
                        </a:lnTo>
                        <a:lnTo>
                          <a:pt x="5569" y="32717"/>
                        </a:lnTo>
                        <a:lnTo>
                          <a:pt x="5726" y="32560"/>
                        </a:lnTo>
                        <a:lnTo>
                          <a:pt x="5906" y="32403"/>
                        </a:lnTo>
                        <a:lnTo>
                          <a:pt x="6063" y="32245"/>
                        </a:lnTo>
                        <a:lnTo>
                          <a:pt x="6220" y="32088"/>
                        </a:lnTo>
                        <a:lnTo>
                          <a:pt x="6377" y="31909"/>
                        </a:lnTo>
                        <a:lnTo>
                          <a:pt x="6534" y="31729"/>
                        </a:lnTo>
                        <a:lnTo>
                          <a:pt x="6692" y="31549"/>
                        </a:lnTo>
                        <a:lnTo>
                          <a:pt x="6849" y="31370"/>
                        </a:lnTo>
                        <a:lnTo>
                          <a:pt x="7006" y="31190"/>
                        </a:lnTo>
                        <a:lnTo>
                          <a:pt x="7163" y="31010"/>
                        </a:lnTo>
                        <a:lnTo>
                          <a:pt x="7320" y="30808"/>
                        </a:lnTo>
                        <a:lnTo>
                          <a:pt x="7478" y="30606"/>
                        </a:lnTo>
                        <a:lnTo>
                          <a:pt x="7635" y="30404"/>
                        </a:lnTo>
                        <a:lnTo>
                          <a:pt x="7792" y="30202"/>
                        </a:lnTo>
                        <a:lnTo>
                          <a:pt x="7949" y="30000"/>
                        </a:lnTo>
                        <a:lnTo>
                          <a:pt x="8106" y="29798"/>
                        </a:lnTo>
                        <a:lnTo>
                          <a:pt x="8263" y="29596"/>
                        </a:lnTo>
                        <a:lnTo>
                          <a:pt x="8421" y="29394"/>
                        </a:lnTo>
                        <a:lnTo>
                          <a:pt x="8578" y="29169"/>
                        </a:lnTo>
                        <a:lnTo>
                          <a:pt x="8735" y="28945"/>
                        </a:lnTo>
                        <a:lnTo>
                          <a:pt x="8892" y="28720"/>
                        </a:lnTo>
                        <a:lnTo>
                          <a:pt x="9049" y="28495"/>
                        </a:lnTo>
                        <a:lnTo>
                          <a:pt x="9207" y="28271"/>
                        </a:lnTo>
                        <a:lnTo>
                          <a:pt x="9364" y="28046"/>
                        </a:lnTo>
                        <a:lnTo>
                          <a:pt x="9521" y="27822"/>
                        </a:lnTo>
                        <a:lnTo>
                          <a:pt x="9678" y="27597"/>
                        </a:lnTo>
                        <a:lnTo>
                          <a:pt x="9835" y="27373"/>
                        </a:lnTo>
                        <a:lnTo>
                          <a:pt x="9970" y="27148"/>
                        </a:lnTo>
                        <a:lnTo>
                          <a:pt x="10105" y="26924"/>
                        </a:lnTo>
                        <a:lnTo>
                          <a:pt x="10240" y="26677"/>
                        </a:lnTo>
                        <a:lnTo>
                          <a:pt x="10374" y="26430"/>
                        </a:lnTo>
                        <a:lnTo>
                          <a:pt x="10509" y="26183"/>
                        </a:lnTo>
                        <a:lnTo>
                          <a:pt x="10644" y="25936"/>
                        </a:lnTo>
                        <a:lnTo>
                          <a:pt x="10778" y="25689"/>
                        </a:lnTo>
                        <a:lnTo>
                          <a:pt x="10913" y="25442"/>
                        </a:lnTo>
                        <a:lnTo>
                          <a:pt x="11048" y="25195"/>
                        </a:lnTo>
                        <a:lnTo>
                          <a:pt x="11183" y="24948"/>
                        </a:lnTo>
                        <a:lnTo>
                          <a:pt x="11317" y="24701"/>
                        </a:lnTo>
                        <a:lnTo>
                          <a:pt x="11452" y="24454"/>
                        </a:lnTo>
                        <a:lnTo>
                          <a:pt x="11587" y="24207"/>
                        </a:lnTo>
                        <a:lnTo>
                          <a:pt x="11721" y="23960"/>
                        </a:lnTo>
                        <a:lnTo>
                          <a:pt x="11856" y="23713"/>
                        </a:lnTo>
                        <a:lnTo>
                          <a:pt x="11991" y="23466"/>
                        </a:lnTo>
                        <a:lnTo>
                          <a:pt x="12103" y="23219"/>
                        </a:lnTo>
                        <a:lnTo>
                          <a:pt x="12216" y="22971"/>
                        </a:lnTo>
                        <a:lnTo>
                          <a:pt x="12328" y="22725"/>
                        </a:lnTo>
                        <a:lnTo>
                          <a:pt x="12440" y="22478"/>
                        </a:lnTo>
                        <a:lnTo>
                          <a:pt x="12552" y="22231"/>
                        </a:lnTo>
                        <a:lnTo>
                          <a:pt x="12665" y="21984"/>
                        </a:lnTo>
                        <a:lnTo>
                          <a:pt x="12777" y="21736"/>
                        </a:lnTo>
                        <a:lnTo>
                          <a:pt x="12889" y="21490"/>
                        </a:lnTo>
                        <a:lnTo>
                          <a:pt x="13001" y="21242"/>
                        </a:lnTo>
                        <a:lnTo>
                          <a:pt x="13114" y="20996"/>
                        </a:lnTo>
                        <a:lnTo>
                          <a:pt x="13226" y="20748"/>
                        </a:lnTo>
                        <a:lnTo>
                          <a:pt x="13338" y="20501"/>
                        </a:lnTo>
                        <a:lnTo>
                          <a:pt x="13451" y="20254"/>
                        </a:lnTo>
                        <a:lnTo>
                          <a:pt x="13540" y="20007"/>
                        </a:lnTo>
                        <a:lnTo>
                          <a:pt x="13630" y="19760"/>
                        </a:lnTo>
                        <a:lnTo>
                          <a:pt x="13720" y="19513"/>
                        </a:lnTo>
                        <a:lnTo>
                          <a:pt x="13810" y="19266"/>
                        </a:lnTo>
                        <a:lnTo>
                          <a:pt x="13900" y="19019"/>
                        </a:lnTo>
                        <a:lnTo>
                          <a:pt x="13989" y="18772"/>
                        </a:lnTo>
                        <a:lnTo>
                          <a:pt x="14079" y="18525"/>
                        </a:lnTo>
                        <a:lnTo>
                          <a:pt x="14169" y="18301"/>
                        </a:lnTo>
                        <a:lnTo>
                          <a:pt x="14259" y="18076"/>
                        </a:lnTo>
                        <a:lnTo>
                          <a:pt x="14349" y="17852"/>
                        </a:lnTo>
                        <a:lnTo>
                          <a:pt x="14439" y="17627"/>
                        </a:lnTo>
                        <a:lnTo>
                          <a:pt x="14528" y="17403"/>
                        </a:lnTo>
                        <a:lnTo>
                          <a:pt x="14596" y="17178"/>
                        </a:lnTo>
                        <a:lnTo>
                          <a:pt x="14663" y="16954"/>
                        </a:lnTo>
                        <a:lnTo>
                          <a:pt x="14731" y="16729"/>
                        </a:lnTo>
                        <a:lnTo>
                          <a:pt x="14798" y="16504"/>
                        </a:lnTo>
                        <a:lnTo>
                          <a:pt x="14865" y="16280"/>
                        </a:lnTo>
                        <a:lnTo>
                          <a:pt x="14933" y="16055"/>
                        </a:lnTo>
                        <a:lnTo>
                          <a:pt x="15000" y="15853"/>
                        </a:lnTo>
                        <a:lnTo>
                          <a:pt x="15067" y="15651"/>
                        </a:lnTo>
                        <a:lnTo>
                          <a:pt x="15135" y="15449"/>
                        </a:lnTo>
                        <a:lnTo>
                          <a:pt x="15202" y="15247"/>
                        </a:lnTo>
                        <a:lnTo>
                          <a:pt x="15269" y="15045"/>
                        </a:lnTo>
                        <a:lnTo>
                          <a:pt x="15314" y="14843"/>
                        </a:lnTo>
                        <a:lnTo>
                          <a:pt x="15359" y="14641"/>
                        </a:lnTo>
                        <a:lnTo>
                          <a:pt x="15404" y="14461"/>
                        </a:lnTo>
                        <a:lnTo>
                          <a:pt x="15449" y="14281"/>
                        </a:lnTo>
                        <a:lnTo>
                          <a:pt x="15494" y="14102"/>
                        </a:lnTo>
                        <a:lnTo>
                          <a:pt x="15539" y="13922"/>
                        </a:lnTo>
                        <a:lnTo>
                          <a:pt x="15584" y="13742"/>
                        </a:lnTo>
                        <a:lnTo>
                          <a:pt x="15629" y="13563"/>
                        </a:lnTo>
                        <a:lnTo>
                          <a:pt x="15674" y="13383"/>
                        </a:lnTo>
                        <a:lnTo>
                          <a:pt x="15719" y="13226"/>
                        </a:lnTo>
                        <a:lnTo>
                          <a:pt x="15719" y="13069"/>
                        </a:lnTo>
                        <a:cubicBezTo>
                          <a:pt x="15719" y="13069"/>
                          <a:pt x="15786" y="12912"/>
                          <a:pt x="15786" y="12912"/>
                        </a:cubicBezTo>
                        <a:lnTo>
                          <a:pt x="15786" y="12754"/>
                        </a:lnTo>
                        <a:cubicBezTo>
                          <a:pt x="15786" y="12754"/>
                          <a:pt x="15921" y="12126"/>
                          <a:pt x="15921" y="12126"/>
                        </a:cubicBezTo>
                        <a:lnTo>
                          <a:pt x="16010" y="11564"/>
                        </a:lnTo>
                        <a:lnTo>
                          <a:pt x="16100" y="11070"/>
                        </a:lnTo>
                        <a:lnTo>
                          <a:pt x="16168" y="10644"/>
                        </a:lnTo>
                        <a:lnTo>
                          <a:pt x="16235" y="10262"/>
                        </a:lnTo>
                        <a:lnTo>
                          <a:pt x="16235" y="10082"/>
                        </a:lnTo>
                        <a:cubicBezTo>
                          <a:pt x="16235" y="10082"/>
                          <a:pt x="16280" y="9925"/>
                          <a:pt x="16280" y="9925"/>
                        </a:cubicBezTo>
                        <a:lnTo>
                          <a:pt x="16280" y="9768"/>
                        </a:lnTo>
                        <a:cubicBezTo>
                          <a:pt x="16280" y="9768"/>
                          <a:pt x="16325" y="9611"/>
                          <a:pt x="16325" y="9611"/>
                        </a:cubicBezTo>
                        <a:lnTo>
                          <a:pt x="16325" y="9454"/>
                        </a:lnTo>
                        <a:cubicBezTo>
                          <a:pt x="16325" y="9454"/>
                          <a:pt x="16370" y="9296"/>
                          <a:pt x="16370" y="9296"/>
                        </a:cubicBezTo>
                        <a:lnTo>
                          <a:pt x="16370" y="9005"/>
                        </a:lnTo>
                        <a:cubicBezTo>
                          <a:pt x="16370" y="9005"/>
                          <a:pt x="16415" y="8892"/>
                          <a:pt x="16415" y="8892"/>
                        </a:cubicBezTo>
                        <a:lnTo>
                          <a:pt x="16415" y="8690"/>
                        </a:lnTo>
                        <a:cubicBezTo>
                          <a:pt x="16415" y="8690"/>
                          <a:pt x="16460" y="8353"/>
                          <a:pt x="16460" y="8353"/>
                        </a:cubicBezTo>
                        <a:lnTo>
                          <a:pt x="16460" y="7994"/>
                        </a:lnTo>
                        <a:cubicBezTo>
                          <a:pt x="16460" y="7994"/>
                          <a:pt x="16549" y="7141"/>
                          <a:pt x="16549" y="7141"/>
                        </a:cubicBezTo>
                        <a:lnTo>
                          <a:pt x="16594" y="6624"/>
                        </a:lnTo>
                        <a:lnTo>
                          <a:pt x="16639" y="6040"/>
                        </a:lnTo>
                        <a:lnTo>
                          <a:pt x="16639" y="5659"/>
                        </a:lnTo>
                        <a:cubicBezTo>
                          <a:pt x="16639" y="5659"/>
                          <a:pt x="16909" y="2829"/>
                          <a:pt x="16909" y="2829"/>
                        </a:cubicBezTo>
                        <a:lnTo>
                          <a:pt x="16909" y="2762"/>
                        </a:lnTo>
                        <a:cubicBezTo>
                          <a:pt x="16909" y="2762"/>
                          <a:pt x="16909" y="2717"/>
                          <a:pt x="16909" y="2717"/>
                        </a:cubicBezTo>
                        <a:lnTo>
                          <a:pt x="16909" y="2717"/>
                        </a:lnTo>
                        <a:cubicBezTo>
                          <a:pt x="16909" y="2717"/>
                          <a:pt x="16931" y="2582"/>
                          <a:pt x="16931" y="2582"/>
                        </a:cubicBezTo>
                        <a:lnTo>
                          <a:pt x="16931" y="2492"/>
                        </a:lnTo>
                        <a:cubicBezTo>
                          <a:pt x="16931" y="2492"/>
                          <a:pt x="16999" y="2268"/>
                          <a:pt x="16999" y="2268"/>
                        </a:cubicBezTo>
                        <a:lnTo>
                          <a:pt x="17043" y="2021"/>
                        </a:lnTo>
                        <a:lnTo>
                          <a:pt x="17088" y="1774"/>
                        </a:lnTo>
                        <a:lnTo>
                          <a:pt x="17088" y="1504"/>
                        </a:lnTo>
                        <a:cubicBezTo>
                          <a:pt x="17088" y="1504"/>
                          <a:pt x="17156" y="1257"/>
                          <a:pt x="17156" y="1257"/>
                        </a:cubicBezTo>
                        <a:lnTo>
                          <a:pt x="17156" y="1010"/>
                        </a:lnTo>
                        <a:cubicBezTo>
                          <a:pt x="17156" y="1010"/>
                          <a:pt x="17201" y="786"/>
                          <a:pt x="17201" y="786"/>
                        </a:cubicBezTo>
                        <a:lnTo>
                          <a:pt x="17201" y="584"/>
                        </a:lnTo>
                        <a:cubicBezTo>
                          <a:pt x="17201" y="584"/>
                          <a:pt x="17201" y="427"/>
                          <a:pt x="17201" y="427"/>
                        </a:cubicBezTo>
                        <a:lnTo>
                          <a:pt x="17201" y="427"/>
                        </a:lnTo>
                        <a:cubicBezTo>
                          <a:pt x="17201" y="427"/>
                          <a:pt x="17201" y="382"/>
                          <a:pt x="17201" y="382"/>
                        </a:cubicBezTo>
                        <a:lnTo>
                          <a:pt x="17201" y="337"/>
                        </a:lnTo>
                        <a:cubicBezTo>
                          <a:pt x="17201" y="337"/>
                          <a:pt x="17156" y="269"/>
                          <a:pt x="17156" y="269"/>
                        </a:cubicBezTo>
                        <a:lnTo>
                          <a:pt x="17156" y="202"/>
                        </a:lnTo>
                        <a:cubicBezTo>
                          <a:pt x="17156" y="202"/>
                          <a:pt x="17156" y="135"/>
                          <a:pt x="17156" y="135"/>
                        </a:cubicBezTo>
                        <a:lnTo>
                          <a:pt x="17156" y="135"/>
                        </a:lnTo>
                        <a:cubicBezTo>
                          <a:pt x="17156" y="135"/>
                          <a:pt x="17156" y="90"/>
                          <a:pt x="17156" y="90"/>
                        </a:cubicBezTo>
                        <a:lnTo>
                          <a:pt x="17156" y="90"/>
                        </a:lnTo>
                        <a:cubicBezTo>
                          <a:pt x="17156" y="90"/>
                          <a:pt x="17156" y="67"/>
                          <a:pt x="17156" y="67"/>
                        </a:cubicBezTo>
                        <a:lnTo>
                          <a:pt x="17156" y="67"/>
                        </a:lnTo>
                        <a:cubicBezTo>
                          <a:pt x="17156" y="67"/>
                          <a:pt x="17156" y="22"/>
                          <a:pt x="17156" y="22"/>
                        </a:cubicBezTo>
                        <a:lnTo>
                          <a:pt x="17178" y="22"/>
                        </a:lnTo>
                        <a:cubicBezTo>
                          <a:pt x="17178" y="22"/>
                          <a:pt x="17201" y="0"/>
                          <a:pt x="17201" y="0"/>
                        </a:cubicBezTo>
                        <a:lnTo>
                          <a:pt x="17201" y="0"/>
                        </a:lnTo>
                        <a:cubicBezTo>
                          <a:pt x="17201" y="0"/>
                          <a:pt x="17223" y="0"/>
                          <a:pt x="17223" y="0"/>
                        </a:cubicBezTo>
                        <a:lnTo>
                          <a:pt x="17245" y="0"/>
                        </a:lnTo>
                        <a:close/>
                        <a:moveTo>
                          <a:pt x="17807" y="427"/>
                        </a:moveTo>
                        <a:lnTo>
                          <a:pt x="17807" y="427"/>
                        </a:lnTo>
                        <a:cubicBezTo>
                          <a:pt x="17807" y="427"/>
                          <a:pt x="17807" y="427"/>
                          <a:pt x="17807" y="427"/>
                        </a:cubicBezTo>
                        <a:lnTo>
                          <a:pt x="17807" y="427"/>
                        </a:lnTo>
                        <a:cubicBezTo>
                          <a:pt x="17807" y="427"/>
                          <a:pt x="17807" y="427"/>
                          <a:pt x="17807" y="427"/>
                        </a:cubicBezTo>
                        <a:lnTo>
                          <a:pt x="17807" y="427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任意多边形: 形状 64">
                    <a:extLst>
                      <a:ext uri="{FF2B5EF4-FFF2-40B4-BE49-F238E27FC236}">
                        <a16:creationId xmlns:a16="http://schemas.microsoft.com/office/drawing/2014/main" id="{EB79BF05-96B8-2A29-F4D3-3B8F147A24B1}"/>
                      </a:ext>
                    </a:extLst>
                  </p:cNvPr>
                  <p:cNvSpPr/>
                  <p:nvPr/>
                </p:nvSpPr>
                <p:spPr>
                  <a:xfrm>
                    <a:off x="9963016" y="4829097"/>
                    <a:ext cx="24902" cy="32133"/>
                  </a:xfrm>
                  <a:custGeom>
                    <a:avLst/>
                    <a:gdLst>
                      <a:gd name="connsiteX0" fmla="*/ 24004 w 24902"/>
                      <a:gd name="connsiteY0" fmla="*/ 629 h 32133"/>
                      <a:gd name="connsiteX1" fmla="*/ 24027 w 24902"/>
                      <a:gd name="connsiteY1" fmla="*/ 629 h 32133"/>
                      <a:gd name="connsiteX2" fmla="*/ 24027 w 24902"/>
                      <a:gd name="connsiteY2" fmla="*/ 629 h 32133"/>
                      <a:gd name="connsiteX3" fmla="*/ 24049 w 24902"/>
                      <a:gd name="connsiteY3" fmla="*/ 651 h 32133"/>
                      <a:gd name="connsiteX4" fmla="*/ 24027 w 24902"/>
                      <a:gd name="connsiteY4" fmla="*/ 629 h 32133"/>
                      <a:gd name="connsiteX5" fmla="*/ 24049 w 24902"/>
                      <a:gd name="connsiteY5" fmla="*/ 651 h 32133"/>
                      <a:gd name="connsiteX6" fmla="*/ 24049 w 24902"/>
                      <a:gd name="connsiteY6" fmla="*/ 651 h 32133"/>
                      <a:gd name="connsiteX7" fmla="*/ 24072 w 24902"/>
                      <a:gd name="connsiteY7" fmla="*/ 651 h 32133"/>
                      <a:gd name="connsiteX8" fmla="*/ 24049 w 24902"/>
                      <a:gd name="connsiteY8" fmla="*/ 651 h 32133"/>
                      <a:gd name="connsiteX9" fmla="*/ 24072 w 24902"/>
                      <a:gd name="connsiteY9" fmla="*/ 674 h 32133"/>
                      <a:gd name="connsiteX10" fmla="*/ 24072 w 24902"/>
                      <a:gd name="connsiteY10" fmla="*/ 651 h 32133"/>
                      <a:gd name="connsiteX11" fmla="*/ 24072 w 24902"/>
                      <a:gd name="connsiteY11" fmla="*/ 674 h 32133"/>
                      <a:gd name="connsiteX12" fmla="*/ 24072 w 24902"/>
                      <a:gd name="connsiteY12" fmla="*/ 674 h 32133"/>
                      <a:gd name="connsiteX13" fmla="*/ 24094 w 24902"/>
                      <a:gd name="connsiteY13" fmla="*/ 696 h 32133"/>
                      <a:gd name="connsiteX14" fmla="*/ 24072 w 24902"/>
                      <a:gd name="connsiteY14" fmla="*/ 674 h 32133"/>
                      <a:gd name="connsiteX15" fmla="*/ 24094 w 24902"/>
                      <a:gd name="connsiteY15" fmla="*/ 696 h 32133"/>
                      <a:gd name="connsiteX16" fmla="*/ 24094 w 24902"/>
                      <a:gd name="connsiteY16" fmla="*/ 696 h 32133"/>
                      <a:gd name="connsiteX17" fmla="*/ 24094 w 24902"/>
                      <a:gd name="connsiteY17" fmla="*/ 719 h 32133"/>
                      <a:gd name="connsiteX18" fmla="*/ 24094 w 24902"/>
                      <a:gd name="connsiteY18" fmla="*/ 696 h 32133"/>
                      <a:gd name="connsiteX19" fmla="*/ 24117 w 24902"/>
                      <a:gd name="connsiteY19" fmla="*/ 741 h 32133"/>
                      <a:gd name="connsiteX20" fmla="*/ 24094 w 24902"/>
                      <a:gd name="connsiteY20" fmla="*/ 719 h 32133"/>
                      <a:gd name="connsiteX21" fmla="*/ 24117 w 24902"/>
                      <a:gd name="connsiteY21" fmla="*/ 741 h 32133"/>
                      <a:gd name="connsiteX22" fmla="*/ 24117 w 24902"/>
                      <a:gd name="connsiteY22" fmla="*/ 741 h 32133"/>
                      <a:gd name="connsiteX23" fmla="*/ 24117 w 24902"/>
                      <a:gd name="connsiteY23" fmla="*/ 763 h 32133"/>
                      <a:gd name="connsiteX24" fmla="*/ 24117 w 24902"/>
                      <a:gd name="connsiteY24" fmla="*/ 763 h 32133"/>
                      <a:gd name="connsiteX25" fmla="*/ 24139 w 24902"/>
                      <a:gd name="connsiteY25" fmla="*/ 786 h 32133"/>
                      <a:gd name="connsiteX26" fmla="*/ 24139 w 24902"/>
                      <a:gd name="connsiteY26" fmla="*/ 763 h 32133"/>
                      <a:gd name="connsiteX27" fmla="*/ 24139 w 24902"/>
                      <a:gd name="connsiteY27" fmla="*/ 808 h 32133"/>
                      <a:gd name="connsiteX28" fmla="*/ 24139 w 24902"/>
                      <a:gd name="connsiteY28" fmla="*/ 786 h 32133"/>
                      <a:gd name="connsiteX29" fmla="*/ 24139 w 24902"/>
                      <a:gd name="connsiteY29" fmla="*/ 831 h 32133"/>
                      <a:gd name="connsiteX30" fmla="*/ 24139 w 24902"/>
                      <a:gd name="connsiteY30" fmla="*/ 808 h 32133"/>
                      <a:gd name="connsiteX31" fmla="*/ 24162 w 24902"/>
                      <a:gd name="connsiteY31" fmla="*/ 853 h 32133"/>
                      <a:gd name="connsiteX32" fmla="*/ 24139 w 24902"/>
                      <a:gd name="connsiteY32" fmla="*/ 831 h 32133"/>
                      <a:gd name="connsiteX33" fmla="*/ 24162 w 24902"/>
                      <a:gd name="connsiteY33" fmla="*/ 898 h 32133"/>
                      <a:gd name="connsiteX34" fmla="*/ 24162 w 24902"/>
                      <a:gd name="connsiteY34" fmla="*/ 876 h 32133"/>
                      <a:gd name="connsiteX35" fmla="*/ 24184 w 24902"/>
                      <a:gd name="connsiteY35" fmla="*/ 966 h 32133"/>
                      <a:gd name="connsiteX36" fmla="*/ 24162 w 24902"/>
                      <a:gd name="connsiteY36" fmla="*/ 943 h 32133"/>
                      <a:gd name="connsiteX37" fmla="*/ 24184 w 24902"/>
                      <a:gd name="connsiteY37" fmla="*/ 1010 h 32133"/>
                      <a:gd name="connsiteX38" fmla="*/ 24184 w 24902"/>
                      <a:gd name="connsiteY38" fmla="*/ 988 h 32133"/>
                      <a:gd name="connsiteX39" fmla="*/ 24184 w 24902"/>
                      <a:gd name="connsiteY39" fmla="*/ 1078 h 32133"/>
                      <a:gd name="connsiteX40" fmla="*/ 24184 w 24902"/>
                      <a:gd name="connsiteY40" fmla="*/ 1055 h 32133"/>
                      <a:gd name="connsiteX41" fmla="*/ 24184 w 24902"/>
                      <a:gd name="connsiteY41" fmla="*/ 1145 h 32133"/>
                      <a:gd name="connsiteX42" fmla="*/ 24184 w 24902"/>
                      <a:gd name="connsiteY42" fmla="*/ 1213 h 32133"/>
                      <a:gd name="connsiteX43" fmla="*/ 24184 w 24902"/>
                      <a:gd name="connsiteY43" fmla="*/ 1213 h 32133"/>
                      <a:gd name="connsiteX44" fmla="*/ 24184 w 24902"/>
                      <a:gd name="connsiteY44" fmla="*/ 1280 h 32133"/>
                      <a:gd name="connsiteX45" fmla="*/ 24184 w 24902"/>
                      <a:gd name="connsiteY45" fmla="*/ 1370 h 32133"/>
                      <a:gd name="connsiteX46" fmla="*/ 24184 w 24902"/>
                      <a:gd name="connsiteY46" fmla="*/ 1370 h 32133"/>
                      <a:gd name="connsiteX47" fmla="*/ 24184 w 24902"/>
                      <a:gd name="connsiteY47" fmla="*/ 1437 h 32133"/>
                      <a:gd name="connsiteX48" fmla="*/ 24162 w 24902"/>
                      <a:gd name="connsiteY48" fmla="*/ 1527 h 32133"/>
                      <a:gd name="connsiteX49" fmla="*/ 24162 w 24902"/>
                      <a:gd name="connsiteY49" fmla="*/ 1617 h 32133"/>
                      <a:gd name="connsiteX50" fmla="*/ 24139 w 24902"/>
                      <a:gd name="connsiteY50" fmla="*/ 1707 h 32133"/>
                      <a:gd name="connsiteX51" fmla="*/ 24139 w 24902"/>
                      <a:gd name="connsiteY51" fmla="*/ 1796 h 32133"/>
                      <a:gd name="connsiteX52" fmla="*/ 24117 w 24902"/>
                      <a:gd name="connsiteY52" fmla="*/ 1909 h 32133"/>
                      <a:gd name="connsiteX53" fmla="*/ 24094 w 24902"/>
                      <a:gd name="connsiteY53" fmla="*/ 1998 h 32133"/>
                      <a:gd name="connsiteX54" fmla="*/ 24072 w 24902"/>
                      <a:gd name="connsiteY54" fmla="*/ 2088 h 32133"/>
                      <a:gd name="connsiteX55" fmla="*/ 24049 w 24902"/>
                      <a:gd name="connsiteY55" fmla="*/ 2201 h 32133"/>
                      <a:gd name="connsiteX56" fmla="*/ 24027 w 24902"/>
                      <a:gd name="connsiteY56" fmla="*/ 2290 h 32133"/>
                      <a:gd name="connsiteX57" fmla="*/ 24004 w 24902"/>
                      <a:gd name="connsiteY57" fmla="*/ 2403 h 32133"/>
                      <a:gd name="connsiteX58" fmla="*/ 23982 w 24902"/>
                      <a:gd name="connsiteY58" fmla="*/ 2492 h 32133"/>
                      <a:gd name="connsiteX59" fmla="*/ 23915 w 24902"/>
                      <a:gd name="connsiteY59" fmla="*/ 2695 h 32133"/>
                      <a:gd name="connsiteX60" fmla="*/ 23847 w 24902"/>
                      <a:gd name="connsiteY60" fmla="*/ 2897 h 32133"/>
                      <a:gd name="connsiteX61" fmla="*/ 23780 w 24902"/>
                      <a:gd name="connsiteY61" fmla="*/ 3099 h 32133"/>
                      <a:gd name="connsiteX62" fmla="*/ 23713 w 24902"/>
                      <a:gd name="connsiteY62" fmla="*/ 3301 h 32133"/>
                      <a:gd name="connsiteX63" fmla="*/ 23645 w 24902"/>
                      <a:gd name="connsiteY63" fmla="*/ 3503 h 32133"/>
                      <a:gd name="connsiteX64" fmla="*/ 23578 w 24902"/>
                      <a:gd name="connsiteY64" fmla="*/ 3683 h 32133"/>
                      <a:gd name="connsiteX65" fmla="*/ 23510 w 24902"/>
                      <a:gd name="connsiteY65" fmla="*/ 3885 h 32133"/>
                      <a:gd name="connsiteX66" fmla="*/ 23443 w 24902"/>
                      <a:gd name="connsiteY66" fmla="*/ 4042 h 32133"/>
                      <a:gd name="connsiteX67" fmla="*/ 23376 w 24902"/>
                      <a:gd name="connsiteY67" fmla="*/ 4222 h 32133"/>
                      <a:gd name="connsiteX68" fmla="*/ 23308 w 24902"/>
                      <a:gd name="connsiteY68" fmla="*/ 4379 h 32133"/>
                      <a:gd name="connsiteX69" fmla="*/ 23241 w 24902"/>
                      <a:gd name="connsiteY69" fmla="*/ 4513 h 32133"/>
                      <a:gd name="connsiteX70" fmla="*/ 23151 w 24902"/>
                      <a:gd name="connsiteY70" fmla="*/ 4738 h 32133"/>
                      <a:gd name="connsiteX71" fmla="*/ 23061 w 24902"/>
                      <a:gd name="connsiteY71" fmla="*/ 4918 h 32133"/>
                      <a:gd name="connsiteX72" fmla="*/ 23016 w 24902"/>
                      <a:gd name="connsiteY72" fmla="*/ 5007 h 32133"/>
                      <a:gd name="connsiteX73" fmla="*/ 22837 w 24902"/>
                      <a:gd name="connsiteY73" fmla="*/ 5389 h 32133"/>
                      <a:gd name="connsiteX74" fmla="*/ 22635 w 24902"/>
                      <a:gd name="connsiteY74" fmla="*/ 5771 h 32133"/>
                      <a:gd name="connsiteX75" fmla="*/ 22433 w 24902"/>
                      <a:gd name="connsiteY75" fmla="*/ 6175 h 32133"/>
                      <a:gd name="connsiteX76" fmla="*/ 22208 w 24902"/>
                      <a:gd name="connsiteY76" fmla="*/ 6579 h 32133"/>
                      <a:gd name="connsiteX77" fmla="*/ 21983 w 24902"/>
                      <a:gd name="connsiteY77" fmla="*/ 7006 h 32133"/>
                      <a:gd name="connsiteX78" fmla="*/ 21759 w 24902"/>
                      <a:gd name="connsiteY78" fmla="*/ 7433 h 32133"/>
                      <a:gd name="connsiteX79" fmla="*/ 21512 w 24902"/>
                      <a:gd name="connsiteY79" fmla="*/ 7859 h 32133"/>
                      <a:gd name="connsiteX80" fmla="*/ 21355 w 24902"/>
                      <a:gd name="connsiteY80" fmla="*/ 8129 h 32133"/>
                      <a:gd name="connsiteX81" fmla="*/ 21265 w 24902"/>
                      <a:gd name="connsiteY81" fmla="*/ 8286 h 32133"/>
                      <a:gd name="connsiteX82" fmla="*/ 21018 w 24902"/>
                      <a:gd name="connsiteY82" fmla="*/ 8735 h 32133"/>
                      <a:gd name="connsiteX83" fmla="*/ 20748 w 24902"/>
                      <a:gd name="connsiteY83" fmla="*/ 9162 h 32133"/>
                      <a:gd name="connsiteX84" fmla="*/ 20501 w 24902"/>
                      <a:gd name="connsiteY84" fmla="*/ 9611 h 32133"/>
                      <a:gd name="connsiteX85" fmla="*/ 20232 w 24902"/>
                      <a:gd name="connsiteY85" fmla="*/ 10082 h 32133"/>
                      <a:gd name="connsiteX86" fmla="*/ 19940 w 24902"/>
                      <a:gd name="connsiteY86" fmla="*/ 10531 h 32133"/>
                      <a:gd name="connsiteX87" fmla="*/ 19648 w 24902"/>
                      <a:gd name="connsiteY87" fmla="*/ 10980 h 32133"/>
                      <a:gd name="connsiteX88" fmla="*/ 19356 w 24902"/>
                      <a:gd name="connsiteY88" fmla="*/ 11452 h 32133"/>
                      <a:gd name="connsiteX89" fmla="*/ 19064 w 24902"/>
                      <a:gd name="connsiteY89" fmla="*/ 11924 h 32133"/>
                      <a:gd name="connsiteX90" fmla="*/ 18750 w 24902"/>
                      <a:gd name="connsiteY90" fmla="*/ 12373 h 32133"/>
                      <a:gd name="connsiteX91" fmla="*/ 18436 w 24902"/>
                      <a:gd name="connsiteY91" fmla="*/ 12844 h 32133"/>
                      <a:gd name="connsiteX92" fmla="*/ 18121 w 24902"/>
                      <a:gd name="connsiteY92" fmla="*/ 13316 h 32133"/>
                      <a:gd name="connsiteX93" fmla="*/ 17807 w 24902"/>
                      <a:gd name="connsiteY93" fmla="*/ 13742 h 32133"/>
                      <a:gd name="connsiteX94" fmla="*/ 17807 w 24902"/>
                      <a:gd name="connsiteY94" fmla="*/ 13765 h 32133"/>
                      <a:gd name="connsiteX95" fmla="*/ 17470 w 24902"/>
                      <a:gd name="connsiteY95" fmla="*/ 14237 h 32133"/>
                      <a:gd name="connsiteX96" fmla="*/ 17313 w 24902"/>
                      <a:gd name="connsiteY96" fmla="*/ 14483 h 32133"/>
                      <a:gd name="connsiteX97" fmla="*/ 17133 w 24902"/>
                      <a:gd name="connsiteY97" fmla="*/ 14708 h 32133"/>
                      <a:gd name="connsiteX98" fmla="*/ 16976 w 24902"/>
                      <a:gd name="connsiteY98" fmla="*/ 14933 h 32133"/>
                      <a:gd name="connsiteX99" fmla="*/ 16796 w 24902"/>
                      <a:gd name="connsiteY99" fmla="*/ 15180 h 32133"/>
                      <a:gd name="connsiteX100" fmla="*/ 16639 w 24902"/>
                      <a:gd name="connsiteY100" fmla="*/ 15404 h 32133"/>
                      <a:gd name="connsiteX101" fmla="*/ 16459 w 24902"/>
                      <a:gd name="connsiteY101" fmla="*/ 15629 h 32133"/>
                      <a:gd name="connsiteX102" fmla="*/ 16280 w 24902"/>
                      <a:gd name="connsiteY102" fmla="*/ 15876 h 32133"/>
                      <a:gd name="connsiteX103" fmla="*/ 16100 w 24902"/>
                      <a:gd name="connsiteY103" fmla="*/ 16100 h 32133"/>
                      <a:gd name="connsiteX104" fmla="*/ 15943 w 24902"/>
                      <a:gd name="connsiteY104" fmla="*/ 16325 h 32133"/>
                      <a:gd name="connsiteX105" fmla="*/ 15763 w 24902"/>
                      <a:gd name="connsiteY105" fmla="*/ 16549 h 32133"/>
                      <a:gd name="connsiteX106" fmla="*/ 15584 w 24902"/>
                      <a:gd name="connsiteY106" fmla="*/ 16796 h 32133"/>
                      <a:gd name="connsiteX107" fmla="*/ 15404 w 24902"/>
                      <a:gd name="connsiteY107" fmla="*/ 17021 h 32133"/>
                      <a:gd name="connsiteX108" fmla="*/ 15224 w 24902"/>
                      <a:gd name="connsiteY108" fmla="*/ 17245 h 32133"/>
                      <a:gd name="connsiteX109" fmla="*/ 15045 w 24902"/>
                      <a:gd name="connsiteY109" fmla="*/ 17470 h 32133"/>
                      <a:gd name="connsiteX110" fmla="*/ 14865 w 24902"/>
                      <a:gd name="connsiteY110" fmla="*/ 17695 h 32133"/>
                      <a:gd name="connsiteX111" fmla="*/ 14686 w 24902"/>
                      <a:gd name="connsiteY111" fmla="*/ 17919 h 32133"/>
                      <a:gd name="connsiteX112" fmla="*/ 14483 w 24902"/>
                      <a:gd name="connsiteY112" fmla="*/ 18144 h 32133"/>
                      <a:gd name="connsiteX113" fmla="*/ 14349 w 24902"/>
                      <a:gd name="connsiteY113" fmla="*/ 18301 h 32133"/>
                      <a:gd name="connsiteX114" fmla="*/ 14304 w 24902"/>
                      <a:gd name="connsiteY114" fmla="*/ 18346 h 32133"/>
                      <a:gd name="connsiteX115" fmla="*/ 14124 w 24902"/>
                      <a:gd name="connsiteY115" fmla="*/ 18570 h 32133"/>
                      <a:gd name="connsiteX116" fmla="*/ 13945 w 24902"/>
                      <a:gd name="connsiteY116" fmla="*/ 18795 h 32133"/>
                      <a:gd name="connsiteX117" fmla="*/ 13765 w 24902"/>
                      <a:gd name="connsiteY117" fmla="*/ 19019 h 32133"/>
                      <a:gd name="connsiteX118" fmla="*/ 13585 w 24902"/>
                      <a:gd name="connsiteY118" fmla="*/ 19244 h 32133"/>
                      <a:gd name="connsiteX119" fmla="*/ 13383 w 24902"/>
                      <a:gd name="connsiteY119" fmla="*/ 19446 h 32133"/>
                      <a:gd name="connsiteX120" fmla="*/ 13203 w 24902"/>
                      <a:gd name="connsiteY120" fmla="*/ 19671 h 32133"/>
                      <a:gd name="connsiteX121" fmla="*/ 13024 w 24902"/>
                      <a:gd name="connsiteY121" fmla="*/ 19873 h 32133"/>
                      <a:gd name="connsiteX122" fmla="*/ 12822 w 24902"/>
                      <a:gd name="connsiteY122" fmla="*/ 20097 h 32133"/>
                      <a:gd name="connsiteX123" fmla="*/ 12642 w 24902"/>
                      <a:gd name="connsiteY123" fmla="*/ 20299 h 32133"/>
                      <a:gd name="connsiteX124" fmla="*/ 12463 w 24902"/>
                      <a:gd name="connsiteY124" fmla="*/ 20524 h 32133"/>
                      <a:gd name="connsiteX125" fmla="*/ 12260 w 24902"/>
                      <a:gd name="connsiteY125" fmla="*/ 20726 h 32133"/>
                      <a:gd name="connsiteX126" fmla="*/ 12081 w 24902"/>
                      <a:gd name="connsiteY126" fmla="*/ 20928 h 32133"/>
                      <a:gd name="connsiteX127" fmla="*/ 11879 w 24902"/>
                      <a:gd name="connsiteY127" fmla="*/ 21130 h 32133"/>
                      <a:gd name="connsiteX128" fmla="*/ 11789 w 24902"/>
                      <a:gd name="connsiteY128" fmla="*/ 21220 h 32133"/>
                      <a:gd name="connsiteX129" fmla="*/ 11699 w 24902"/>
                      <a:gd name="connsiteY129" fmla="*/ 21332 h 32133"/>
                      <a:gd name="connsiteX130" fmla="*/ 11497 w 24902"/>
                      <a:gd name="connsiteY130" fmla="*/ 21534 h 32133"/>
                      <a:gd name="connsiteX131" fmla="*/ 11317 w 24902"/>
                      <a:gd name="connsiteY131" fmla="*/ 21736 h 32133"/>
                      <a:gd name="connsiteX132" fmla="*/ 11138 w 24902"/>
                      <a:gd name="connsiteY132" fmla="*/ 21939 h 32133"/>
                      <a:gd name="connsiteX133" fmla="*/ 10936 w 24902"/>
                      <a:gd name="connsiteY133" fmla="*/ 22141 h 32133"/>
                      <a:gd name="connsiteX134" fmla="*/ 10756 w 24902"/>
                      <a:gd name="connsiteY134" fmla="*/ 22320 h 32133"/>
                      <a:gd name="connsiteX135" fmla="*/ 10554 w 24902"/>
                      <a:gd name="connsiteY135" fmla="*/ 22522 h 32133"/>
                      <a:gd name="connsiteX136" fmla="*/ 10352 w 24902"/>
                      <a:gd name="connsiteY136" fmla="*/ 22702 h 32133"/>
                      <a:gd name="connsiteX137" fmla="*/ 10172 w 24902"/>
                      <a:gd name="connsiteY137" fmla="*/ 22882 h 32133"/>
                      <a:gd name="connsiteX138" fmla="*/ 9970 w 24902"/>
                      <a:gd name="connsiteY138" fmla="*/ 23084 h 32133"/>
                      <a:gd name="connsiteX139" fmla="*/ 9790 w 24902"/>
                      <a:gd name="connsiteY139" fmla="*/ 23263 h 32133"/>
                      <a:gd name="connsiteX140" fmla="*/ 9588 w 24902"/>
                      <a:gd name="connsiteY140" fmla="*/ 23443 h 32133"/>
                      <a:gd name="connsiteX141" fmla="*/ 9386 w 24902"/>
                      <a:gd name="connsiteY141" fmla="*/ 23600 h 32133"/>
                      <a:gd name="connsiteX142" fmla="*/ 9207 w 24902"/>
                      <a:gd name="connsiteY142" fmla="*/ 23780 h 32133"/>
                      <a:gd name="connsiteX143" fmla="*/ 9004 w 24902"/>
                      <a:gd name="connsiteY143" fmla="*/ 23960 h 32133"/>
                      <a:gd name="connsiteX144" fmla="*/ 8802 w 24902"/>
                      <a:gd name="connsiteY144" fmla="*/ 24117 h 32133"/>
                      <a:gd name="connsiteX145" fmla="*/ 8757 w 24902"/>
                      <a:gd name="connsiteY145" fmla="*/ 24162 h 32133"/>
                      <a:gd name="connsiteX146" fmla="*/ 8623 w 24902"/>
                      <a:gd name="connsiteY146" fmla="*/ 24296 h 32133"/>
                      <a:gd name="connsiteX147" fmla="*/ 8421 w 24902"/>
                      <a:gd name="connsiteY147" fmla="*/ 24454 h 32133"/>
                      <a:gd name="connsiteX148" fmla="*/ 8241 w 24902"/>
                      <a:gd name="connsiteY148" fmla="*/ 24611 h 32133"/>
                      <a:gd name="connsiteX149" fmla="*/ 8039 w 24902"/>
                      <a:gd name="connsiteY149" fmla="*/ 24768 h 32133"/>
                      <a:gd name="connsiteX150" fmla="*/ 7837 w 24902"/>
                      <a:gd name="connsiteY150" fmla="*/ 24925 h 32133"/>
                      <a:gd name="connsiteX151" fmla="*/ 7657 w 24902"/>
                      <a:gd name="connsiteY151" fmla="*/ 25082 h 32133"/>
                      <a:gd name="connsiteX152" fmla="*/ 7455 w 24902"/>
                      <a:gd name="connsiteY152" fmla="*/ 25239 h 32133"/>
                      <a:gd name="connsiteX153" fmla="*/ 7275 w 24902"/>
                      <a:gd name="connsiteY153" fmla="*/ 25374 h 32133"/>
                      <a:gd name="connsiteX154" fmla="*/ 7073 w 24902"/>
                      <a:gd name="connsiteY154" fmla="*/ 25509 h 32133"/>
                      <a:gd name="connsiteX155" fmla="*/ 6871 w 24902"/>
                      <a:gd name="connsiteY155" fmla="*/ 25666 h 32133"/>
                      <a:gd name="connsiteX156" fmla="*/ 6692 w 24902"/>
                      <a:gd name="connsiteY156" fmla="*/ 25801 h 32133"/>
                      <a:gd name="connsiteX157" fmla="*/ 6489 w 24902"/>
                      <a:gd name="connsiteY157" fmla="*/ 25936 h 32133"/>
                      <a:gd name="connsiteX158" fmla="*/ 6310 w 24902"/>
                      <a:gd name="connsiteY158" fmla="*/ 26048 h 32133"/>
                      <a:gd name="connsiteX159" fmla="*/ 6108 w 24902"/>
                      <a:gd name="connsiteY159" fmla="*/ 26183 h 32133"/>
                      <a:gd name="connsiteX160" fmla="*/ 5906 w 24902"/>
                      <a:gd name="connsiteY160" fmla="*/ 26295 h 32133"/>
                      <a:gd name="connsiteX161" fmla="*/ 5726 w 24902"/>
                      <a:gd name="connsiteY161" fmla="*/ 26430 h 32133"/>
                      <a:gd name="connsiteX162" fmla="*/ 5524 w 24902"/>
                      <a:gd name="connsiteY162" fmla="*/ 26542 h 32133"/>
                      <a:gd name="connsiteX163" fmla="*/ 5344 w 24902"/>
                      <a:gd name="connsiteY163" fmla="*/ 26654 h 32133"/>
                      <a:gd name="connsiteX164" fmla="*/ 5142 w 24902"/>
                      <a:gd name="connsiteY164" fmla="*/ 26744 h 32133"/>
                      <a:gd name="connsiteX165" fmla="*/ 4962 w 24902"/>
                      <a:gd name="connsiteY165" fmla="*/ 26856 h 32133"/>
                      <a:gd name="connsiteX166" fmla="*/ 4760 w 24902"/>
                      <a:gd name="connsiteY166" fmla="*/ 26946 h 32133"/>
                      <a:gd name="connsiteX167" fmla="*/ 4581 w 24902"/>
                      <a:gd name="connsiteY167" fmla="*/ 27058 h 32133"/>
                      <a:gd name="connsiteX168" fmla="*/ 4379 w 24902"/>
                      <a:gd name="connsiteY168" fmla="*/ 27148 h 32133"/>
                      <a:gd name="connsiteX169" fmla="*/ 4199 w 24902"/>
                      <a:gd name="connsiteY169" fmla="*/ 27238 h 32133"/>
                      <a:gd name="connsiteX170" fmla="*/ 4019 w 24902"/>
                      <a:gd name="connsiteY170" fmla="*/ 27305 h 32133"/>
                      <a:gd name="connsiteX171" fmla="*/ 3817 w 24902"/>
                      <a:gd name="connsiteY171" fmla="*/ 27395 h 32133"/>
                      <a:gd name="connsiteX172" fmla="*/ 3638 w 24902"/>
                      <a:gd name="connsiteY172" fmla="*/ 27463 h 32133"/>
                      <a:gd name="connsiteX173" fmla="*/ 3458 w 24902"/>
                      <a:gd name="connsiteY173" fmla="*/ 27552 h 32133"/>
                      <a:gd name="connsiteX174" fmla="*/ 3346 w 24902"/>
                      <a:gd name="connsiteY174" fmla="*/ 27575 h 32133"/>
                      <a:gd name="connsiteX175" fmla="*/ 3278 w 24902"/>
                      <a:gd name="connsiteY175" fmla="*/ 27620 h 32133"/>
                      <a:gd name="connsiteX176" fmla="*/ 3099 w 24902"/>
                      <a:gd name="connsiteY176" fmla="*/ 27710 h 32133"/>
                      <a:gd name="connsiteX177" fmla="*/ 2919 w 24902"/>
                      <a:gd name="connsiteY177" fmla="*/ 27799 h 32133"/>
                      <a:gd name="connsiteX178" fmla="*/ 2762 w 24902"/>
                      <a:gd name="connsiteY178" fmla="*/ 27889 h 32133"/>
                      <a:gd name="connsiteX179" fmla="*/ 2582 w 24902"/>
                      <a:gd name="connsiteY179" fmla="*/ 27979 h 32133"/>
                      <a:gd name="connsiteX180" fmla="*/ 2403 w 24902"/>
                      <a:gd name="connsiteY180" fmla="*/ 28046 h 32133"/>
                      <a:gd name="connsiteX181" fmla="*/ 2313 w 24902"/>
                      <a:gd name="connsiteY181" fmla="*/ 28091 h 32133"/>
                      <a:gd name="connsiteX182" fmla="*/ 2223 w 24902"/>
                      <a:gd name="connsiteY182" fmla="*/ 28136 h 32133"/>
                      <a:gd name="connsiteX183" fmla="*/ 2156 w 24902"/>
                      <a:gd name="connsiteY183" fmla="*/ 28159 h 32133"/>
                      <a:gd name="connsiteX184" fmla="*/ 2066 w 24902"/>
                      <a:gd name="connsiteY184" fmla="*/ 28204 h 32133"/>
                      <a:gd name="connsiteX185" fmla="*/ 1976 w 24902"/>
                      <a:gd name="connsiteY185" fmla="*/ 28226 h 32133"/>
                      <a:gd name="connsiteX186" fmla="*/ 1886 w 24902"/>
                      <a:gd name="connsiteY186" fmla="*/ 28271 h 32133"/>
                      <a:gd name="connsiteX187" fmla="*/ 1796 w 24902"/>
                      <a:gd name="connsiteY187" fmla="*/ 28293 h 32133"/>
                      <a:gd name="connsiteX188" fmla="*/ 1706 w 24902"/>
                      <a:gd name="connsiteY188" fmla="*/ 28316 h 32133"/>
                      <a:gd name="connsiteX189" fmla="*/ 1617 w 24902"/>
                      <a:gd name="connsiteY189" fmla="*/ 28361 h 32133"/>
                      <a:gd name="connsiteX190" fmla="*/ 1527 w 24902"/>
                      <a:gd name="connsiteY190" fmla="*/ 28383 h 32133"/>
                      <a:gd name="connsiteX191" fmla="*/ 0 w 24902"/>
                      <a:gd name="connsiteY191" fmla="*/ 30606 h 32133"/>
                      <a:gd name="connsiteX192" fmla="*/ 2223 w 24902"/>
                      <a:gd name="connsiteY192" fmla="*/ 32133 h 32133"/>
                      <a:gd name="connsiteX193" fmla="*/ 2358 w 24902"/>
                      <a:gd name="connsiteY193" fmla="*/ 32111 h 32133"/>
                      <a:gd name="connsiteX194" fmla="*/ 2492 w 24902"/>
                      <a:gd name="connsiteY194" fmla="*/ 32088 h 32133"/>
                      <a:gd name="connsiteX195" fmla="*/ 2627 w 24902"/>
                      <a:gd name="connsiteY195" fmla="*/ 32088 h 32133"/>
                      <a:gd name="connsiteX196" fmla="*/ 2739 w 24902"/>
                      <a:gd name="connsiteY196" fmla="*/ 32066 h 32133"/>
                      <a:gd name="connsiteX197" fmla="*/ 2874 w 24902"/>
                      <a:gd name="connsiteY197" fmla="*/ 32043 h 32133"/>
                      <a:gd name="connsiteX198" fmla="*/ 3009 w 24902"/>
                      <a:gd name="connsiteY198" fmla="*/ 32021 h 32133"/>
                      <a:gd name="connsiteX199" fmla="*/ 3144 w 24902"/>
                      <a:gd name="connsiteY199" fmla="*/ 31998 h 32133"/>
                      <a:gd name="connsiteX200" fmla="*/ 3278 w 24902"/>
                      <a:gd name="connsiteY200" fmla="*/ 31976 h 32133"/>
                      <a:gd name="connsiteX201" fmla="*/ 3413 w 24902"/>
                      <a:gd name="connsiteY201" fmla="*/ 31954 h 32133"/>
                      <a:gd name="connsiteX202" fmla="*/ 3548 w 24902"/>
                      <a:gd name="connsiteY202" fmla="*/ 31931 h 32133"/>
                      <a:gd name="connsiteX203" fmla="*/ 3795 w 24902"/>
                      <a:gd name="connsiteY203" fmla="*/ 31886 h 32133"/>
                      <a:gd name="connsiteX204" fmla="*/ 4064 w 24902"/>
                      <a:gd name="connsiteY204" fmla="*/ 31819 h 32133"/>
                      <a:gd name="connsiteX205" fmla="*/ 4334 w 24902"/>
                      <a:gd name="connsiteY205" fmla="*/ 31751 h 32133"/>
                      <a:gd name="connsiteX206" fmla="*/ 4603 w 24902"/>
                      <a:gd name="connsiteY206" fmla="*/ 31684 h 32133"/>
                      <a:gd name="connsiteX207" fmla="*/ 4850 w 24902"/>
                      <a:gd name="connsiteY207" fmla="*/ 31617 h 32133"/>
                      <a:gd name="connsiteX208" fmla="*/ 4985 w 24902"/>
                      <a:gd name="connsiteY208" fmla="*/ 31572 h 32133"/>
                      <a:gd name="connsiteX209" fmla="*/ 5120 w 24902"/>
                      <a:gd name="connsiteY209" fmla="*/ 31527 h 32133"/>
                      <a:gd name="connsiteX210" fmla="*/ 5367 w 24902"/>
                      <a:gd name="connsiteY210" fmla="*/ 31415 h 32133"/>
                      <a:gd name="connsiteX211" fmla="*/ 5614 w 24902"/>
                      <a:gd name="connsiteY211" fmla="*/ 31280 h 32133"/>
                      <a:gd name="connsiteX212" fmla="*/ 5838 w 24902"/>
                      <a:gd name="connsiteY212" fmla="*/ 31168 h 32133"/>
                      <a:gd name="connsiteX213" fmla="*/ 6085 w 24902"/>
                      <a:gd name="connsiteY213" fmla="*/ 31033 h 32133"/>
                      <a:gd name="connsiteX214" fmla="*/ 6332 w 24902"/>
                      <a:gd name="connsiteY214" fmla="*/ 30921 h 32133"/>
                      <a:gd name="connsiteX215" fmla="*/ 6579 w 24902"/>
                      <a:gd name="connsiteY215" fmla="*/ 30786 h 32133"/>
                      <a:gd name="connsiteX216" fmla="*/ 6804 w 24902"/>
                      <a:gd name="connsiteY216" fmla="*/ 30629 h 32133"/>
                      <a:gd name="connsiteX217" fmla="*/ 7051 w 24902"/>
                      <a:gd name="connsiteY217" fmla="*/ 30494 h 32133"/>
                      <a:gd name="connsiteX218" fmla="*/ 7275 w 24902"/>
                      <a:gd name="connsiteY218" fmla="*/ 30359 h 32133"/>
                      <a:gd name="connsiteX219" fmla="*/ 7522 w 24902"/>
                      <a:gd name="connsiteY219" fmla="*/ 30202 h 32133"/>
                      <a:gd name="connsiteX220" fmla="*/ 7747 w 24902"/>
                      <a:gd name="connsiteY220" fmla="*/ 30045 h 32133"/>
                      <a:gd name="connsiteX221" fmla="*/ 7972 w 24902"/>
                      <a:gd name="connsiteY221" fmla="*/ 29888 h 32133"/>
                      <a:gd name="connsiteX222" fmla="*/ 8196 w 24902"/>
                      <a:gd name="connsiteY222" fmla="*/ 29730 h 32133"/>
                      <a:gd name="connsiteX223" fmla="*/ 8443 w 24902"/>
                      <a:gd name="connsiteY223" fmla="*/ 29573 h 32133"/>
                      <a:gd name="connsiteX224" fmla="*/ 8668 w 24902"/>
                      <a:gd name="connsiteY224" fmla="*/ 29416 h 32133"/>
                      <a:gd name="connsiteX225" fmla="*/ 8892 w 24902"/>
                      <a:gd name="connsiteY225" fmla="*/ 29236 h 32133"/>
                      <a:gd name="connsiteX226" fmla="*/ 9117 w 24902"/>
                      <a:gd name="connsiteY226" fmla="*/ 29057 h 32133"/>
                      <a:gd name="connsiteX227" fmla="*/ 9319 w 24902"/>
                      <a:gd name="connsiteY227" fmla="*/ 28900 h 32133"/>
                      <a:gd name="connsiteX228" fmla="*/ 9543 w 24902"/>
                      <a:gd name="connsiteY228" fmla="*/ 28720 h 32133"/>
                      <a:gd name="connsiteX229" fmla="*/ 9768 w 24902"/>
                      <a:gd name="connsiteY229" fmla="*/ 28540 h 32133"/>
                      <a:gd name="connsiteX230" fmla="*/ 9992 w 24902"/>
                      <a:gd name="connsiteY230" fmla="*/ 28361 h 32133"/>
                      <a:gd name="connsiteX231" fmla="*/ 10195 w 24902"/>
                      <a:gd name="connsiteY231" fmla="*/ 28159 h 32133"/>
                      <a:gd name="connsiteX232" fmla="*/ 10419 w 24902"/>
                      <a:gd name="connsiteY232" fmla="*/ 27979 h 32133"/>
                      <a:gd name="connsiteX233" fmla="*/ 10621 w 24902"/>
                      <a:gd name="connsiteY233" fmla="*/ 27777 h 32133"/>
                      <a:gd name="connsiteX234" fmla="*/ 10846 w 24902"/>
                      <a:gd name="connsiteY234" fmla="*/ 27597 h 32133"/>
                      <a:gd name="connsiteX235" fmla="*/ 11048 w 24902"/>
                      <a:gd name="connsiteY235" fmla="*/ 27395 h 32133"/>
                      <a:gd name="connsiteX236" fmla="*/ 11272 w 24902"/>
                      <a:gd name="connsiteY236" fmla="*/ 27193 h 32133"/>
                      <a:gd name="connsiteX237" fmla="*/ 11407 w 24902"/>
                      <a:gd name="connsiteY237" fmla="*/ 27036 h 32133"/>
                      <a:gd name="connsiteX238" fmla="*/ 11475 w 24902"/>
                      <a:gd name="connsiteY238" fmla="*/ 26991 h 32133"/>
                      <a:gd name="connsiteX239" fmla="*/ 11677 w 24902"/>
                      <a:gd name="connsiteY239" fmla="*/ 26789 h 32133"/>
                      <a:gd name="connsiteX240" fmla="*/ 11879 w 24902"/>
                      <a:gd name="connsiteY240" fmla="*/ 26564 h 32133"/>
                      <a:gd name="connsiteX241" fmla="*/ 12081 w 24902"/>
                      <a:gd name="connsiteY241" fmla="*/ 26362 h 32133"/>
                      <a:gd name="connsiteX242" fmla="*/ 12283 w 24902"/>
                      <a:gd name="connsiteY242" fmla="*/ 26138 h 32133"/>
                      <a:gd name="connsiteX243" fmla="*/ 12485 w 24902"/>
                      <a:gd name="connsiteY243" fmla="*/ 25936 h 32133"/>
                      <a:gd name="connsiteX244" fmla="*/ 12687 w 24902"/>
                      <a:gd name="connsiteY244" fmla="*/ 25711 h 32133"/>
                      <a:gd name="connsiteX245" fmla="*/ 12889 w 24902"/>
                      <a:gd name="connsiteY245" fmla="*/ 25487 h 32133"/>
                      <a:gd name="connsiteX246" fmla="*/ 13069 w 24902"/>
                      <a:gd name="connsiteY246" fmla="*/ 25262 h 32133"/>
                      <a:gd name="connsiteX247" fmla="*/ 13271 w 24902"/>
                      <a:gd name="connsiteY247" fmla="*/ 25037 h 32133"/>
                      <a:gd name="connsiteX248" fmla="*/ 13473 w 24902"/>
                      <a:gd name="connsiteY248" fmla="*/ 24813 h 32133"/>
                      <a:gd name="connsiteX249" fmla="*/ 13653 w 24902"/>
                      <a:gd name="connsiteY249" fmla="*/ 24588 h 32133"/>
                      <a:gd name="connsiteX250" fmla="*/ 13855 w 24902"/>
                      <a:gd name="connsiteY250" fmla="*/ 24364 h 32133"/>
                      <a:gd name="connsiteX251" fmla="*/ 14034 w 24902"/>
                      <a:gd name="connsiteY251" fmla="*/ 24139 h 32133"/>
                      <a:gd name="connsiteX252" fmla="*/ 14236 w 24902"/>
                      <a:gd name="connsiteY252" fmla="*/ 23892 h 32133"/>
                      <a:gd name="connsiteX253" fmla="*/ 14416 w 24902"/>
                      <a:gd name="connsiteY253" fmla="*/ 23668 h 32133"/>
                      <a:gd name="connsiteX254" fmla="*/ 14506 w 24902"/>
                      <a:gd name="connsiteY254" fmla="*/ 23533 h 32133"/>
                      <a:gd name="connsiteX255" fmla="*/ 14596 w 24902"/>
                      <a:gd name="connsiteY255" fmla="*/ 23421 h 32133"/>
                      <a:gd name="connsiteX256" fmla="*/ 14775 w 24902"/>
                      <a:gd name="connsiteY256" fmla="*/ 23174 h 32133"/>
                      <a:gd name="connsiteX257" fmla="*/ 14955 w 24902"/>
                      <a:gd name="connsiteY257" fmla="*/ 22949 h 32133"/>
                      <a:gd name="connsiteX258" fmla="*/ 15135 w 24902"/>
                      <a:gd name="connsiteY258" fmla="*/ 22702 h 32133"/>
                      <a:gd name="connsiteX259" fmla="*/ 15314 w 24902"/>
                      <a:gd name="connsiteY259" fmla="*/ 22455 h 32133"/>
                      <a:gd name="connsiteX260" fmla="*/ 15494 w 24902"/>
                      <a:gd name="connsiteY260" fmla="*/ 22208 h 32133"/>
                      <a:gd name="connsiteX261" fmla="*/ 15674 w 24902"/>
                      <a:gd name="connsiteY261" fmla="*/ 21961 h 32133"/>
                      <a:gd name="connsiteX262" fmla="*/ 15853 w 24902"/>
                      <a:gd name="connsiteY262" fmla="*/ 21714 h 32133"/>
                      <a:gd name="connsiteX263" fmla="*/ 16010 w 24902"/>
                      <a:gd name="connsiteY263" fmla="*/ 21467 h 32133"/>
                      <a:gd name="connsiteX264" fmla="*/ 16190 w 24902"/>
                      <a:gd name="connsiteY264" fmla="*/ 21220 h 32133"/>
                      <a:gd name="connsiteX265" fmla="*/ 16370 w 24902"/>
                      <a:gd name="connsiteY265" fmla="*/ 20973 h 32133"/>
                      <a:gd name="connsiteX266" fmla="*/ 16527 w 24902"/>
                      <a:gd name="connsiteY266" fmla="*/ 20704 h 32133"/>
                      <a:gd name="connsiteX267" fmla="*/ 16684 w 24902"/>
                      <a:gd name="connsiteY267" fmla="*/ 20457 h 32133"/>
                      <a:gd name="connsiteX268" fmla="*/ 16864 w 24902"/>
                      <a:gd name="connsiteY268" fmla="*/ 20210 h 32133"/>
                      <a:gd name="connsiteX269" fmla="*/ 16909 w 24902"/>
                      <a:gd name="connsiteY269" fmla="*/ 20142 h 32133"/>
                      <a:gd name="connsiteX270" fmla="*/ 17021 w 24902"/>
                      <a:gd name="connsiteY270" fmla="*/ 19940 h 32133"/>
                      <a:gd name="connsiteX271" fmla="*/ 17178 w 24902"/>
                      <a:gd name="connsiteY271" fmla="*/ 19693 h 32133"/>
                      <a:gd name="connsiteX272" fmla="*/ 17335 w 24902"/>
                      <a:gd name="connsiteY272" fmla="*/ 19424 h 32133"/>
                      <a:gd name="connsiteX273" fmla="*/ 17492 w 24902"/>
                      <a:gd name="connsiteY273" fmla="*/ 19177 h 32133"/>
                      <a:gd name="connsiteX274" fmla="*/ 17650 w 24902"/>
                      <a:gd name="connsiteY274" fmla="*/ 18907 h 32133"/>
                      <a:gd name="connsiteX275" fmla="*/ 17807 w 24902"/>
                      <a:gd name="connsiteY275" fmla="*/ 18660 h 32133"/>
                      <a:gd name="connsiteX276" fmla="*/ 17964 w 24902"/>
                      <a:gd name="connsiteY276" fmla="*/ 18391 h 32133"/>
                      <a:gd name="connsiteX277" fmla="*/ 18099 w 24902"/>
                      <a:gd name="connsiteY277" fmla="*/ 18121 h 32133"/>
                      <a:gd name="connsiteX278" fmla="*/ 18256 w 24902"/>
                      <a:gd name="connsiteY278" fmla="*/ 17874 h 32133"/>
                      <a:gd name="connsiteX279" fmla="*/ 18413 w 24902"/>
                      <a:gd name="connsiteY279" fmla="*/ 17605 h 32133"/>
                      <a:gd name="connsiteX280" fmla="*/ 18548 w 24902"/>
                      <a:gd name="connsiteY280" fmla="*/ 17335 h 32133"/>
                      <a:gd name="connsiteX281" fmla="*/ 18705 w 24902"/>
                      <a:gd name="connsiteY281" fmla="*/ 17088 h 32133"/>
                      <a:gd name="connsiteX282" fmla="*/ 18840 w 24902"/>
                      <a:gd name="connsiteY282" fmla="*/ 16819 h 32133"/>
                      <a:gd name="connsiteX283" fmla="*/ 18974 w 24902"/>
                      <a:gd name="connsiteY283" fmla="*/ 16549 h 32133"/>
                      <a:gd name="connsiteX284" fmla="*/ 19132 w 24902"/>
                      <a:gd name="connsiteY284" fmla="*/ 16302 h 32133"/>
                      <a:gd name="connsiteX285" fmla="*/ 19266 w 24902"/>
                      <a:gd name="connsiteY285" fmla="*/ 16033 h 32133"/>
                      <a:gd name="connsiteX286" fmla="*/ 19401 w 24902"/>
                      <a:gd name="connsiteY286" fmla="*/ 15763 h 32133"/>
                      <a:gd name="connsiteX287" fmla="*/ 19536 w 24902"/>
                      <a:gd name="connsiteY287" fmla="*/ 15516 h 32133"/>
                      <a:gd name="connsiteX288" fmla="*/ 19828 w 24902"/>
                      <a:gd name="connsiteY288" fmla="*/ 15000 h 32133"/>
                      <a:gd name="connsiteX289" fmla="*/ 19828 w 24902"/>
                      <a:gd name="connsiteY289" fmla="*/ 14955 h 32133"/>
                      <a:gd name="connsiteX290" fmla="*/ 20075 w 24902"/>
                      <a:gd name="connsiteY290" fmla="*/ 14461 h 32133"/>
                      <a:gd name="connsiteX291" fmla="*/ 20344 w 24902"/>
                      <a:gd name="connsiteY291" fmla="*/ 13945 h 32133"/>
                      <a:gd name="connsiteX292" fmla="*/ 20591 w 24902"/>
                      <a:gd name="connsiteY292" fmla="*/ 13428 h 32133"/>
                      <a:gd name="connsiteX293" fmla="*/ 20838 w 24902"/>
                      <a:gd name="connsiteY293" fmla="*/ 12912 h 32133"/>
                      <a:gd name="connsiteX294" fmla="*/ 21085 w 24902"/>
                      <a:gd name="connsiteY294" fmla="*/ 12395 h 32133"/>
                      <a:gd name="connsiteX295" fmla="*/ 21310 w 24902"/>
                      <a:gd name="connsiteY295" fmla="*/ 11901 h 32133"/>
                      <a:gd name="connsiteX296" fmla="*/ 21557 w 24902"/>
                      <a:gd name="connsiteY296" fmla="*/ 11385 h 32133"/>
                      <a:gd name="connsiteX297" fmla="*/ 21781 w 24902"/>
                      <a:gd name="connsiteY297" fmla="*/ 10891 h 32133"/>
                      <a:gd name="connsiteX298" fmla="*/ 22006 w 24902"/>
                      <a:gd name="connsiteY298" fmla="*/ 10397 h 32133"/>
                      <a:gd name="connsiteX299" fmla="*/ 22208 w 24902"/>
                      <a:gd name="connsiteY299" fmla="*/ 9903 h 32133"/>
                      <a:gd name="connsiteX300" fmla="*/ 22433 w 24902"/>
                      <a:gd name="connsiteY300" fmla="*/ 9431 h 32133"/>
                      <a:gd name="connsiteX301" fmla="*/ 22635 w 24902"/>
                      <a:gd name="connsiteY301" fmla="*/ 8960 h 32133"/>
                      <a:gd name="connsiteX302" fmla="*/ 22702 w 24902"/>
                      <a:gd name="connsiteY302" fmla="*/ 8780 h 32133"/>
                      <a:gd name="connsiteX303" fmla="*/ 22814 w 24902"/>
                      <a:gd name="connsiteY303" fmla="*/ 8488 h 32133"/>
                      <a:gd name="connsiteX304" fmla="*/ 23016 w 24902"/>
                      <a:gd name="connsiteY304" fmla="*/ 8016 h 32133"/>
                      <a:gd name="connsiteX305" fmla="*/ 23196 w 24902"/>
                      <a:gd name="connsiteY305" fmla="*/ 7567 h 32133"/>
                      <a:gd name="connsiteX306" fmla="*/ 23376 w 24902"/>
                      <a:gd name="connsiteY306" fmla="*/ 7118 h 32133"/>
                      <a:gd name="connsiteX307" fmla="*/ 23555 w 24902"/>
                      <a:gd name="connsiteY307" fmla="*/ 6692 h 32133"/>
                      <a:gd name="connsiteX308" fmla="*/ 23713 w 24902"/>
                      <a:gd name="connsiteY308" fmla="*/ 6243 h 32133"/>
                      <a:gd name="connsiteX309" fmla="*/ 23870 w 24902"/>
                      <a:gd name="connsiteY309" fmla="*/ 5838 h 32133"/>
                      <a:gd name="connsiteX310" fmla="*/ 24027 w 24902"/>
                      <a:gd name="connsiteY310" fmla="*/ 5412 h 32133"/>
                      <a:gd name="connsiteX311" fmla="*/ 24049 w 24902"/>
                      <a:gd name="connsiteY311" fmla="*/ 5322 h 32133"/>
                      <a:gd name="connsiteX312" fmla="*/ 24117 w 24902"/>
                      <a:gd name="connsiteY312" fmla="*/ 5120 h 32133"/>
                      <a:gd name="connsiteX313" fmla="*/ 24207 w 24902"/>
                      <a:gd name="connsiteY313" fmla="*/ 4873 h 32133"/>
                      <a:gd name="connsiteX314" fmla="*/ 24251 w 24902"/>
                      <a:gd name="connsiteY314" fmla="*/ 4716 h 32133"/>
                      <a:gd name="connsiteX315" fmla="*/ 24296 w 24902"/>
                      <a:gd name="connsiteY315" fmla="*/ 4558 h 32133"/>
                      <a:gd name="connsiteX316" fmla="*/ 24364 w 24902"/>
                      <a:gd name="connsiteY316" fmla="*/ 4379 h 32133"/>
                      <a:gd name="connsiteX317" fmla="*/ 24409 w 24902"/>
                      <a:gd name="connsiteY317" fmla="*/ 4177 h 32133"/>
                      <a:gd name="connsiteX318" fmla="*/ 24476 w 24902"/>
                      <a:gd name="connsiteY318" fmla="*/ 3975 h 32133"/>
                      <a:gd name="connsiteX319" fmla="*/ 24521 w 24902"/>
                      <a:gd name="connsiteY319" fmla="*/ 3772 h 32133"/>
                      <a:gd name="connsiteX320" fmla="*/ 24566 w 24902"/>
                      <a:gd name="connsiteY320" fmla="*/ 3570 h 32133"/>
                      <a:gd name="connsiteX321" fmla="*/ 24633 w 24902"/>
                      <a:gd name="connsiteY321" fmla="*/ 3346 h 32133"/>
                      <a:gd name="connsiteX322" fmla="*/ 24678 w 24902"/>
                      <a:gd name="connsiteY322" fmla="*/ 3121 h 32133"/>
                      <a:gd name="connsiteX323" fmla="*/ 24723 w 24902"/>
                      <a:gd name="connsiteY323" fmla="*/ 2897 h 32133"/>
                      <a:gd name="connsiteX324" fmla="*/ 24768 w 24902"/>
                      <a:gd name="connsiteY324" fmla="*/ 2672 h 32133"/>
                      <a:gd name="connsiteX325" fmla="*/ 24790 w 24902"/>
                      <a:gd name="connsiteY325" fmla="*/ 2560 h 32133"/>
                      <a:gd name="connsiteX326" fmla="*/ 24813 w 24902"/>
                      <a:gd name="connsiteY326" fmla="*/ 2448 h 32133"/>
                      <a:gd name="connsiteX327" fmla="*/ 24813 w 24902"/>
                      <a:gd name="connsiteY327" fmla="*/ 2335 h 32133"/>
                      <a:gd name="connsiteX328" fmla="*/ 24835 w 24902"/>
                      <a:gd name="connsiteY328" fmla="*/ 2223 h 32133"/>
                      <a:gd name="connsiteX329" fmla="*/ 24858 w 24902"/>
                      <a:gd name="connsiteY329" fmla="*/ 2111 h 32133"/>
                      <a:gd name="connsiteX330" fmla="*/ 24858 w 24902"/>
                      <a:gd name="connsiteY330" fmla="*/ 1998 h 32133"/>
                      <a:gd name="connsiteX331" fmla="*/ 24880 w 24902"/>
                      <a:gd name="connsiteY331" fmla="*/ 1886 h 32133"/>
                      <a:gd name="connsiteX332" fmla="*/ 24880 w 24902"/>
                      <a:gd name="connsiteY332" fmla="*/ 1796 h 32133"/>
                      <a:gd name="connsiteX333" fmla="*/ 24880 w 24902"/>
                      <a:gd name="connsiteY333" fmla="*/ 1684 h 32133"/>
                      <a:gd name="connsiteX334" fmla="*/ 24903 w 24902"/>
                      <a:gd name="connsiteY334" fmla="*/ 1572 h 32133"/>
                      <a:gd name="connsiteX335" fmla="*/ 24903 w 24902"/>
                      <a:gd name="connsiteY335" fmla="*/ 1482 h 32133"/>
                      <a:gd name="connsiteX336" fmla="*/ 24903 w 24902"/>
                      <a:gd name="connsiteY336" fmla="*/ 1370 h 32133"/>
                      <a:gd name="connsiteX337" fmla="*/ 24880 w 24902"/>
                      <a:gd name="connsiteY337" fmla="*/ 1280 h 32133"/>
                      <a:gd name="connsiteX338" fmla="*/ 24880 w 24902"/>
                      <a:gd name="connsiteY338" fmla="*/ 1168 h 32133"/>
                      <a:gd name="connsiteX339" fmla="*/ 24880 w 24902"/>
                      <a:gd name="connsiteY339" fmla="*/ 1078 h 32133"/>
                      <a:gd name="connsiteX340" fmla="*/ 24858 w 24902"/>
                      <a:gd name="connsiteY340" fmla="*/ 988 h 32133"/>
                      <a:gd name="connsiteX341" fmla="*/ 24835 w 24902"/>
                      <a:gd name="connsiteY341" fmla="*/ 898 h 32133"/>
                      <a:gd name="connsiteX342" fmla="*/ 24835 w 24902"/>
                      <a:gd name="connsiteY342" fmla="*/ 808 h 32133"/>
                      <a:gd name="connsiteX343" fmla="*/ 24790 w 24902"/>
                      <a:gd name="connsiteY343" fmla="*/ 719 h 32133"/>
                      <a:gd name="connsiteX344" fmla="*/ 24768 w 24902"/>
                      <a:gd name="connsiteY344" fmla="*/ 629 h 32133"/>
                      <a:gd name="connsiteX345" fmla="*/ 24745 w 24902"/>
                      <a:gd name="connsiteY345" fmla="*/ 584 h 32133"/>
                      <a:gd name="connsiteX346" fmla="*/ 24745 w 24902"/>
                      <a:gd name="connsiteY346" fmla="*/ 539 h 32133"/>
                      <a:gd name="connsiteX347" fmla="*/ 24723 w 24902"/>
                      <a:gd name="connsiteY347" fmla="*/ 516 h 32133"/>
                      <a:gd name="connsiteX348" fmla="*/ 24701 w 24902"/>
                      <a:gd name="connsiteY348" fmla="*/ 472 h 32133"/>
                      <a:gd name="connsiteX349" fmla="*/ 24678 w 24902"/>
                      <a:gd name="connsiteY349" fmla="*/ 427 h 32133"/>
                      <a:gd name="connsiteX350" fmla="*/ 24656 w 24902"/>
                      <a:gd name="connsiteY350" fmla="*/ 382 h 32133"/>
                      <a:gd name="connsiteX351" fmla="*/ 24633 w 24902"/>
                      <a:gd name="connsiteY351" fmla="*/ 359 h 32133"/>
                      <a:gd name="connsiteX352" fmla="*/ 24588 w 24902"/>
                      <a:gd name="connsiteY352" fmla="*/ 314 h 32133"/>
                      <a:gd name="connsiteX353" fmla="*/ 24566 w 24902"/>
                      <a:gd name="connsiteY353" fmla="*/ 292 h 32133"/>
                      <a:gd name="connsiteX354" fmla="*/ 24543 w 24902"/>
                      <a:gd name="connsiteY354" fmla="*/ 247 h 32133"/>
                      <a:gd name="connsiteX355" fmla="*/ 24498 w 24902"/>
                      <a:gd name="connsiteY355" fmla="*/ 225 h 32133"/>
                      <a:gd name="connsiteX356" fmla="*/ 24476 w 24902"/>
                      <a:gd name="connsiteY356" fmla="*/ 180 h 32133"/>
                      <a:gd name="connsiteX357" fmla="*/ 24431 w 24902"/>
                      <a:gd name="connsiteY357" fmla="*/ 157 h 32133"/>
                      <a:gd name="connsiteX358" fmla="*/ 24386 w 24902"/>
                      <a:gd name="connsiteY358" fmla="*/ 135 h 32133"/>
                      <a:gd name="connsiteX359" fmla="*/ 24364 w 24902"/>
                      <a:gd name="connsiteY359" fmla="*/ 112 h 32133"/>
                      <a:gd name="connsiteX360" fmla="*/ 24319 w 24902"/>
                      <a:gd name="connsiteY360" fmla="*/ 90 h 32133"/>
                      <a:gd name="connsiteX361" fmla="*/ 24274 w 24902"/>
                      <a:gd name="connsiteY361" fmla="*/ 67 h 32133"/>
                      <a:gd name="connsiteX362" fmla="*/ 24229 w 24902"/>
                      <a:gd name="connsiteY362" fmla="*/ 45 h 32133"/>
                      <a:gd name="connsiteX363" fmla="*/ 24184 w 24902"/>
                      <a:gd name="connsiteY363" fmla="*/ 22 h 32133"/>
                      <a:gd name="connsiteX364" fmla="*/ 24139 w 24902"/>
                      <a:gd name="connsiteY364" fmla="*/ 22 h 32133"/>
                      <a:gd name="connsiteX365" fmla="*/ 24072 w 24902"/>
                      <a:gd name="connsiteY365" fmla="*/ 0 h 32133"/>
                      <a:gd name="connsiteX366" fmla="*/ 24004 w 24902"/>
                      <a:gd name="connsiteY366" fmla="*/ 0 h 32133"/>
                      <a:gd name="connsiteX367" fmla="*/ 23937 w 24902"/>
                      <a:gd name="connsiteY367" fmla="*/ 0 h 32133"/>
                      <a:gd name="connsiteX368" fmla="*/ 23870 w 24902"/>
                      <a:gd name="connsiteY368" fmla="*/ 0 h 32133"/>
                      <a:gd name="connsiteX369" fmla="*/ 23802 w 24902"/>
                      <a:gd name="connsiteY369" fmla="*/ 0 h 32133"/>
                      <a:gd name="connsiteX370" fmla="*/ 23735 w 24902"/>
                      <a:gd name="connsiteY370" fmla="*/ 0 h 32133"/>
                      <a:gd name="connsiteX371" fmla="*/ 23668 w 24902"/>
                      <a:gd name="connsiteY371" fmla="*/ 22 h 32133"/>
                      <a:gd name="connsiteX372" fmla="*/ 23600 w 24902"/>
                      <a:gd name="connsiteY372" fmla="*/ 45 h 32133"/>
                      <a:gd name="connsiteX373" fmla="*/ 23533 w 24902"/>
                      <a:gd name="connsiteY373" fmla="*/ 67 h 32133"/>
                      <a:gd name="connsiteX374" fmla="*/ 23465 w 24902"/>
                      <a:gd name="connsiteY374" fmla="*/ 90 h 32133"/>
                      <a:gd name="connsiteX375" fmla="*/ 23421 w 24902"/>
                      <a:gd name="connsiteY375" fmla="*/ 112 h 32133"/>
                      <a:gd name="connsiteX376" fmla="*/ 23353 w 24902"/>
                      <a:gd name="connsiteY376" fmla="*/ 135 h 32133"/>
                      <a:gd name="connsiteX377" fmla="*/ 23286 w 24902"/>
                      <a:gd name="connsiteY377" fmla="*/ 180 h 32133"/>
                      <a:gd name="connsiteX378" fmla="*/ 23218 w 24902"/>
                      <a:gd name="connsiteY378" fmla="*/ 202 h 32133"/>
                      <a:gd name="connsiteX379" fmla="*/ 23174 w 24902"/>
                      <a:gd name="connsiteY379" fmla="*/ 247 h 32133"/>
                      <a:gd name="connsiteX380" fmla="*/ 23106 w 24902"/>
                      <a:gd name="connsiteY380" fmla="*/ 269 h 32133"/>
                      <a:gd name="connsiteX381" fmla="*/ 23039 w 24902"/>
                      <a:gd name="connsiteY381" fmla="*/ 314 h 32133"/>
                      <a:gd name="connsiteX382" fmla="*/ 22972 w 24902"/>
                      <a:gd name="connsiteY382" fmla="*/ 359 h 32133"/>
                      <a:gd name="connsiteX383" fmla="*/ 22927 w 24902"/>
                      <a:gd name="connsiteY383" fmla="*/ 382 h 32133"/>
                      <a:gd name="connsiteX384" fmla="*/ 22859 w 24902"/>
                      <a:gd name="connsiteY384" fmla="*/ 427 h 32133"/>
                      <a:gd name="connsiteX385" fmla="*/ 22725 w 24902"/>
                      <a:gd name="connsiteY385" fmla="*/ 516 h 32133"/>
                      <a:gd name="connsiteX386" fmla="*/ 22612 w 24902"/>
                      <a:gd name="connsiteY386" fmla="*/ 606 h 32133"/>
                      <a:gd name="connsiteX387" fmla="*/ 22500 w 24902"/>
                      <a:gd name="connsiteY387" fmla="*/ 696 h 32133"/>
                      <a:gd name="connsiteX388" fmla="*/ 22388 w 24902"/>
                      <a:gd name="connsiteY388" fmla="*/ 808 h 32133"/>
                      <a:gd name="connsiteX389" fmla="*/ 22275 w 24902"/>
                      <a:gd name="connsiteY389" fmla="*/ 898 h 32133"/>
                      <a:gd name="connsiteX390" fmla="*/ 22163 w 24902"/>
                      <a:gd name="connsiteY390" fmla="*/ 988 h 32133"/>
                      <a:gd name="connsiteX391" fmla="*/ 22073 w 24902"/>
                      <a:gd name="connsiteY391" fmla="*/ 1078 h 32133"/>
                      <a:gd name="connsiteX392" fmla="*/ 21983 w 24902"/>
                      <a:gd name="connsiteY392" fmla="*/ 1168 h 32133"/>
                      <a:gd name="connsiteX393" fmla="*/ 21894 w 24902"/>
                      <a:gd name="connsiteY393" fmla="*/ 1257 h 32133"/>
                      <a:gd name="connsiteX394" fmla="*/ 21804 w 24902"/>
                      <a:gd name="connsiteY394" fmla="*/ 1347 h 32133"/>
                      <a:gd name="connsiteX395" fmla="*/ 21737 w 24902"/>
                      <a:gd name="connsiteY395" fmla="*/ 1437 h 32133"/>
                      <a:gd name="connsiteX396" fmla="*/ 21669 w 24902"/>
                      <a:gd name="connsiteY396" fmla="*/ 1504 h 32133"/>
                      <a:gd name="connsiteX397" fmla="*/ 21602 w 24902"/>
                      <a:gd name="connsiteY397" fmla="*/ 1572 h 32133"/>
                      <a:gd name="connsiteX398" fmla="*/ 21557 w 24902"/>
                      <a:gd name="connsiteY398" fmla="*/ 1639 h 32133"/>
                      <a:gd name="connsiteX399" fmla="*/ 21512 w 24902"/>
                      <a:gd name="connsiteY399" fmla="*/ 1684 h 32133"/>
                      <a:gd name="connsiteX400" fmla="*/ 21489 w 24902"/>
                      <a:gd name="connsiteY400" fmla="*/ 1729 h 32133"/>
                      <a:gd name="connsiteX401" fmla="*/ 21467 w 24902"/>
                      <a:gd name="connsiteY401" fmla="*/ 1774 h 32133"/>
                      <a:gd name="connsiteX402" fmla="*/ 21445 w 24902"/>
                      <a:gd name="connsiteY402" fmla="*/ 1819 h 32133"/>
                      <a:gd name="connsiteX403" fmla="*/ 21445 w 24902"/>
                      <a:gd name="connsiteY403" fmla="*/ 1841 h 32133"/>
                      <a:gd name="connsiteX404" fmla="*/ 21445 w 24902"/>
                      <a:gd name="connsiteY404" fmla="*/ 1864 h 32133"/>
                      <a:gd name="connsiteX405" fmla="*/ 21445 w 24902"/>
                      <a:gd name="connsiteY405" fmla="*/ 1909 h 32133"/>
                      <a:gd name="connsiteX406" fmla="*/ 21445 w 24902"/>
                      <a:gd name="connsiteY406" fmla="*/ 1931 h 32133"/>
                      <a:gd name="connsiteX407" fmla="*/ 21445 w 24902"/>
                      <a:gd name="connsiteY407" fmla="*/ 1954 h 32133"/>
                      <a:gd name="connsiteX408" fmla="*/ 21467 w 24902"/>
                      <a:gd name="connsiteY408" fmla="*/ 1976 h 32133"/>
                      <a:gd name="connsiteX409" fmla="*/ 21489 w 24902"/>
                      <a:gd name="connsiteY409" fmla="*/ 1998 h 32133"/>
                      <a:gd name="connsiteX410" fmla="*/ 21489 w 24902"/>
                      <a:gd name="connsiteY410" fmla="*/ 2021 h 32133"/>
                      <a:gd name="connsiteX411" fmla="*/ 21512 w 24902"/>
                      <a:gd name="connsiteY411" fmla="*/ 2043 h 32133"/>
                      <a:gd name="connsiteX412" fmla="*/ 21512 w 24902"/>
                      <a:gd name="connsiteY412" fmla="*/ 2043 h 32133"/>
                      <a:gd name="connsiteX413" fmla="*/ 21557 w 24902"/>
                      <a:gd name="connsiteY413" fmla="*/ 2066 h 32133"/>
                      <a:gd name="connsiteX414" fmla="*/ 21579 w 24902"/>
                      <a:gd name="connsiteY414" fmla="*/ 2066 h 32133"/>
                      <a:gd name="connsiteX415" fmla="*/ 21579 w 24902"/>
                      <a:gd name="connsiteY415" fmla="*/ 2066 h 32133"/>
                      <a:gd name="connsiteX416" fmla="*/ 21579 w 24902"/>
                      <a:gd name="connsiteY416" fmla="*/ 2066 h 32133"/>
                      <a:gd name="connsiteX417" fmla="*/ 21602 w 24902"/>
                      <a:gd name="connsiteY417" fmla="*/ 2088 h 32133"/>
                      <a:gd name="connsiteX418" fmla="*/ 21647 w 24902"/>
                      <a:gd name="connsiteY418" fmla="*/ 2088 h 32133"/>
                      <a:gd name="connsiteX419" fmla="*/ 21647 w 24902"/>
                      <a:gd name="connsiteY419" fmla="*/ 2088 h 32133"/>
                      <a:gd name="connsiteX420" fmla="*/ 21669 w 24902"/>
                      <a:gd name="connsiteY420" fmla="*/ 2088 h 32133"/>
                      <a:gd name="connsiteX421" fmla="*/ 21714 w 24902"/>
                      <a:gd name="connsiteY421" fmla="*/ 2066 h 32133"/>
                      <a:gd name="connsiteX422" fmla="*/ 21759 w 24902"/>
                      <a:gd name="connsiteY422" fmla="*/ 2066 h 32133"/>
                      <a:gd name="connsiteX423" fmla="*/ 21781 w 24902"/>
                      <a:gd name="connsiteY423" fmla="*/ 2043 h 32133"/>
                      <a:gd name="connsiteX424" fmla="*/ 21826 w 24902"/>
                      <a:gd name="connsiteY424" fmla="*/ 1998 h 32133"/>
                      <a:gd name="connsiteX425" fmla="*/ 21894 w 24902"/>
                      <a:gd name="connsiteY425" fmla="*/ 1954 h 32133"/>
                      <a:gd name="connsiteX426" fmla="*/ 21916 w 24902"/>
                      <a:gd name="connsiteY426" fmla="*/ 1841 h 32133"/>
                      <a:gd name="connsiteX427" fmla="*/ 21916 w 24902"/>
                      <a:gd name="connsiteY427" fmla="*/ 1841 h 32133"/>
                      <a:gd name="connsiteX428" fmla="*/ 21961 w 24902"/>
                      <a:gd name="connsiteY428" fmla="*/ 1796 h 32133"/>
                      <a:gd name="connsiteX429" fmla="*/ 21961 w 24902"/>
                      <a:gd name="connsiteY429" fmla="*/ 1796 h 32133"/>
                      <a:gd name="connsiteX430" fmla="*/ 22028 w 24902"/>
                      <a:gd name="connsiteY430" fmla="*/ 1729 h 32133"/>
                      <a:gd name="connsiteX431" fmla="*/ 22118 w 24902"/>
                      <a:gd name="connsiteY431" fmla="*/ 1662 h 32133"/>
                      <a:gd name="connsiteX432" fmla="*/ 22185 w 24902"/>
                      <a:gd name="connsiteY432" fmla="*/ 1572 h 32133"/>
                      <a:gd name="connsiteX433" fmla="*/ 22275 w 24902"/>
                      <a:gd name="connsiteY433" fmla="*/ 1504 h 32133"/>
                      <a:gd name="connsiteX434" fmla="*/ 22365 w 24902"/>
                      <a:gd name="connsiteY434" fmla="*/ 1415 h 32133"/>
                      <a:gd name="connsiteX435" fmla="*/ 22477 w 24902"/>
                      <a:gd name="connsiteY435" fmla="*/ 1347 h 32133"/>
                      <a:gd name="connsiteX436" fmla="*/ 22590 w 24902"/>
                      <a:gd name="connsiteY436" fmla="*/ 1257 h 32133"/>
                      <a:gd name="connsiteX437" fmla="*/ 22680 w 24902"/>
                      <a:gd name="connsiteY437" fmla="*/ 1168 h 32133"/>
                      <a:gd name="connsiteX438" fmla="*/ 22792 w 24902"/>
                      <a:gd name="connsiteY438" fmla="*/ 1100 h 32133"/>
                      <a:gd name="connsiteX439" fmla="*/ 22904 w 24902"/>
                      <a:gd name="connsiteY439" fmla="*/ 1010 h 32133"/>
                      <a:gd name="connsiteX440" fmla="*/ 23016 w 24902"/>
                      <a:gd name="connsiteY440" fmla="*/ 943 h 32133"/>
                      <a:gd name="connsiteX441" fmla="*/ 23151 w 24902"/>
                      <a:gd name="connsiteY441" fmla="*/ 876 h 32133"/>
                      <a:gd name="connsiteX442" fmla="*/ 23196 w 24902"/>
                      <a:gd name="connsiteY442" fmla="*/ 831 h 32133"/>
                      <a:gd name="connsiteX443" fmla="*/ 23196 w 24902"/>
                      <a:gd name="connsiteY443" fmla="*/ 831 h 32133"/>
                      <a:gd name="connsiteX444" fmla="*/ 23241 w 24902"/>
                      <a:gd name="connsiteY444" fmla="*/ 808 h 32133"/>
                      <a:gd name="connsiteX445" fmla="*/ 23308 w 24902"/>
                      <a:gd name="connsiteY445" fmla="*/ 763 h 32133"/>
                      <a:gd name="connsiteX446" fmla="*/ 23308 w 24902"/>
                      <a:gd name="connsiteY446" fmla="*/ 786 h 32133"/>
                      <a:gd name="connsiteX447" fmla="*/ 23353 w 24902"/>
                      <a:gd name="connsiteY447" fmla="*/ 741 h 32133"/>
                      <a:gd name="connsiteX448" fmla="*/ 23421 w 24902"/>
                      <a:gd name="connsiteY448" fmla="*/ 719 h 32133"/>
                      <a:gd name="connsiteX449" fmla="*/ 23421 w 24902"/>
                      <a:gd name="connsiteY449" fmla="*/ 719 h 32133"/>
                      <a:gd name="connsiteX450" fmla="*/ 23465 w 24902"/>
                      <a:gd name="connsiteY450" fmla="*/ 696 h 32133"/>
                      <a:gd name="connsiteX451" fmla="*/ 23533 w 24902"/>
                      <a:gd name="connsiteY451" fmla="*/ 674 h 32133"/>
                      <a:gd name="connsiteX452" fmla="*/ 23510 w 24902"/>
                      <a:gd name="connsiteY452" fmla="*/ 674 h 32133"/>
                      <a:gd name="connsiteX453" fmla="*/ 23578 w 24902"/>
                      <a:gd name="connsiteY453" fmla="*/ 651 h 32133"/>
                      <a:gd name="connsiteX454" fmla="*/ 23623 w 24902"/>
                      <a:gd name="connsiteY454" fmla="*/ 629 h 32133"/>
                      <a:gd name="connsiteX455" fmla="*/ 23623 w 24902"/>
                      <a:gd name="connsiteY455" fmla="*/ 629 h 32133"/>
                      <a:gd name="connsiteX456" fmla="*/ 23668 w 24902"/>
                      <a:gd name="connsiteY456" fmla="*/ 629 h 32133"/>
                      <a:gd name="connsiteX457" fmla="*/ 23668 w 24902"/>
                      <a:gd name="connsiteY457" fmla="*/ 629 h 32133"/>
                      <a:gd name="connsiteX458" fmla="*/ 23713 w 24902"/>
                      <a:gd name="connsiteY458" fmla="*/ 606 h 32133"/>
                      <a:gd name="connsiteX459" fmla="*/ 23713 w 24902"/>
                      <a:gd name="connsiteY459" fmla="*/ 606 h 32133"/>
                      <a:gd name="connsiteX460" fmla="*/ 23757 w 24902"/>
                      <a:gd name="connsiteY460" fmla="*/ 606 h 32133"/>
                      <a:gd name="connsiteX461" fmla="*/ 23735 w 24902"/>
                      <a:gd name="connsiteY461" fmla="*/ 606 h 32133"/>
                      <a:gd name="connsiteX462" fmla="*/ 23802 w 24902"/>
                      <a:gd name="connsiteY462" fmla="*/ 584 h 32133"/>
                      <a:gd name="connsiteX463" fmla="*/ 23780 w 24902"/>
                      <a:gd name="connsiteY463" fmla="*/ 584 h 32133"/>
                      <a:gd name="connsiteX464" fmla="*/ 23825 w 24902"/>
                      <a:gd name="connsiteY464" fmla="*/ 584 h 32133"/>
                      <a:gd name="connsiteX465" fmla="*/ 23825 w 24902"/>
                      <a:gd name="connsiteY465" fmla="*/ 584 h 32133"/>
                      <a:gd name="connsiteX466" fmla="*/ 23870 w 24902"/>
                      <a:gd name="connsiteY466" fmla="*/ 584 h 32133"/>
                      <a:gd name="connsiteX467" fmla="*/ 23847 w 24902"/>
                      <a:gd name="connsiteY467" fmla="*/ 584 h 32133"/>
                      <a:gd name="connsiteX468" fmla="*/ 23892 w 24902"/>
                      <a:gd name="connsiteY468" fmla="*/ 584 h 32133"/>
                      <a:gd name="connsiteX469" fmla="*/ 23870 w 24902"/>
                      <a:gd name="connsiteY469" fmla="*/ 584 h 32133"/>
                      <a:gd name="connsiteX470" fmla="*/ 23937 w 24902"/>
                      <a:gd name="connsiteY470" fmla="*/ 584 h 32133"/>
                      <a:gd name="connsiteX471" fmla="*/ 23915 w 24902"/>
                      <a:gd name="connsiteY471" fmla="*/ 584 h 32133"/>
                      <a:gd name="connsiteX472" fmla="*/ 23915 w 24902"/>
                      <a:gd name="connsiteY472" fmla="*/ 584 h 32133"/>
                      <a:gd name="connsiteX473" fmla="*/ 23937 w 24902"/>
                      <a:gd name="connsiteY473" fmla="*/ 584 h 32133"/>
                      <a:gd name="connsiteX474" fmla="*/ 23982 w 24902"/>
                      <a:gd name="connsiteY474" fmla="*/ 606 h 32133"/>
                      <a:gd name="connsiteX475" fmla="*/ 23960 w 24902"/>
                      <a:gd name="connsiteY475" fmla="*/ 584 h 32133"/>
                      <a:gd name="connsiteX476" fmla="*/ 23982 w 24902"/>
                      <a:gd name="connsiteY476" fmla="*/ 606 h 32133"/>
                      <a:gd name="connsiteX477" fmla="*/ 23982 w 24902"/>
                      <a:gd name="connsiteY477" fmla="*/ 606 h 32133"/>
                      <a:gd name="connsiteX478" fmla="*/ 24004 w 24902"/>
                      <a:gd name="connsiteY478" fmla="*/ 606 h 32133"/>
                      <a:gd name="connsiteX479" fmla="*/ 23982 w 24902"/>
                      <a:gd name="connsiteY479" fmla="*/ 606 h 32133"/>
                      <a:gd name="connsiteX480" fmla="*/ 24004 w 24902"/>
                      <a:gd name="connsiteY480" fmla="*/ 629 h 32133"/>
                      <a:gd name="connsiteX481" fmla="*/ 24004 w 24902"/>
                      <a:gd name="connsiteY481" fmla="*/ 606 h 32133"/>
                      <a:gd name="connsiteX482" fmla="*/ 24027 w 24902"/>
                      <a:gd name="connsiteY482" fmla="*/ 629 h 32133"/>
                      <a:gd name="connsiteX483" fmla="*/ 24004 w 24902"/>
                      <a:gd name="connsiteY483" fmla="*/ 629 h 32133"/>
                      <a:gd name="connsiteX484" fmla="*/ 24004 w 24902"/>
                      <a:gd name="connsiteY484" fmla="*/ 629 h 32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</a:cxnLst>
                    <a:rect l="l" t="t" r="r" b="b"/>
                    <a:pathLst>
                      <a:path w="24902" h="32133">
                        <a:moveTo>
                          <a:pt x="24004" y="629"/>
                        </a:moveTo>
                        <a:lnTo>
                          <a:pt x="24027" y="629"/>
                        </a:lnTo>
                        <a:lnTo>
                          <a:pt x="24027" y="629"/>
                        </a:lnTo>
                        <a:lnTo>
                          <a:pt x="24049" y="651"/>
                        </a:lnTo>
                        <a:lnTo>
                          <a:pt x="24027" y="629"/>
                        </a:lnTo>
                        <a:lnTo>
                          <a:pt x="24049" y="651"/>
                        </a:lnTo>
                        <a:lnTo>
                          <a:pt x="24049" y="651"/>
                        </a:lnTo>
                        <a:lnTo>
                          <a:pt x="24072" y="651"/>
                        </a:lnTo>
                        <a:lnTo>
                          <a:pt x="24049" y="651"/>
                        </a:lnTo>
                        <a:lnTo>
                          <a:pt x="24072" y="674"/>
                        </a:lnTo>
                        <a:lnTo>
                          <a:pt x="24072" y="651"/>
                        </a:lnTo>
                        <a:lnTo>
                          <a:pt x="24072" y="674"/>
                        </a:lnTo>
                        <a:lnTo>
                          <a:pt x="24072" y="674"/>
                        </a:lnTo>
                        <a:lnTo>
                          <a:pt x="24094" y="696"/>
                        </a:lnTo>
                        <a:lnTo>
                          <a:pt x="24072" y="674"/>
                        </a:lnTo>
                        <a:lnTo>
                          <a:pt x="24094" y="696"/>
                        </a:lnTo>
                        <a:lnTo>
                          <a:pt x="24094" y="696"/>
                        </a:lnTo>
                        <a:lnTo>
                          <a:pt x="24094" y="719"/>
                        </a:lnTo>
                        <a:lnTo>
                          <a:pt x="24094" y="696"/>
                        </a:lnTo>
                        <a:lnTo>
                          <a:pt x="24117" y="741"/>
                        </a:lnTo>
                        <a:lnTo>
                          <a:pt x="24094" y="719"/>
                        </a:lnTo>
                        <a:lnTo>
                          <a:pt x="24117" y="741"/>
                        </a:lnTo>
                        <a:lnTo>
                          <a:pt x="24117" y="741"/>
                        </a:lnTo>
                        <a:lnTo>
                          <a:pt x="24117" y="763"/>
                        </a:lnTo>
                        <a:lnTo>
                          <a:pt x="24117" y="763"/>
                        </a:lnTo>
                        <a:lnTo>
                          <a:pt x="24139" y="786"/>
                        </a:lnTo>
                        <a:lnTo>
                          <a:pt x="24139" y="763"/>
                        </a:lnTo>
                        <a:lnTo>
                          <a:pt x="24139" y="808"/>
                        </a:lnTo>
                        <a:lnTo>
                          <a:pt x="24139" y="786"/>
                        </a:lnTo>
                        <a:lnTo>
                          <a:pt x="24139" y="831"/>
                        </a:lnTo>
                        <a:lnTo>
                          <a:pt x="24139" y="808"/>
                        </a:lnTo>
                        <a:lnTo>
                          <a:pt x="24162" y="853"/>
                        </a:lnTo>
                        <a:lnTo>
                          <a:pt x="24139" y="831"/>
                        </a:lnTo>
                        <a:lnTo>
                          <a:pt x="24162" y="898"/>
                        </a:lnTo>
                        <a:lnTo>
                          <a:pt x="24162" y="876"/>
                        </a:lnTo>
                        <a:lnTo>
                          <a:pt x="24184" y="966"/>
                        </a:lnTo>
                        <a:lnTo>
                          <a:pt x="24162" y="943"/>
                        </a:lnTo>
                        <a:lnTo>
                          <a:pt x="24184" y="1010"/>
                        </a:lnTo>
                        <a:lnTo>
                          <a:pt x="24184" y="988"/>
                        </a:lnTo>
                        <a:lnTo>
                          <a:pt x="24184" y="1078"/>
                        </a:lnTo>
                        <a:lnTo>
                          <a:pt x="24184" y="1055"/>
                        </a:lnTo>
                        <a:lnTo>
                          <a:pt x="24184" y="1145"/>
                        </a:lnTo>
                        <a:lnTo>
                          <a:pt x="24184" y="1213"/>
                        </a:lnTo>
                        <a:lnTo>
                          <a:pt x="24184" y="1213"/>
                        </a:lnTo>
                        <a:lnTo>
                          <a:pt x="24184" y="1280"/>
                        </a:lnTo>
                        <a:lnTo>
                          <a:pt x="24184" y="1370"/>
                        </a:lnTo>
                        <a:lnTo>
                          <a:pt x="24184" y="1370"/>
                        </a:lnTo>
                        <a:lnTo>
                          <a:pt x="24184" y="1437"/>
                        </a:lnTo>
                        <a:lnTo>
                          <a:pt x="24162" y="1527"/>
                        </a:lnTo>
                        <a:lnTo>
                          <a:pt x="24162" y="1617"/>
                        </a:lnTo>
                        <a:lnTo>
                          <a:pt x="24139" y="1707"/>
                        </a:lnTo>
                        <a:lnTo>
                          <a:pt x="24139" y="1796"/>
                        </a:lnTo>
                        <a:lnTo>
                          <a:pt x="24117" y="1909"/>
                        </a:lnTo>
                        <a:lnTo>
                          <a:pt x="24094" y="1998"/>
                        </a:lnTo>
                        <a:lnTo>
                          <a:pt x="24072" y="2088"/>
                        </a:lnTo>
                        <a:lnTo>
                          <a:pt x="24049" y="2201"/>
                        </a:lnTo>
                        <a:lnTo>
                          <a:pt x="24027" y="2290"/>
                        </a:lnTo>
                        <a:lnTo>
                          <a:pt x="24004" y="2403"/>
                        </a:lnTo>
                        <a:lnTo>
                          <a:pt x="23982" y="2492"/>
                        </a:lnTo>
                        <a:lnTo>
                          <a:pt x="23915" y="2695"/>
                        </a:lnTo>
                        <a:lnTo>
                          <a:pt x="23847" y="2897"/>
                        </a:lnTo>
                        <a:lnTo>
                          <a:pt x="23780" y="3099"/>
                        </a:lnTo>
                        <a:lnTo>
                          <a:pt x="23713" y="3301"/>
                        </a:lnTo>
                        <a:lnTo>
                          <a:pt x="23645" y="3503"/>
                        </a:lnTo>
                        <a:lnTo>
                          <a:pt x="23578" y="3683"/>
                        </a:lnTo>
                        <a:lnTo>
                          <a:pt x="23510" y="3885"/>
                        </a:lnTo>
                        <a:lnTo>
                          <a:pt x="23443" y="4042"/>
                        </a:lnTo>
                        <a:lnTo>
                          <a:pt x="23376" y="4222"/>
                        </a:lnTo>
                        <a:lnTo>
                          <a:pt x="23308" y="4379"/>
                        </a:lnTo>
                        <a:lnTo>
                          <a:pt x="23241" y="4513"/>
                        </a:lnTo>
                        <a:lnTo>
                          <a:pt x="23151" y="4738"/>
                        </a:lnTo>
                        <a:lnTo>
                          <a:pt x="23061" y="4918"/>
                        </a:lnTo>
                        <a:lnTo>
                          <a:pt x="23016" y="5007"/>
                        </a:lnTo>
                        <a:lnTo>
                          <a:pt x="22837" y="5389"/>
                        </a:lnTo>
                        <a:lnTo>
                          <a:pt x="22635" y="5771"/>
                        </a:lnTo>
                        <a:lnTo>
                          <a:pt x="22433" y="6175"/>
                        </a:lnTo>
                        <a:lnTo>
                          <a:pt x="22208" y="6579"/>
                        </a:lnTo>
                        <a:lnTo>
                          <a:pt x="21983" y="7006"/>
                        </a:lnTo>
                        <a:lnTo>
                          <a:pt x="21759" y="7433"/>
                        </a:lnTo>
                        <a:lnTo>
                          <a:pt x="21512" y="7859"/>
                        </a:lnTo>
                        <a:lnTo>
                          <a:pt x="21355" y="8129"/>
                        </a:lnTo>
                        <a:lnTo>
                          <a:pt x="21265" y="8286"/>
                        </a:lnTo>
                        <a:lnTo>
                          <a:pt x="21018" y="8735"/>
                        </a:lnTo>
                        <a:lnTo>
                          <a:pt x="20748" y="9162"/>
                        </a:lnTo>
                        <a:lnTo>
                          <a:pt x="20501" y="9611"/>
                        </a:lnTo>
                        <a:lnTo>
                          <a:pt x="20232" y="10082"/>
                        </a:lnTo>
                        <a:lnTo>
                          <a:pt x="19940" y="10531"/>
                        </a:lnTo>
                        <a:lnTo>
                          <a:pt x="19648" y="10980"/>
                        </a:lnTo>
                        <a:lnTo>
                          <a:pt x="19356" y="11452"/>
                        </a:lnTo>
                        <a:lnTo>
                          <a:pt x="19064" y="11924"/>
                        </a:lnTo>
                        <a:lnTo>
                          <a:pt x="18750" y="12373"/>
                        </a:lnTo>
                        <a:lnTo>
                          <a:pt x="18436" y="12844"/>
                        </a:lnTo>
                        <a:lnTo>
                          <a:pt x="18121" y="13316"/>
                        </a:lnTo>
                        <a:lnTo>
                          <a:pt x="17807" y="13742"/>
                        </a:lnTo>
                        <a:lnTo>
                          <a:pt x="17807" y="13765"/>
                        </a:lnTo>
                        <a:lnTo>
                          <a:pt x="17470" y="14237"/>
                        </a:lnTo>
                        <a:lnTo>
                          <a:pt x="17313" y="14483"/>
                        </a:lnTo>
                        <a:lnTo>
                          <a:pt x="17133" y="14708"/>
                        </a:lnTo>
                        <a:lnTo>
                          <a:pt x="16976" y="14933"/>
                        </a:lnTo>
                        <a:lnTo>
                          <a:pt x="16796" y="15180"/>
                        </a:lnTo>
                        <a:lnTo>
                          <a:pt x="16639" y="15404"/>
                        </a:lnTo>
                        <a:lnTo>
                          <a:pt x="16459" y="15629"/>
                        </a:lnTo>
                        <a:lnTo>
                          <a:pt x="16280" y="15876"/>
                        </a:lnTo>
                        <a:lnTo>
                          <a:pt x="16100" y="16100"/>
                        </a:lnTo>
                        <a:lnTo>
                          <a:pt x="15943" y="16325"/>
                        </a:lnTo>
                        <a:lnTo>
                          <a:pt x="15763" y="16549"/>
                        </a:lnTo>
                        <a:lnTo>
                          <a:pt x="15584" y="16796"/>
                        </a:lnTo>
                        <a:lnTo>
                          <a:pt x="15404" y="17021"/>
                        </a:lnTo>
                        <a:lnTo>
                          <a:pt x="15224" y="17245"/>
                        </a:lnTo>
                        <a:lnTo>
                          <a:pt x="15045" y="17470"/>
                        </a:lnTo>
                        <a:lnTo>
                          <a:pt x="14865" y="17695"/>
                        </a:lnTo>
                        <a:lnTo>
                          <a:pt x="14686" y="17919"/>
                        </a:lnTo>
                        <a:lnTo>
                          <a:pt x="14483" y="18144"/>
                        </a:lnTo>
                        <a:lnTo>
                          <a:pt x="14349" y="18301"/>
                        </a:lnTo>
                        <a:lnTo>
                          <a:pt x="14304" y="18346"/>
                        </a:lnTo>
                        <a:lnTo>
                          <a:pt x="14124" y="18570"/>
                        </a:lnTo>
                        <a:lnTo>
                          <a:pt x="13945" y="18795"/>
                        </a:lnTo>
                        <a:lnTo>
                          <a:pt x="13765" y="19019"/>
                        </a:lnTo>
                        <a:lnTo>
                          <a:pt x="13585" y="19244"/>
                        </a:lnTo>
                        <a:lnTo>
                          <a:pt x="13383" y="19446"/>
                        </a:lnTo>
                        <a:lnTo>
                          <a:pt x="13203" y="19671"/>
                        </a:lnTo>
                        <a:lnTo>
                          <a:pt x="13024" y="19873"/>
                        </a:lnTo>
                        <a:lnTo>
                          <a:pt x="12822" y="20097"/>
                        </a:lnTo>
                        <a:lnTo>
                          <a:pt x="12642" y="20299"/>
                        </a:lnTo>
                        <a:lnTo>
                          <a:pt x="12463" y="20524"/>
                        </a:lnTo>
                        <a:lnTo>
                          <a:pt x="12260" y="20726"/>
                        </a:lnTo>
                        <a:lnTo>
                          <a:pt x="12081" y="20928"/>
                        </a:lnTo>
                        <a:lnTo>
                          <a:pt x="11879" y="21130"/>
                        </a:lnTo>
                        <a:lnTo>
                          <a:pt x="11789" y="21220"/>
                        </a:lnTo>
                        <a:lnTo>
                          <a:pt x="11699" y="21332"/>
                        </a:lnTo>
                        <a:lnTo>
                          <a:pt x="11497" y="21534"/>
                        </a:lnTo>
                        <a:lnTo>
                          <a:pt x="11317" y="21736"/>
                        </a:lnTo>
                        <a:lnTo>
                          <a:pt x="11138" y="21939"/>
                        </a:lnTo>
                        <a:lnTo>
                          <a:pt x="10936" y="22141"/>
                        </a:lnTo>
                        <a:lnTo>
                          <a:pt x="10756" y="22320"/>
                        </a:lnTo>
                        <a:lnTo>
                          <a:pt x="10554" y="22522"/>
                        </a:lnTo>
                        <a:lnTo>
                          <a:pt x="10352" y="22702"/>
                        </a:lnTo>
                        <a:lnTo>
                          <a:pt x="10172" y="22882"/>
                        </a:lnTo>
                        <a:lnTo>
                          <a:pt x="9970" y="23084"/>
                        </a:lnTo>
                        <a:lnTo>
                          <a:pt x="9790" y="23263"/>
                        </a:lnTo>
                        <a:lnTo>
                          <a:pt x="9588" y="23443"/>
                        </a:lnTo>
                        <a:lnTo>
                          <a:pt x="9386" y="23600"/>
                        </a:lnTo>
                        <a:lnTo>
                          <a:pt x="9207" y="23780"/>
                        </a:lnTo>
                        <a:lnTo>
                          <a:pt x="9004" y="23960"/>
                        </a:lnTo>
                        <a:lnTo>
                          <a:pt x="8802" y="24117"/>
                        </a:lnTo>
                        <a:lnTo>
                          <a:pt x="8757" y="24162"/>
                        </a:lnTo>
                        <a:lnTo>
                          <a:pt x="8623" y="24296"/>
                        </a:lnTo>
                        <a:lnTo>
                          <a:pt x="8421" y="24454"/>
                        </a:lnTo>
                        <a:lnTo>
                          <a:pt x="8241" y="24611"/>
                        </a:lnTo>
                        <a:lnTo>
                          <a:pt x="8039" y="24768"/>
                        </a:lnTo>
                        <a:lnTo>
                          <a:pt x="7837" y="24925"/>
                        </a:lnTo>
                        <a:lnTo>
                          <a:pt x="7657" y="25082"/>
                        </a:lnTo>
                        <a:lnTo>
                          <a:pt x="7455" y="25239"/>
                        </a:lnTo>
                        <a:lnTo>
                          <a:pt x="7275" y="25374"/>
                        </a:lnTo>
                        <a:lnTo>
                          <a:pt x="7073" y="25509"/>
                        </a:lnTo>
                        <a:lnTo>
                          <a:pt x="6871" y="25666"/>
                        </a:lnTo>
                        <a:lnTo>
                          <a:pt x="6692" y="25801"/>
                        </a:lnTo>
                        <a:lnTo>
                          <a:pt x="6489" y="25936"/>
                        </a:lnTo>
                        <a:lnTo>
                          <a:pt x="6310" y="26048"/>
                        </a:lnTo>
                        <a:lnTo>
                          <a:pt x="6108" y="26183"/>
                        </a:lnTo>
                        <a:lnTo>
                          <a:pt x="5906" y="26295"/>
                        </a:lnTo>
                        <a:lnTo>
                          <a:pt x="5726" y="26430"/>
                        </a:lnTo>
                        <a:lnTo>
                          <a:pt x="5524" y="26542"/>
                        </a:lnTo>
                        <a:lnTo>
                          <a:pt x="5344" y="26654"/>
                        </a:lnTo>
                        <a:lnTo>
                          <a:pt x="5142" y="26744"/>
                        </a:lnTo>
                        <a:lnTo>
                          <a:pt x="4962" y="26856"/>
                        </a:lnTo>
                        <a:lnTo>
                          <a:pt x="4760" y="26946"/>
                        </a:lnTo>
                        <a:lnTo>
                          <a:pt x="4581" y="27058"/>
                        </a:lnTo>
                        <a:lnTo>
                          <a:pt x="4379" y="27148"/>
                        </a:lnTo>
                        <a:lnTo>
                          <a:pt x="4199" y="27238"/>
                        </a:lnTo>
                        <a:lnTo>
                          <a:pt x="4019" y="27305"/>
                        </a:lnTo>
                        <a:lnTo>
                          <a:pt x="3817" y="27395"/>
                        </a:lnTo>
                        <a:lnTo>
                          <a:pt x="3638" y="27463"/>
                        </a:lnTo>
                        <a:lnTo>
                          <a:pt x="3458" y="27552"/>
                        </a:lnTo>
                        <a:lnTo>
                          <a:pt x="3346" y="27575"/>
                        </a:lnTo>
                        <a:lnTo>
                          <a:pt x="3278" y="27620"/>
                        </a:lnTo>
                        <a:lnTo>
                          <a:pt x="3099" y="27710"/>
                        </a:lnTo>
                        <a:lnTo>
                          <a:pt x="2919" y="27799"/>
                        </a:lnTo>
                        <a:lnTo>
                          <a:pt x="2762" y="27889"/>
                        </a:lnTo>
                        <a:lnTo>
                          <a:pt x="2582" y="27979"/>
                        </a:lnTo>
                        <a:lnTo>
                          <a:pt x="2403" y="28046"/>
                        </a:lnTo>
                        <a:lnTo>
                          <a:pt x="2313" y="28091"/>
                        </a:lnTo>
                        <a:lnTo>
                          <a:pt x="2223" y="28136"/>
                        </a:lnTo>
                        <a:lnTo>
                          <a:pt x="2156" y="28159"/>
                        </a:lnTo>
                        <a:lnTo>
                          <a:pt x="2066" y="28204"/>
                        </a:lnTo>
                        <a:lnTo>
                          <a:pt x="1976" y="28226"/>
                        </a:lnTo>
                        <a:lnTo>
                          <a:pt x="1886" y="28271"/>
                        </a:lnTo>
                        <a:lnTo>
                          <a:pt x="1796" y="28293"/>
                        </a:lnTo>
                        <a:lnTo>
                          <a:pt x="1706" y="28316"/>
                        </a:lnTo>
                        <a:lnTo>
                          <a:pt x="1617" y="28361"/>
                        </a:lnTo>
                        <a:lnTo>
                          <a:pt x="1527" y="28383"/>
                        </a:lnTo>
                        <a:lnTo>
                          <a:pt x="0" y="30606"/>
                        </a:lnTo>
                        <a:lnTo>
                          <a:pt x="2223" y="32133"/>
                        </a:lnTo>
                        <a:lnTo>
                          <a:pt x="2358" y="32111"/>
                        </a:lnTo>
                        <a:lnTo>
                          <a:pt x="2492" y="32088"/>
                        </a:lnTo>
                        <a:lnTo>
                          <a:pt x="2627" y="32088"/>
                        </a:lnTo>
                        <a:lnTo>
                          <a:pt x="2739" y="32066"/>
                        </a:lnTo>
                        <a:lnTo>
                          <a:pt x="2874" y="32043"/>
                        </a:lnTo>
                        <a:lnTo>
                          <a:pt x="3009" y="32021"/>
                        </a:lnTo>
                        <a:lnTo>
                          <a:pt x="3144" y="31998"/>
                        </a:lnTo>
                        <a:lnTo>
                          <a:pt x="3278" y="31976"/>
                        </a:lnTo>
                        <a:lnTo>
                          <a:pt x="3413" y="31954"/>
                        </a:lnTo>
                        <a:lnTo>
                          <a:pt x="3548" y="31931"/>
                        </a:lnTo>
                        <a:lnTo>
                          <a:pt x="3795" y="31886"/>
                        </a:lnTo>
                        <a:lnTo>
                          <a:pt x="4064" y="31819"/>
                        </a:lnTo>
                        <a:lnTo>
                          <a:pt x="4334" y="31751"/>
                        </a:lnTo>
                        <a:lnTo>
                          <a:pt x="4603" y="31684"/>
                        </a:lnTo>
                        <a:lnTo>
                          <a:pt x="4850" y="31617"/>
                        </a:lnTo>
                        <a:lnTo>
                          <a:pt x="4985" y="31572"/>
                        </a:lnTo>
                        <a:lnTo>
                          <a:pt x="5120" y="31527"/>
                        </a:lnTo>
                        <a:lnTo>
                          <a:pt x="5367" y="31415"/>
                        </a:lnTo>
                        <a:lnTo>
                          <a:pt x="5614" y="31280"/>
                        </a:lnTo>
                        <a:lnTo>
                          <a:pt x="5838" y="31168"/>
                        </a:lnTo>
                        <a:lnTo>
                          <a:pt x="6085" y="31033"/>
                        </a:lnTo>
                        <a:lnTo>
                          <a:pt x="6332" y="30921"/>
                        </a:lnTo>
                        <a:lnTo>
                          <a:pt x="6579" y="30786"/>
                        </a:lnTo>
                        <a:lnTo>
                          <a:pt x="6804" y="30629"/>
                        </a:lnTo>
                        <a:lnTo>
                          <a:pt x="7051" y="30494"/>
                        </a:lnTo>
                        <a:lnTo>
                          <a:pt x="7275" y="30359"/>
                        </a:lnTo>
                        <a:lnTo>
                          <a:pt x="7522" y="30202"/>
                        </a:lnTo>
                        <a:lnTo>
                          <a:pt x="7747" y="30045"/>
                        </a:lnTo>
                        <a:lnTo>
                          <a:pt x="7972" y="29888"/>
                        </a:lnTo>
                        <a:lnTo>
                          <a:pt x="8196" y="29730"/>
                        </a:lnTo>
                        <a:lnTo>
                          <a:pt x="8443" y="29573"/>
                        </a:lnTo>
                        <a:lnTo>
                          <a:pt x="8668" y="29416"/>
                        </a:lnTo>
                        <a:lnTo>
                          <a:pt x="8892" y="29236"/>
                        </a:lnTo>
                        <a:lnTo>
                          <a:pt x="9117" y="29057"/>
                        </a:lnTo>
                        <a:lnTo>
                          <a:pt x="9319" y="28900"/>
                        </a:lnTo>
                        <a:lnTo>
                          <a:pt x="9543" y="28720"/>
                        </a:lnTo>
                        <a:lnTo>
                          <a:pt x="9768" y="28540"/>
                        </a:lnTo>
                        <a:lnTo>
                          <a:pt x="9992" y="28361"/>
                        </a:lnTo>
                        <a:lnTo>
                          <a:pt x="10195" y="28159"/>
                        </a:lnTo>
                        <a:lnTo>
                          <a:pt x="10419" y="27979"/>
                        </a:lnTo>
                        <a:lnTo>
                          <a:pt x="10621" y="27777"/>
                        </a:lnTo>
                        <a:lnTo>
                          <a:pt x="10846" y="27597"/>
                        </a:lnTo>
                        <a:lnTo>
                          <a:pt x="11048" y="27395"/>
                        </a:lnTo>
                        <a:lnTo>
                          <a:pt x="11272" y="27193"/>
                        </a:lnTo>
                        <a:lnTo>
                          <a:pt x="11407" y="27036"/>
                        </a:lnTo>
                        <a:lnTo>
                          <a:pt x="11475" y="26991"/>
                        </a:lnTo>
                        <a:lnTo>
                          <a:pt x="11677" y="26789"/>
                        </a:lnTo>
                        <a:lnTo>
                          <a:pt x="11879" y="26564"/>
                        </a:lnTo>
                        <a:lnTo>
                          <a:pt x="12081" y="26362"/>
                        </a:lnTo>
                        <a:lnTo>
                          <a:pt x="12283" y="26138"/>
                        </a:lnTo>
                        <a:lnTo>
                          <a:pt x="12485" y="25936"/>
                        </a:lnTo>
                        <a:lnTo>
                          <a:pt x="12687" y="25711"/>
                        </a:lnTo>
                        <a:lnTo>
                          <a:pt x="12889" y="25487"/>
                        </a:lnTo>
                        <a:lnTo>
                          <a:pt x="13069" y="25262"/>
                        </a:lnTo>
                        <a:lnTo>
                          <a:pt x="13271" y="25037"/>
                        </a:lnTo>
                        <a:lnTo>
                          <a:pt x="13473" y="24813"/>
                        </a:lnTo>
                        <a:lnTo>
                          <a:pt x="13653" y="24588"/>
                        </a:lnTo>
                        <a:lnTo>
                          <a:pt x="13855" y="24364"/>
                        </a:lnTo>
                        <a:lnTo>
                          <a:pt x="14034" y="24139"/>
                        </a:lnTo>
                        <a:lnTo>
                          <a:pt x="14236" y="23892"/>
                        </a:lnTo>
                        <a:lnTo>
                          <a:pt x="14416" y="23668"/>
                        </a:lnTo>
                        <a:lnTo>
                          <a:pt x="14506" y="23533"/>
                        </a:lnTo>
                        <a:lnTo>
                          <a:pt x="14596" y="23421"/>
                        </a:lnTo>
                        <a:lnTo>
                          <a:pt x="14775" y="23174"/>
                        </a:lnTo>
                        <a:lnTo>
                          <a:pt x="14955" y="22949"/>
                        </a:lnTo>
                        <a:lnTo>
                          <a:pt x="15135" y="22702"/>
                        </a:lnTo>
                        <a:lnTo>
                          <a:pt x="15314" y="22455"/>
                        </a:lnTo>
                        <a:lnTo>
                          <a:pt x="15494" y="22208"/>
                        </a:lnTo>
                        <a:lnTo>
                          <a:pt x="15674" y="21961"/>
                        </a:lnTo>
                        <a:lnTo>
                          <a:pt x="15853" y="21714"/>
                        </a:lnTo>
                        <a:lnTo>
                          <a:pt x="16010" y="21467"/>
                        </a:lnTo>
                        <a:lnTo>
                          <a:pt x="16190" y="21220"/>
                        </a:lnTo>
                        <a:lnTo>
                          <a:pt x="16370" y="20973"/>
                        </a:lnTo>
                        <a:lnTo>
                          <a:pt x="16527" y="20704"/>
                        </a:lnTo>
                        <a:lnTo>
                          <a:pt x="16684" y="20457"/>
                        </a:lnTo>
                        <a:lnTo>
                          <a:pt x="16864" y="20210"/>
                        </a:lnTo>
                        <a:lnTo>
                          <a:pt x="16909" y="20142"/>
                        </a:lnTo>
                        <a:lnTo>
                          <a:pt x="17021" y="19940"/>
                        </a:lnTo>
                        <a:lnTo>
                          <a:pt x="17178" y="19693"/>
                        </a:lnTo>
                        <a:lnTo>
                          <a:pt x="17335" y="19424"/>
                        </a:lnTo>
                        <a:lnTo>
                          <a:pt x="17492" y="19177"/>
                        </a:lnTo>
                        <a:lnTo>
                          <a:pt x="17650" y="18907"/>
                        </a:lnTo>
                        <a:lnTo>
                          <a:pt x="17807" y="18660"/>
                        </a:lnTo>
                        <a:lnTo>
                          <a:pt x="17964" y="18391"/>
                        </a:lnTo>
                        <a:lnTo>
                          <a:pt x="18099" y="18121"/>
                        </a:lnTo>
                        <a:lnTo>
                          <a:pt x="18256" y="17874"/>
                        </a:lnTo>
                        <a:lnTo>
                          <a:pt x="18413" y="17605"/>
                        </a:lnTo>
                        <a:lnTo>
                          <a:pt x="18548" y="17335"/>
                        </a:lnTo>
                        <a:lnTo>
                          <a:pt x="18705" y="17088"/>
                        </a:lnTo>
                        <a:lnTo>
                          <a:pt x="18840" y="16819"/>
                        </a:lnTo>
                        <a:lnTo>
                          <a:pt x="18974" y="16549"/>
                        </a:lnTo>
                        <a:lnTo>
                          <a:pt x="19132" y="16302"/>
                        </a:lnTo>
                        <a:lnTo>
                          <a:pt x="19266" y="16033"/>
                        </a:lnTo>
                        <a:lnTo>
                          <a:pt x="19401" y="15763"/>
                        </a:lnTo>
                        <a:lnTo>
                          <a:pt x="19536" y="15516"/>
                        </a:lnTo>
                        <a:lnTo>
                          <a:pt x="19828" y="15000"/>
                        </a:lnTo>
                        <a:lnTo>
                          <a:pt x="19828" y="14955"/>
                        </a:lnTo>
                        <a:lnTo>
                          <a:pt x="20075" y="14461"/>
                        </a:lnTo>
                        <a:lnTo>
                          <a:pt x="20344" y="13945"/>
                        </a:lnTo>
                        <a:lnTo>
                          <a:pt x="20591" y="13428"/>
                        </a:lnTo>
                        <a:lnTo>
                          <a:pt x="20838" y="12912"/>
                        </a:lnTo>
                        <a:lnTo>
                          <a:pt x="21085" y="12395"/>
                        </a:lnTo>
                        <a:lnTo>
                          <a:pt x="21310" y="11901"/>
                        </a:lnTo>
                        <a:lnTo>
                          <a:pt x="21557" y="11385"/>
                        </a:lnTo>
                        <a:lnTo>
                          <a:pt x="21781" y="10891"/>
                        </a:lnTo>
                        <a:lnTo>
                          <a:pt x="22006" y="10397"/>
                        </a:lnTo>
                        <a:lnTo>
                          <a:pt x="22208" y="9903"/>
                        </a:lnTo>
                        <a:lnTo>
                          <a:pt x="22433" y="9431"/>
                        </a:lnTo>
                        <a:lnTo>
                          <a:pt x="22635" y="8960"/>
                        </a:lnTo>
                        <a:lnTo>
                          <a:pt x="22702" y="8780"/>
                        </a:lnTo>
                        <a:lnTo>
                          <a:pt x="22814" y="8488"/>
                        </a:lnTo>
                        <a:lnTo>
                          <a:pt x="23016" y="8016"/>
                        </a:lnTo>
                        <a:lnTo>
                          <a:pt x="23196" y="7567"/>
                        </a:lnTo>
                        <a:lnTo>
                          <a:pt x="23376" y="7118"/>
                        </a:lnTo>
                        <a:lnTo>
                          <a:pt x="23555" y="6692"/>
                        </a:lnTo>
                        <a:lnTo>
                          <a:pt x="23713" y="6243"/>
                        </a:lnTo>
                        <a:lnTo>
                          <a:pt x="23870" y="5838"/>
                        </a:lnTo>
                        <a:lnTo>
                          <a:pt x="24027" y="5412"/>
                        </a:lnTo>
                        <a:lnTo>
                          <a:pt x="24049" y="5322"/>
                        </a:lnTo>
                        <a:lnTo>
                          <a:pt x="24117" y="5120"/>
                        </a:lnTo>
                        <a:lnTo>
                          <a:pt x="24207" y="4873"/>
                        </a:lnTo>
                        <a:lnTo>
                          <a:pt x="24251" y="4716"/>
                        </a:lnTo>
                        <a:lnTo>
                          <a:pt x="24296" y="4558"/>
                        </a:lnTo>
                        <a:lnTo>
                          <a:pt x="24364" y="4379"/>
                        </a:lnTo>
                        <a:lnTo>
                          <a:pt x="24409" y="4177"/>
                        </a:lnTo>
                        <a:lnTo>
                          <a:pt x="24476" y="3975"/>
                        </a:lnTo>
                        <a:lnTo>
                          <a:pt x="24521" y="3772"/>
                        </a:lnTo>
                        <a:lnTo>
                          <a:pt x="24566" y="3570"/>
                        </a:lnTo>
                        <a:lnTo>
                          <a:pt x="24633" y="3346"/>
                        </a:lnTo>
                        <a:lnTo>
                          <a:pt x="24678" y="3121"/>
                        </a:lnTo>
                        <a:lnTo>
                          <a:pt x="24723" y="2897"/>
                        </a:lnTo>
                        <a:lnTo>
                          <a:pt x="24768" y="2672"/>
                        </a:lnTo>
                        <a:lnTo>
                          <a:pt x="24790" y="2560"/>
                        </a:lnTo>
                        <a:lnTo>
                          <a:pt x="24813" y="2448"/>
                        </a:lnTo>
                        <a:lnTo>
                          <a:pt x="24813" y="2335"/>
                        </a:lnTo>
                        <a:lnTo>
                          <a:pt x="24835" y="2223"/>
                        </a:lnTo>
                        <a:lnTo>
                          <a:pt x="24858" y="2111"/>
                        </a:lnTo>
                        <a:lnTo>
                          <a:pt x="24858" y="1998"/>
                        </a:lnTo>
                        <a:lnTo>
                          <a:pt x="24880" y="1886"/>
                        </a:lnTo>
                        <a:lnTo>
                          <a:pt x="24880" y="1796"/>
                        </a:lnTo>
                        <a:lnTo>
                          <a:pt x="24880" y="1684"/>
                        </a:lnTo>
                        <a:lnTo>
                          <a:pt x="24903" y="1572"/>
                        </a:lnTo>
                        <a:lnTo>
                          <a:pt x="24903" y="1482"/>
                        </a:lnTo>
                        <a:lnTo>
                          <a:pt x="24903" y="1370"/>
                        </a:lnTo>
                        <a:lnTo>
                          <a:pt x="24880" y="1280"/>
                        </a:lnTo>
                        <a:lnTo>
                          <a:pt x="24880" y="1168"/>
                        </a:lnTo>
                        <a:lnTo>
                          <a:pt x="24880" y="1078"/>
                        </a:lnTo>
                        <a:lnTo>
                          <a:pt x="24858" y="988"/>
                        </a:lnTo>
                        <a:lnTo>
                          <a:pt x="24835" y="898"/>
                        </a:lnTo>
                        <a:lnTo>
                          <a:pt x="24835" y="808"/>
                        </a:lnTo>
                        <a:lnTo>
                          <a:pt x="24790" y="719"/>
                        </a:lnTo>
                        <a:lnTo>
                          <a:pt x="24768" y="629"/>
                        </a:lnTo>
                        <a:lnTo>
                          <a:pt x="24745" y="584"/>
                        </a:lnTo>
                        <a:lnTo>
                          <a:pt x="24745" y="539"/>
                        </a:lnTo>
                        <a:lnTo>
                          <a:pt x="24723" y="516"/>
                        </a:lnTo>
                        <a:lnTo>
                          <a:pt x="24701" y="472"/>
                        </a:lnTo>
                        <a:lnTo>
                          <a:pt x="24678" y="427"/>
                        </a:lnTo>
                        <a:lnTo>
                          <a:pt x="24656" y="382"/>
                        </a:lnTo>
                        <a:lnTo>
                          <a:pt x="24633" y="359"/>
                        </a:lnTo>
                        <a:lnTo>
                          <a:pt x="24588" y="314"/>
                        </a:lnTo>
                        <a:lnTo>
                          <a:pt x="24566" y="292"/>
                        </a:lnTo>
                        <a:lnTo>
                          <a:pt x="24543" y="247"/>
                        </a:lnTo>
                        <a:lnTo>
                          <a:pt x="24498" y="225"/>
                        </a:lnTo>
                        <a:lnTo>
                          <a:pt x="24476" y="180"/>
                        </a:lnTo>
                        <a:lnTo>
                          <a:pt x="24431" y="157"/>
                        </a:lnTo>
                        <a:lnTo>
                          <a:pt x="24386" y="135"/>
                        </a:lnTo>
                        <a:lnTo>
                          <a:pt x="24364" y="112"/>
                        </a:lnTo>
                        <a:lnTo>
                          <a:pt x="24319" y="90"/>
                        </a:lnTo>
                        <a:lnTo>
                          <a:pt x="24274" y="67"/>
                        </a:lnTo>
                        <a:lnTo>
                          <a:pt x="24229" y="45"/>
                        </a:lnTo>
                        <a:lnTo>
                          <a:pt x="24184" y="22"/>
                        </a:lnTo>
                        <a:lnTo>
                          <a:pt x="24139" y="22"/>
                        </a:lnTo>
                        <a:lnTo>
                          <a:pt x="24072" y="0"/>
                        </a:lnTo>
                        <a:lnTo>
                          <a:pt x="24004" y="0"/>
                        </a:lnTo>
                        <a:lnTo>
                          <a:pt x="23937" y="0"/>
                        </a:lnTo>
                        <a:lnTo>
                          <a:pt x="23870" y="0"/>
                        </a:lnTo>
                        <a:lnTo>
                          <a:pt x="23802" y="0"/>
                        </a:lnTo>
                        <a:lnTo>
                          <a:pt x="23735" y="0"/>
                        </a:lnTo>
                        <a:lnTo>
                          <a:pt x="23668" y="22"/>
                        </a:lnTo>
                        <a:lnTo>
                          <a:pt x="23600" y="45"/>
                        </a:lnTo>
                        <a:lnTo>
                          <a:pt x="23533" y="67"/>
                        </a:lnTo>
                        <a:lnTo>
                          <a:pt x="23465" y="90"/>
                        </a:lnTo>
                        <a:lnTo>
                          <a:pt x="23421" y="112"/>
                        </a:lnTo>
                        <a:lnTo>
                          <a:pt x="23353" y="135"/>
                        </a:lnTo>
                        <a:lnTo>
                          <a:pt x="23286" y="180"/>
                        </a:lnTo>
                        <a:lnTo>
                          <a:pt x="23218" y="202"/>
                        </a:lnTo>
                        <a:lnTo>
                          <a:pt x="23174" y="247"/>
                        </a:lnTo>
                        <a:lnTo>
                          <a:pt x="23106" y="269"/>
                        </a:lnTo>
                        <a:lnTo>
                          <a:pt x="23039" y="314"/>
                        </a:lnTo>
                        <a:lnTo>
                          <a:pt x="22972" y="359"/>
                        </a:lnTo>
                        <a:lnTo>
                          <a:pt x="22927" y="382"/>
                        </a:lnTo>
                        <a:lnTo>
                          <a:pt x="22859" y="427"/>
                        </a:lnTo>
                        <a:lnTo>
                          <a:pt x="22725" y="516"/>
                        </a:lnTo>
                        <a:lnTo>
                          <a:pt x="22612" y="606"/>
                        </a:lnTo>
                        <a:lnTo>
                          <a:pt x="22500" y="696"/>
                        </a:lnTo>
                        <a:lnTo>
                          <a:pt x="22388" y="808"/>
                        </a:lnTo>
                        <a:lnTo>
                          <a:pt x="22275" y="898"/>
                        </a:lnTo>
                        <a:lnTo>
                          <a:pt x="22163" y="988"/>
                        </a:lnTo>
                        <a:lnTo>
                          <a:pt x="22073" y="1078"/>
                        </a:lnTo>
                        <a:lnTo>
                          <a:pt x="21983" y="1168"/>
                        </a:lnTo>
                        <a:lnTo>
                          <a:pt x="21894" y="1257"/>
                        </a:lnTo>
                        <a:lnTo>
                          <a:pt x="21804" y="1347"/>
                        </a:lnTo>
                        <a:lnTo>
                          <a:pt x="21737" y="1437"/>
                        </a:lnTo>
                        <a:lnTo>
                          <a:pt x="21669" y="1504"/>
                        </a:lnTo>
                        <a:lnTo>
                          <a:pt x="21602" y="1572"/>
                        </a:lnTo>
                        <a:lnTo>
                          <a:pt x="21557" y="1639"/>
                        </a:lnTo>
                        <a:lnTo>
                          <a:pt x="21512" y="1684"/>
                        </a:lnTo>
                        <a:lnTo>
                          <a:pt x="21489" y="1729"/>
                        </a:lnTo>
                        <a:lnTo>
                          <a:pt x="21467" y="1774"/>
                        </a:lnTo>
                        <a:lnTo>
                          <a:pt x="21445" y="1819"/>
                        </a:lnTo>
                        <a:lnTo>
                          <a:pt x="21445" y="1841"/>
                        </a:lnTo>
                        <a:lnTo>
                          <a:pt x="21445" y="1864"/>
                        </a:lnTo>
                        <a:lnTo>
                          <a:pt x="21445" y="1909"/>
                        </a:lnTo>
                        <a:lnTo>
                          <a:pt x="21445" y="1931"/>
                        </a:lnTo>
                        <a:lnTo>
                          <a:pt x="21445" y="1954"/>
                        </a:lnTo>
                        <a:lnTo>
                          <a:pt x="21467" y="1976"/>
                        </a:lnTo>
                        <a:lnTo>
                          <a:pt x="21489" y="1998"/>
                        </a:lnTo>
                        <a:lnTo>
                          <a:pt x="21489" y="2021"/>
                        </a:lnTo>
                        <a:lnTo>
                          <a:pt x="21512" y="2043"/>
                        </a:lnTo>
                        <a:lnTo>
                          <a:pt x="21512" y="2043"/>
                        </a:lnTo>
                        <a:lnTo>
                          <a:pt x="21557" y="2066"/>
                        </a:lnTo>
                        <a:lnTo>
                          <a:pt x="21579" y="2066"/>
                        </a:lnTo>
                        <a:lnTo>
                          <a:pt x="21579" y="2066"/>
                        </a:lnTo>
                        <a:lnTo>
                          <a:pt x="21579" y="2066"/>
                        </a:lnTo>
                        <a:lnTo>
                          <a:pt x="21602" y="2088"/>
                        </a:lnTo>
                        <a:lnTo>
                          <a:pt x="21647" y="2088"/>
                        </a:lnTo>
                        <a:lnTo>
                          <a:pt x="21647" y="2088"/>
                        </a:lnTo>
                        <a:lnTo>
                          <a:pt x="21669" y="2088"/>
                        </a:lnTo>
                        <a:lnTo>
                          <a:pt x="21714" y="2066"/>
                        </a:lnTo>
                        <a:lnTo>
                          <a:pt x="21759" y="2066"/>
                        </a:lnTo>
                        <a:lnTo>
                          <a:pt x="21781" y="2043"/>
                        </a:lnTo>
                        <a:lnTo>
                          <a:pt x="21826" y="1998"/>
                        </a:lnTo>
                        <a:lnTo>
                          <a:pt x="21894" y="1954"/>
                        </a:lnTo>
                        <a:lnTo>
                          <a:pt x="21916" y="1841"/>
                        </a:lnTo>
                        <a:lnTo>
                          <a:pt x="21916" y="1841"/>
                        </a:lnTo>
                        <a:lnTo>
                          <a:pt x="21961" y="1796"/>
                        </a:lnTo>
                        <a:lnTo>
                          <a:pt x="21961" y="1796"/>
                        </a:lnTo>
                        <a:lnTo>
                          <a:pt x="22028" y="1729"/>
                        </a:lnTo>
                        <a:lnTo>
                          <a:pt x="22118" y="1662"/>
                        </a:lnTo>
                        <a:lnTo>
                          <a:pt x="22185" y="1572"/>
                        </a:lnTo>
                        <a:lnTo>
                          <a:pt x="22275" y="1504"/>
                        </a:lnTo>
                        <a:lnTo>
                          <a:pt x="22365" y="1415"/>
                        </a:lnTo>
                        <a:lnTo>
                          <a:pt x="22477" y="1347"/>
                        </a:lnTo>
                        <a:lnTo>
                          <a:pt x="22590" y="1257"/>
                        </a:lnTo>
                        <a:lnTo>
                          <a:pt x="22680" y="1168"/>
                        </a:lnTo>
                        <a:lnTo>
                          <a:pt x="22792" y="1100"/>
                        </a:lnTo>
                        <a:lnTo>
                          <a:pt x="22904" y="1010"/>
                        </a:lnTo>
                        <a:lnTo>
                          <a:pt x="23016" y="943"/>
                        </a:lnTo>
                        <a:lnTo>
                          <a:pt x="23151" y="876"/>
                        </a:lnTo>
                        <a:lnTo>
                          <a:pt x="23196" y="831"/>
                        </a:lnTo>
                        <a:lnTo>
                          <a:pt x="23196" y="831"/>
                        </a:lnTo>
                        <a:lnTo>
                          <a:pt x="23241" y="808"/>
                        </a:lnTo>
                        <a:lnTo>
                          <a:pt x="23308" y="763"/>
                        </a:lnTo>
                        <a:lnTo>
                          <a:pt x="23308" y="786"/>
                        </a:lnTo>
                        <a:lnTo>
                          <a:pt x="23353" y="741"/>
                        </a:lnTo>
                        <a:lnTo>
                          <a:pt x="23421" y="719"/>
                        </a:lnTo>
                        <a:lnTo>
                          <a:pt x="23421" y="719"/>
                        </a:lnTo>
                        <a:lnTo>
                          <a:pt x="23465" y="696"/>
                        </a:lnTo>
                        <a:lnTo>
                          <a:pt x="23533" y="674"/>
                        </a:lnTo>
                        <a:lnTo>
                          <a:pt x="23510" y="674"/>
                        </a:lnTo>
                        <a:lnTo>
                          <a:pt x="23578" y="651"/>
                        </a:lnTo>
                        <a:lnTo>
                          <a:pt x="23623" y="629"/>
                        </a:lnTo>
                        <a:lnTo>
                          <a:pt x="23623" y="629"/>
                        </a:lnTo>
                        <a:lnTo>
                          <a:pt x="23668" y="629"/>
                        </a:lnTo>
                        <a:lnTo>
                          <a:pt x="23668" y="629"/>
                        </a:lnTo>
                        <a:lnTo>
                          <a:pt x="23713" y="606"/>
                        </a:lnTo>
                        <a:lnTo>
                          <a:pt x="23713" y="606"/>
                        </a:lnTo>
                        <a:lnTo>
                          <a:pt x="23757" y="606"/>
                        </a:lnTo>
                        <a:lnTo>
                          <a:pt x="23735" y="606"/>
                        </a:lnTo>
                        <a:lnTo>
                          <a:pt x="23802" y="584"/>
                        </a:lnTo>
                        <a:lnTo>
                          <a:pt x="23780" y="584"/>
                        </a:lnTo>
                        <a:lnTo>
                          <a:pt x="23825" y="584"/>
                        </a:lnTo>
                        <a:lnTo>
                          <a:pt x="23825" y="584"/>
                        </a:lnTo>
                        <a:lnTo>
                          <a:pt x="23870" y="584"/>
                        </a:lnTo>
                        <a:lnTo>
                          <a:pt x="23847" y="584"/>
                        </a:lnTo>
                        <a:lnTo>
                          <a:pt x="23892" y="584"/>
                        </a:lnTo>
                        <a:lnTo>
                          <a:pt x="23870" y="584"/>
                        </a:lnTo>
                        <a:lnTo>
                          <a:pt x="23937" y="584"/>
                        </a:lnTo>
                        <a:lnTo>
                          <a:pt x="23915" y="584"/>
                        </a:lnTo>
                        <a:lnTo>
                          <a:pt x="23915" y="584"/>
                        </a:lnTo>
                        <a:lnTo>
                          <a:pt x="23937" y="584"/>
                        </a:lnTo>
                        <a:lnTo>
                          <a:pt x="23982" y="606"/>
                        </a:lnTo>
                        <a:lnTo>
                          <a:pt x="23960" y="584"/>
                        </a:lnTo>
                        <a:lnTo>
                          <a:pt x="23982" y="606"/>
                        </a:lnTo>
                        <a:lnTo>
                          <a:pt x="23982" y="606"/>
                        </a:lnTo>
                        <a:lnTo>
                          <a:pt x="24004" y="606"/>
                        </a:lnTo>
                        <a:lnTo>
                          <a:pt x="23982" y="606"/>
                        </a:lnTo>
                        <a:lnTo>
                          <a:pt x="24004" y="629"/>
                        </a:lnTo>
                        <a:lnTo>
                          <a:pt x="24004" y="606"/>
                        </a:lnTo>
                        <a:lnTo>
                          <a:pt x="24027" y="629"/>
                        </a:lnTo>
                        <a:lnTo>
                          <a:pt x="24004" y="629"/>
                        </a:lnTo>
                        <a:lnTo>
                          <a:pt x="24004" y="629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任意多边形: 形状 65">
                    <a:extLst>
                      <a:ext uri="{FF2B5EF4-FFF2-40B4-BE49-F238E27FC236}">
                        <a16:creationId xmlns:a16="http://schemas.microsoft.com/office/drawing/2014/main" id="{C9FABCA9-9C42-7DA2-65CB-92117214579E}"/>
                      </a:ext>
                    </a:extLst>
                  </p:cNvPr>
                  <p:cNvSpPr/>
                  <p:nvPr/>
                </p:nvSpPr>
                <p:spPr>
                  <a:xfrm>
                    <a:off x="9733974" y="4840728"/>
                    <a:ext cx="38622" cy="37702"/>
                  </a:xfrm>
                  <a:custGeom>
                    <a:avLst/>
                    <a:gdLst>
                      <a:gd name="connsiteX0" fmla="*/ 741 w 38622"/>
                      <a:gd name="connsiteY0" fmla="*/ 1078 h 37702"/>
                      <a:gd name="connsiteX1" fmla="*/ 741 w 38622"/>
                      <a:gd name="connsiteY1" fmla="*/ 1078 h 37702"/>
                      <a:gd name="connsiteX2" fmla="*/ 741 w 38622"/>
                      <a:gd name="connsiteY2" fmla="*/ 1033 h 37702"/>
                      <a:gd name="connsiteX3" fmla="*/ 741 w 38622"/>
                      <a:gd name="connsiteY3" fmla="*/ 1033 h 37702"/>
                      <a:gd name="connsiteX4" fmla="*/ 741 w 38622"/>
                      <a:gd name="connsiteY4" fmla="*/ 988 h 37702"/>
                      <a:gd name="connsiteX5" fmla="*/ 741 w 38622"/>
                      <a:gd name="connsiteY5" fmla="*/ 943 h 37702"/>
                      <a:gd name="connsiteX6" fmla="*/ 741 w 38622"/>
                      <a:gd name="connsiteY6" fmla="*/ 943 h 37702"/>
                      <a:gd name="connsiteX7" fmla="*/ 741 w 38622"/>
                      <a:gd name="connsiteY7" fmla="*/ 898 h 37702"/>
                      <a:gd name="connsiteX8" fmla="*/ 696 w 38622"/>
                      <a:gd name="connsiteY8" fmla="*/ 853 h 37702"/>
                      <a:gd name="connsiteX9" fmla="*/ 696 w 38622"/>
                      <a:gd name="connsiteY9" fmla="*/ 853 h 37702"/>
                      <a:gd name="connsiteX10" fmla="*/ 674 w 38622"/>
                      <a:gd name="connsiteY10" fmla="*/ 831 h 37702"/>
                      <a:gd name="connsiteX11" fmla="*/ 674 w 38622"/>
                      <a:gd name="connsiteY11" fmla="*/ 831 h 37702"/>
                      <a:gd name="connsiteX12" fmla="*/ 651 w 38622"/>
                      <a:gd name="connsiteY12" fmla="*/ 808 h 37702"/>
                      <a:gd name="connsiteX13" fmla="*/ 651 w 38622"/>
                      <a:gd name="connsiteY13" fmla="*/ 808 h 37702"/>
                      <a:gd name="connsiteX14" fmla="*/ 651 w 38622"/>
                      <a:gd name="connsiteY14" fmla="*/ 808 h 37702"/>
                      <a:gd name="connsiteX15" fmla="*/ 651 w 38622"/>
                      <a:gd name="connsiteY15" fmla="*/ 921 h 37702"/>
                      <a:gd name="connsiteX16" fmla="*/ 651 w 38622"/>
                      <a:gd name="connsiteY16" fmla="*/ 921 h 37702"/>
                      <a:gd name="connsiteX17" fmla="*/ 651 w 38622"/>
                      <a:gd name="connsiteY17" fmla="*/ 1011 h 37702"/>
                      <a:gd name="connsiteX18" fmla="*/ 651 w 38622"/>
                      <a:gd name="connsiteY18" fmla="*/ 1100 h 37702"/>
                      <a:gd name="connsiteX19" fmla="*/ 651 w 38622"/>
                      <a:gd name="connsiteY19" fmla="*/ 1190 h 37702"/>
                      <a:gd name="connsiteX20" fmla="*/ 696 w 38622"/>
                      <a:gd name="connsiteY20" fmla="*/ 1392 h 37702"/>
                      <a:gd name="connsiteX21" fmla="*/ 696 w 38622"/>
                      <a:gd name="connsiteY21" fmla="*/ 1594 h 37702"/>
                      <a:gd name="connsiteX22" fmla="*/ 741 w 38622"/>
                      <a:gd name="connsiteY22" fmla="*/ 1707 h 37702"/>
                      <a:gd name="connsiteX23" fmla="*/ 741 w 38622"/>
                      <a:gd name="connsiteY23" fmla="*/ 1819 h 37702"/>
                      <a:gd name="connsiteX24" fmla="*/ 741 w 38622"/>
                      <a:gd name="connsiteY24" fmla="*/ 1931 h 37702"/>
                      <a:gd name="connsiteX25" fmla="*/ 741 w 38622"/>
                      <a:gd name="connsiteY25" fmla="*/ 2043 h 37702"/>
                      <a:gd name="connsiteX26" fmla="*/ 741 w 38622"/>
                      <a:gd name="connsiteY26" fmla="*/ 2156 h 37702"/>
                      <a:gd name="connsiteX27" fmla="*/ 741 w 38622"/>
                      <a:gd name="connsiteY27" fmla="*/ 2268 h 37702"/>
                      <a:gd name="connsiteX28" fmla="*/ 741 w 38622"/>
                      <a:gd name="connsiteY28" fmla="*/ 2313 h 37702"/>
                      <a:gd name="connsiteX29" fmla="*/ 741 w 38622"/>
                      <a:gd name="connsiteY29" fmla="*/ 2358 h 37702"/>
                      <a:gd name="connsiteX30" fmla="*/ 741 w 38622"/>
                      <a:gd name="connsiteY30" fmla="*/ 2403 h 37702"/>
                      <a:gd name="connsiteX31" fmla="*/ 741 w 38622"/>
                      <a:gd name="connsiteY31" fmla="*/ 2448 h 37702"/>
                      <a:gd name="connsiteX32" fmla="*/ 741 w 38622"/>
                      <a:gd name="connsiteY32" fmla="*/ 2493 h 37702"/>
                      <a:gd name="connsiteX33" fmla="*/ 741 w 38622"/>
                      <a:gd name="connsiteY33" fmla="*/ 2537 h 37702"/>
                      <a:gd name="connsiteX34" fmla="*/ 741 w 38622"/>
                      <a:gd name="connsiteY34" fmla="*/ 2582 h 37702"/>
                      <a:gd name="connsiteX35" fmla="*/ 741 w 38622"/>
                      <a:gd name="connsiteY35" fmla="*/ 2627 h 37702"/>
                      <a:gd name="connsiteX36" fmla="*/ 741 w 38622"/>
                      <a:gd name="connsiteY36" fmla="*/ 2672 h 37702"/>
                      <a:gd name="connsiteX37" fmla="*/ 741 w 38622"/>
                      <a:gd name="connsiteY37" fmla="*/ 2672 h 37702"/>
                      <a:gd name="connsiteX38" fmla="*/ 741 w 38622"/>
                      <a:gd name="connsiteY38" fmla="*/ 2717 h 37702"/>
                      <a:gd name="connsiteX39" fmla="*/ 741 w 38622"/>
                      <a:gd name="connsiteY39" fmla="*/ 2762 h 37702"/>
                      <a:gd name="connsiteX40" fmla="*/ 696 w 38622"/>
                      <a:gd name="connsiteY40" fmla="*/ 2807 h 37702"/>
                      <a:gd name="connsiteX41" fmla="*/ 449 w 38622"/>
                      <a:gd name="connsiteY41" fmla="*/ 2919 h 37702"/>
                      <a:gd name="connsiteX42" fmla="*/ 337 w 38622"/>
                      <a:gd name="connsiteY42" fmla="*/ 2672 h 37702"/>
                      <a:gd name="connsiteX43" fmla="*/ 337 w 38622"/>
                      <a:gd name="connsiteY43" fmla="*/ 2627 h 37702"/>
                      <a:gd name="connsiteX44" fmla="*/ 337 w 38622"/>
                      <a:gd name="connsiteY44" fmla="*/ 2627 h 37702"/>
                      <a:gd name="connsiteX45" fmla="*/ 337 w 38622"/>
                      <a:gd name="connsiteY45" fmla="*/ 2582 h 37702"/>
                      <a:gd name="connsiteX46" fmla="*/ 337 w 38622"/>
                      <a:gd name="connsiteY46" fmla="*/ 2582 h 37702"/>
                      <a:gd name="connsiteX47" fmla="*/ 337 w 38622"/>
                      <a:gd name="connsiteY47" fmla="*/ 2537 h 37702"/>
                      <a:gd name="connsiteX48" fmla="*/ 337 w 38622"/>
                      <a:gd name="connsiteY48" fmla="*/ 2537 h 37702"/>
                      <a:gd name="connsiteX49" fmla="*/ 337 w 38622"/>
                      <a:gd name="connsiteY49" fmla="*/ 2537 h 37702"/>
                      <a:gd name="connsiteX50" fmla="*/ 337 w 38622"/>
                      <a:gd name="connsiteY50" fmla="*/ 2493 h 37702"/>
                      <a:gd name="connsiteX51" fmla="*/ 337 w 38622"/>
                      <a:gd name="connsiteY51" fmla="*/ 2493 h 37702"/>
                      <a:gd name="connsiteX52" fmla="*/ 337 w 38622"/>
                      <a:gd name="connsiteY52" fmla="*/ 2470 h 37702"/>
                      <a:gd name="connsiteX53" fmla="*/ 337 w 38622"/>
                      <a:gd name="connsiteY53" fmla="*/ 2470 h 37702"/>
                      <a:gd name="connsiteX54" fmla="*/ 337 w 38622"/>
                      <a:gd name="connsiteY54" fmla="*/ 2448 h 37702"/>
                      <a:gd name="connsiteX55" fmla="*/ 337 w 38622"/>
                      <a:gd name="connsiteY55" fmla="*/ 2448 h 37702"/>
                      <a:gd name="connsiteX56" fmla="*/ 337 w 38622"/>
                      <a:gd name="connsiteY56" fmla="*/ 2403 h 37702"/>
                      <a:gd name="connsiteX57" fmla="*/ 337 w 38622"/>
                      <a:gd name="connsiteY57" fmla="*/ 2403 h 37702"/>
                      <a:gd name="connsiteX58" fmla="*/ 337 w 38622"/>
                      <a:gd name="connsiteY58" fmla="*/ 2358 h 37702"/>
                      <a:gd name="connsiteX59" fmla="*/ 337 w 38622"/>
                      <a:gd name="connsiteY59" fmla="*/ 2358 h 37702"/>
                      <a:gd name="connsiteX60" fmla="*/ 337 w 38622"/>
                      <a:gd name="connsiteY60" fmla="*/ 2313 h 37702"/>
                      <a:gd name="connsiteX61" fmla="*/ 337 w 38622"/>
                      <a:gd name="connsiteY61" fmla="*/ 2313 h 37702"/>
                      <a:gd name="connsiteX62" fmla="*/ 337 w 38622"/>
                      <a:gd name="connsiteY62" fmla="*/ 2268 h 37702"/>
                      <a:gd name="connsiteX63" fmla="*/ 337 w 38622"/>
                      <a:gd name="connsiteY63" fmla="*/ 2268 h 37702"/>
                      <a:gd name="connsiteX64" fmla="*/ 337 w 38622"/>
                      <a:gd name="connsiteY64" fmla="*/ 2223 h 37702"/>
                      <a:gd name="connsiteX65" fmla="*/ 337 w 38622"/>
                      <a:gd name="connsiteY65" fmla="*/ 2178 h 37702"/>
                      <a:gd name="connsiteX66" fmla="*/ 337 w 38622"/>
                      <a:gd name="connsiteY66" fmla="*/ 2178 h 37702"/>
                      <a:gd name="connsiteX67" fmla="*/ 337 w 38622"/>
                      <a:gd name="connsiteY67" fmla="*/ 2088 h 37702"/>
                      <a:gd name="connsiteX68" fmla="*/ 314 w 38622"/>
                      <a:gd name="connsiteY68" fmla="*/ 1999 h 37702"/>
                      <a:gd name="connsiteX69" fmla="*/ 314 w 38622"/>
                      <a:gd name="connsiteY69" fmla="*/ 1999 h 37702"/>
                      <a:gd name="connsiteX70" fmla="*/ 314 w 38622"/>
                      <a:gd name="connsiteY70" fmla="*/ 1909 h 37702"/>
                      <a:gd name="connsiteX71" fmla="*/ 314 w 38622"/>
                      <a:gd name="connsiteY71" fmla="*/ 1819 h 37702"/>
                      <a:gd name="connsiteX72" fmla="*/ 269 w 38622"/>
                      <a:gd name="connsiteY72" fmla="*/ 1729 h 37702"/>
                      <a:gd name="connsiteX73" fmla="*/ 269 w 38622"/>
                      <a:gd name="connsiteY73" fmla="*/ 1639 h 37702"/>
                      <a:gd name="connsiteX74" fmla="*/ 180 w 38622"/>
                      <a:gd name="connsiteY74" fmla="*/ 1437 h 37702"/>
                      <a:gd name="connsiteX75" fmla="*/ 112 w 38622"/>
                      <a:gd name="connsiteY75" fmla="*/ 1235 h 37702"/>
                      <a:gd name="connsiteX76" fmla="*/ 112 w 38622"/>
                      <a:gd name="connsiteY76" fmla="*/ 1145 h 37702"/>
                      <a:gd name="connsiteX77" fmla="*/ 67 w 38622"/>
                      <a:gd name="connsiteY77" fmla="*/ 1055 h 37702"/>
                      <a:gd name="connsiteX78" fmla="*/ 67 w 38622"/>
                      <a:gd name="connsiteY78" fmla="*/ 966 h 37702"/>
                      <a:gd name="connsiteX79" fmla="*/ 22 w 38622"/>
                      <a:gd name="connsiteY79" fmla="*/ 876 h 37702"/>
                      <a:gd name="connsiteX80" fmla="*/ 22 w 38622"/>
                      <a:gd name="connsiteY80" fmla="*/ 786 h 37702"/>
                      <a:gd name="connsiteX81" fmla="*/ 0 w 38622"/>
                      <a:gd name="connsiteY81" fmla="*/ 696 h 37702"/>
                      <a:gd name="connsiteX82" fmla="*/ 0 w 38622"/>
                      <a:gd name="connsiteY82" fmla="*/ 651 h 37702"/>
                      <a:gd name="connsiteX83" fmla="*/ 0 w 38622"/>
                      <a:gd name="connsiteY83" fmla="*/ 606 h 37702"/>
                      <a:gd name="connsiteX84" fmla="*/ 0 w 38622"/>
                      <a:gd name="connsiteY84" fmla="*/ 561 h 37702"/>
                      <a:gd name="connsiteX85" fmla="*/ 0 w 38622"/>
                      <a:gd name="connsiteY85" fmla="*/ 516 h 37702"/>
                      <a:gd name="connsiteX86" fmla="*/ 0 w 38622"/>
                      <a:gd name="connsiteY86" fmla="*/ 472 h 37702"/>
                      <a:gd name="connsiteX87" fmla="*/ 0 w 38622"/>
                      <a:gd name="connsiteY87" fmla="*/ 427 h 37702"/>
                      <a:gd name="connsiteX88" fmla="*/ 0 w 38622"/>
                      <a:gd name="connsiteY88" fmla="*/ 382 h 37702"/>
                      <a:gd name="connsiteX89" fmla="*/ 45 w 38622"/>
                      <a:gd name="connsiteY89" fmla="*/ 337 h 37702"/>
                      <a:gd name="connsiteX90" fmla="*/ 45 w 38622"/>
                      <a:gd name="connsiteY90" fmla="*/ 292 h 37702"/>
                      <a:gd name="connsiteX91" fmla="*/ 112 w 38622"/>
                      <a:gd name="connsiteY91" fmla="*/ 247 h 37702"/>
                      <a:gd name="connsiteX92" fmla="*/ 157 w 38622"/>
                      <a:gd name="connsiteY92" fmla="*/ 202 h 37702"/>
                      <a:gd name="connsiteX93" fmla="*/ 202 w 38622"/>
                      <a:gd name="connsiteY93" fmla="*/ 157 h 37702"/>
                      <a:gd name="connsiteX94" fmla="*/ 247 w 38622"/>
                      <a:gd name="connsiteY94" fmla="*/ 112 h 37702"/>
                      <a:gd name="connsiteX95" fmla="*/ 314 w 38622"/>
                      <a:gd name="connsiteY95" fmla="*/ 67 h 37702"/>
                      <a:gd name="connsiteX96" fmla="*/ 382 w 38622"/>
                      <a:gd name="connsiteY96" fmla="*/ 67 h 37702"/>
                      <a:gd name="connsiteX97" fmla="*/ 449 w 38622"/>
                      <a:gd name="connsiteY97" fmla="*/ 22 h 37702"/>
                      <a:gd name="connsiteX98" fmla="*/ 516 w 38622"/>
                      <a:gd name="connsiteY98" fmla="*/ 22 h 37702"/>
                      <a:gd name="connsiteX99" fmla="*/ 584 w 38622"/>
                      <a:gd name="connsiteY99" fmla="*/ 0 h 37702"/>
                      <a:gd name="connsiteX100" fmla="*/ 651 w 38622"/>
                      <a:gd name="connsiteY100" fmla="*/ 0 h 37702"/>
                      <a:gd name="connsiteX101" fmla="*/ 718 w 38622"/>
                      <a:gd name="connsiteY101" fmla="*/ 0 h 37702"/>
                      <a:gd name="connsiteX102" fmla="*/ 786 w 38622"/>
                      <a:gd name="connsiteY102" fmla="*/ 0 h 37702"/>
                      <a:gd name="connsiteX103" fmla="*/ 853 w 38622"/>
                      <a:gd name="connsiteY103" fmla="*/ 0 h 37702"/>
                      <a:gd name="connsiteX104" fmla="*/ 921 w 38622"/>
                      <a:gd name="connsiteY104" fmla="*/ 0 h 37702"/>
                      <a:gd name="connsiteX105" fmla="*/ 988 w 38622"/>
                      <a:gd name="connsiteY105" fmla="*/ 45 h 37702"/>
                      <a:gd name="connsiteX106" fmla="*/ 1055 w 38622"/>
                      <a:gd name="connsiteY106" fmla="*/ 45 h 37702"/>
                      <a:gd name="connsiteX107" fmla="*/ 1100 w 38622"/>
                      <a:gd name="connsiteY107" fmla="*/ 112 h 37702"/>
                      <a:gd name="connsiteX108" fmla="*/ 1145 w 38622"/>
                      <a:gd name="connsiteY108" fmla="*/ 112 h 37702"/>
                      <a:gd name="connsiteX109" fmla="*/ 1190 w 38622"/>
                      <a:gd name="connsiteY109" fmla="*/ 180 h 37702"/>
                      <a:gd name="connsiteX110" fmla="*/ 1235 w 38622"/>
                      <a:gd name="connsiteY110" fmla="*/ 225 h 37702"/>
                      <a:gd name="connsiteX111" fmla="*/ 1280 w 38622"/>
                      <a:gd name="connsiteY111" fmla="*/ 269 h 37702"/>
                      <a:gd name="connsiteX112" fmla="*/ 1325 w 38622"/>
                      <a:gd name="connsiteY112" fmla="*/ 314 h 37702"/>
                      <a:gd name="connsiteX113" fmla="*/ 1370 w 38622"/>
                      <a:gd name="connsiteY113" fmla="*/ 359 h 37702"/>
                      <a:gd name="connsiteX114" fmla="*/ 1415 w 38622"/>
                      <a:gd name="connsiteY114" fmla="*/ 404 h 37702"/>
                      <a:gd name="connsiteX115" fmla="*/ 1459 w 38622"/>
                      <a:gd name="connsiteY115" fmla="*/ 449 h 37702"/>
                      <a:gd name="connsiteX116" fmla="*/ 1504 w 38622"/>
                      <a:gd name="connsiteY116" fmla="*/ 494 h 37702"/>
                      <a:gd name="connsiteX117" fmla="*/ 1549 w 38622"/>
                      <a:gd name="connsiteY117" fmla="*/ 539 h 37702"/>
                      <a:gd name="connsiteX118" fmla="*/ 1594 w 38622"/>
                      <a:gd name="connsiteY118" fmla="*/ 584 h 37702"/>
                      <a:gd name="connsiteX119" fmla="*/ 1639 w 38622"/>
                      <a:gd name="connsiteY119" fmla="*/ 629 h 37702"/>
                      <a:gd name="connsiteX120" fmla="*/ 1684 w 38622"/>
                      <a:gd name="connsiteY120" fmla="*/ 696 h 37702"/>
                      <a:gd name="connsiteX121" fmla="*/ 1684 w 38622"/>
                      <a:gd name="connsiteY121" fmla="*/ 696 h 37702"/>
                      <a:gd name="connsiteX122" fmla="*/ 1684 w 38622"/>
                      <a:gd name="connsiteY122" fmla="*/ 763 h 37702"/>
                      <a:gd name="connsiteX123" fmla="*/ 1751 w 38622"/>
                      <a:gd name="connsiteY123" fmla="*/ 876 h 37702"/>
                      <a:gd name="connsiteX124" fmla="*/ 1819 w 38622"/>
                      <a:gd name="connsiteY124" fmla="*/ 1011 h 37702"/>
                      <a:gd name="connsiteX125" fmla="*/ 1886 w 38622"/>
                      <a:gd name="connsiteY125" fmla="*/ 1145 h 37702"/>
                      <a:gd name="connsiteX126" fmla="*/ 1954 w 38622"/>
                      <a:gd name="connsiteY126" fmla="*/ 1280 h 37702"/>
                      <a:gd name="connsiteX127" fmla="*/ 2021 w 38622"/>
                      <a:gd name="connsiteY127" fmla="*/ 1437 h 37702"/>
                      <a:gd name="connsiteX128" fmla="*/ 2088 w 38622"/>
                      <a:gd name="connsiteY128" fmla="*/ 1594 h 37702"/>
                      <a:gd name="connsiteX129" fmla="*/ 2156 w 38622"/>
                      <a:gd name="connsiteY129" fmla="*/ 1751 h 37702"/>
                      <a:gd name="connsiteX130" fmla="*/ 2223 w 38622"/>
                      <a:gd name="connsiteY130" fmla="*/ 1931 h 37702"/>
                      <a:gd name="connsiteX131" fmla="*/ 2290 w 38622"/>
                      <a:gd name="connsiteY131" fmla="*/ 2111 h 37702"/>
                      <a:gd name="connsiteX132" fmla="*/ 2358 w 38622"/>
                      <a:gd name="connsiteY132" fmla="*/ 2290 h 37702"/>
                      <a:gd name="connsiteX133" fmla="*/ 2425 w 38622"/>
                      <a:gd name="connsiteY133" fmla="*/ 2470 h 37702"/>
                      <a:gd name="connsiteX134" fmla="*/ 2492 w 38622"/>
                      <a:gd name="connsiteY134" fmla="*/ 2650 h 37702"/>
                      <a:gd name="connsiteX135" fmla="*/ 2560 w 38622"/>
                      <a:gd name="connsiteY135" fmla="*/ 2852 h 37702"/>
                      <a:gd name="connsiteX136" fmla="*/ 2627 w 38622"/>
                      <a:gd name="connsiteY136" fmla="*/ 3054 h 37702"/>
                      <a:gd name="connsiteX137" fmla="*/ 2695 w 38622"/>
                      <a:gd name="connsiteY137" fmla="*/ 3256 h 37702"/>
                      <a:gd name="connsiteX138" fmla="*/ 2762 w 38622"/>
                      <a:gd name="connsiteY138" fmla="*/ 3458 h 37702"/>
                      <a:gd name="connsiteX139" fmla="*/ 2829 w 38622"/>
                      <a:gd name="connsiteY139" fmla="*/ 3660 h 37702"/>
                      <a:gd name="connsiteX140" fmla="*/ 2897 w 38622"/>
                      <a:gd name="connsiteY140" fmla="*/ 3862 h 37702"/>
                      <a:gd name="connsiteX141" fmla="*/ 3031 w 38622"/>
                      <a:gd name="connsiteY141" fmla="*/ 4289 h 37702"/>
                      <a:gd name="connsiteX142" fmla="*/ 3166 w 38622"/>
                      <a:gd name="connsiteY142" fmla="*/ 4716 h 37702"/>
                      <a:gd name="connsiteX143" fmla="*/ 3166 w 38622"/>
                      <a:gd name="connsiteY143" fmla="*/ 4760 h 37702"/>
                      <a:gd name="connsiteX144" fmla="*/ 3278 w 38622"/>
                      <a:gd name="connsiteY144" fmla="*/ 5165 h 37702"/>
                      <a:gd name="connsiteX145" fmla="*/ 3368 w 38622"/>
                      <a:gd name="connsiteY145" fmla="*/ 5614 h 37702"/>
                      <a:gd name="connsiteX146" fmla="*/ 3458 w 38622"/>
                      <a:gd name="connsiteY146" fmla="*/ 6063 h 37702"/>
                      <a:gd name="connsiteX147" fmla="*/ 3548 w 38622"/>
                      <a:gd name="connsiteY147" fmla="*/ 6490 h 37702"/>
                      <a:gd name="connsiteX148" fmla="*/ 3727 w 38622"/>
                      <a:gd name="connsiteY148" fmla="*/ 7320 h 37702"/>
                      <a:gd name="connsiteX149" fmla="*/ 3907 w 38622"/>
                      <a:gd name="connsiteY149" fmla="*/ 8106 h 37702"/>
                      <a:gd name="connsiteX150" fmla="*/ 3997 w 38622"/>
                      <a:gd name="connsiteY150" fmla="*/ 8466 h 37702"/>
                      <a:gd name="connsiteX151" fmla="*/ 4064 w 38622"/>
                      <a:gd name="connsiteY151" fmla="*/ 8802 h 37702"/>
                      <a:gd name="connsiteX152" fmla="*/ 4132 w 38622"/>
                      <a:gd name="connsiteY152" fmla="*/ 9117 h 37702"/>
                      <a:gd name="connsiteX153" fmla="*/ 4132 w 38622"/>
                      <a:gd name="connsiteY153" fmla="*/ 9117 h 37702"/>
                      <a:gd name="connsiteX154" fmla="*/ 4199 w 38622"/>
                      <a:gd name="connsiteY154" fmla="*/ 9409 h 37702"/>
                      <a:gd name="connsiteX155" fmla="*/ 4266 w 38622"/>
                      <a:gd name="connsiteY155" fmla="*/ 9656 h 37702"/>
                      <a:gd name="connsiteX156" fmla="*/ 4266 w 38622"/>
                      <a:gd name="connsiteY156" fmla="*/ 9768 h 37702"/>
                      <a:gd name="connsiteX157" fmla="*/ 4311 w 38622"/>
                      <a:gd name="connsiteY157" fmla="*/ 9858 h 37702"/>
                      <a:gd name="connsiteX158" fmla="*/ 4311 w 38622"/>
                      <a:gd name="connsiteY158" fmla="*/ 9948 h 37702"/>
                      <a:gd name="connsiteX159" fmla="*/ 4356 w 38622"/>
                      <a:gd name="connsiteY159" fmla="*/ 10015 h 37702"/>
                      <a:gd name="connsiteX160" fmla="*/ 4356 w 38622"/>
                      <a:gd name="connsiteY160" fmla="*/ 10082 h 37702"/>
                      <a:gd name="connsiteX161" fmla="*/ 4356 w 38622"/>
                      <a:gd name="connsiteY161" fmla="*/ 10060 h 37702"/>
                      <a:gd name="connsiteX162" fmla="*/ 4356 w 38622"/>
                      <a:gd name="connsiteY162" fmla="*/ 10127 h 37702"/>
                      <a:gd name="connsiteX163" fmla="*/ 4469 w 38622"/>
                      <a:gd name="connsiteY163" fmla="*/ 10374 h 37702"/>
                      <a:gd name="connsiteX164" fmla="*/ 4558 w 38622"/>
                      <a:gd name="connsiteY164" fmla="*/ 10621 h 37702"/>
                      <a:gd name="connsiteX165" fmla="*/ 4648 w 38622"/>
                      <a:gd name="connsiteY165" fmla="*/ 10868 h 37702"/>
                      <a:gd name="connsiteX166" fmla="*/ 4738 w 38622"/>
                      <a:gd name="connsiteY166" fmla="*/ 11115 h 37702"/>
                      <a:gd name="connsiteX167" fmla="*/ 4850 w 38622"/>
                      <a:gd name="connsiteY167" fmla="*/ 11362 h 37702"/>
                      <a:gd name="connsiteX168" fmla="*/ 4962 w 38622"/>
                      <a:gd name="connsiteY168" fmla="*/ 11609 h 37702"/>
                      <a:gd name="connsiteX169" fmla="*/ 5075 w 38622"/>
                      <a:gd name="connsiteY169" fmla="*/ 11856 h 37702"/>
                      <a:gd name="connsiteX170" fmla="*/ 5187 w 38622"/>
                      <a:gd name="connsiteY170" fmla="*/ 12103 h 37702"/>
                      <a:gd name="connsiteX171" fmla="*/ 5299 w 38622"/>
                      <a:gd name="connsiteY171" fmla="*/ 12350 h 37702"/>
                      <a:gd name="connsiteX172" fmla="*/ 5412 w 38622"/>
                      <a:gd name="connsiteY172" fmla="*/ 12597 h 37702"/>
                      <a:gd name="connsiteX173" fmla="*/ 5524 w 38622"/>
                      <a:gd name="connsiteY173" fmla="*/ 12844 h 37702"/>
                      <a:gd name="connsiteX174" fmla="*/ 5636 w 38622"/>
                      <a:gd name="connsiteY174" fmla="*/ 13091 h 37702"/>
                      <a:gd name="connsiteX175" fmla="*/ 5748 w 38622"/>
                      <a:gd name="connsiteY175" fmla="*/ 13316 h 37702"/>
                      <a:gd name="connsiteX176" fmla="*/ 5861 w 38622"/>
                      <a:gd name="connsiteY176" fmla="*/ 13540 h 37702"/>
                      <a:gd name="connsiteX177" fmla="*/ 5973 w 38622"/>
                      <a:gd name="connsiteY177" fmla="*/ 13765 h 37702"/>
                      <a:gd name="connsiteX178" fmla="*/ 6085 w 38622"/>
                      <a:gd name="connsiteY178" fmla="*/ 13990 h 37702"/>
                      <a:gd name="connsiteX179" fmla="*/ 6085 w 38622"/>
                      <a:gd name="connsiteY179" fmla="*/ 13990 h 37702"/>
                      <a:gd name="connsiteX180" fmla="*/ 6197 w 38622"/>
                      <a:gd name="connsiteY180" fmla="*/ 14237 h 37702"/>
                      <a:gd name="connsiteX181" fmla="*/ 6310 w 38622"/>
                      <a:gd name="connsiteY181" fmla="*/ 14461 h 37702"/>
                      <a:gd name="connsiteX182" fmla="*/ 6422 w 38622"/>
                      <a:gd name="connsiteY182" fmla="*/ 14686 h 37702"/>
                      <a:gd name="connsiteX183" fmla="*/ 6534 w 38622"/>
                      <a:gd name="connsiteY183" fmla="*/ 14910 h 37702"/>
                      <a:gd name="connsiteX184" fmla="*/ 6669 w 38622"/>
                      <a:gd name="connsiteY184" fmla="*/ 15135 h 37702"/>
                      <a:gd name="connsiteX185" fmla="*/ 6804 w 38622"/>
                      <a:gd name="connsiteY185" fmla="*/ 15359 h 37702"/>
                      <a:gd name="connsiteX186" fmla="*/ 6939 w 38622"/>
                      <a:gd name="connsiteY186" fmla="*/ 15584 h 37702"/>
                      <a:gd name="connsiteX187" fmla="*/ 7073 w 38622"/>
                      <a:gd name="connsiteY187" fmla="*/ 15808 h 37702"/>
                      <a:gd name="connsiteX188" fmla="*/ 7208 w 38622"/>
                      <a:gd name="connsiteY188" fmla="*/ 16010 h 37702"/>
                      <a:gd name="connsiteX189" fmla="*/ 7343 w 38622"/>
                      <a:gd name="connsiteY189" fmla="*/ 16213 h 37702"/>
                      <a:gd name="connsiteX190" fmla="*/ 7477 w 38622"/>
                      <a:gd name="connsiteY190" fmla="*/ 16415 h 37702"/>
                      <a:gd name="connsiteX191" fmla="*/ 7612 w 38622"/>
                      <a:gd name="connsiteY191" fmla="*/ 16617 h 37702"/>
                      <a:gd name="connsiteX192" fmla="*/ 7747 w 38622"/>
                      <a:gd name="connsiteY192" fmla="*/ 16819 h 37702"/>
                      <a:gd name="connsiteX193" fmla="*/ 7882 w 38622"/>
                      <a:gd name="connsiteY193" fmla="*/ 17021 h 37702"/>
                      <a:gd name="connsiteX194" fmla="*/ 8016 w 38622"/>
                      <a:gd name="connsiteY194" fmla="*/ 17223 h 37702"/>
                      <a:gd name="connsiteX195" fmla="*/ 8151 w 38622"/>
                      <a:gd name="connsiteY195" fmla="*/ 17425 h 37702"/>
                      <a:gd name="connsiteX196" fmla="*/ 8286 w 38622"/>
                      <a:gd name="connsiteY196" fmla="*/ 17627 h 37702"/>
                      <a:gd name="connsiteX197" fmla="*/ 8443 w 38622"/>
                      <a:gd name="connsiteY197" fmla="*/ 17829 h 37702"/>
                      <a:gd name="connsiteX198" fmla="*/ 8600 w 38622"/>
                      <a:gd name="connsiteY198" fmla="*/ 18031 h 37702"/>
                      <a:gd name="connsiteX199" fmla="*/ 8757 w 38622"/>
                      <a:gd name="connsiteY199" fmla="*/ 18234 h 37702"/>
                      <a:gd name="connsiteX200" fmla="*/ 8915 w 38622"/>
                      <a:gd name="connsiteY200" fmla="*/ 18436 h 37702"/>
                      <a:gd name="connsiteX201" fmla="*/ 9072 w 38622"/>
                      <a:gd name="connsiteY201" fmla="*/ 18638 h 37702"/>
                      <a:gd name="connsiteX202" fmla="*/ 9229 w 38622"/>
                      <a:gd name="connsiteY202" fmla="*/ 18817 h 37702"/>
                      <a:gd name="connsiteX203" fmla="*/ 9229 w 38622"/>
                      <a:gd name="connsiteY203" fmla="*/ 18862 h 37702"/>
                      <a:gd name="connsiteX204" fmla="*/ 9386 w 38622"/>
                      <a:gd name="connsiteY204" fmla="*/ 19019 h 37702"/>
                      <a:gd name="connsiteX205" fmla="*/ 9543 w 38622"/>
                      <a:gd name="connsiteY205" fmla="*/ 19199 h 37702"/>
                      <a:gd name="connsiteX206" fmla="*/ 9700 w 38622"/>
                      <a:gd name="connsiteY206" fmla="*/ 19379 h 37702"/>
                      <a:gd name="connsiteX207" fmla="*/ 9858 w 38622"/>
                      <a:gd name="connsiteY207" fmla="*/ 19558 h 37702"/>
                      <a:gd name="connsiteX208" fmla="*/ 10015 w 38622"/>
                      <a:gd name="connsiteY208" fmla="*/ 19738 h 37702"/>
                      <a:gd name="connsiteX209" fmla="*/ 10172 w 38622"/>
                      <a:gd name="connsiteY209" fmla="*/ 19918 h 37702"/>
                      <a:gd name="connsiteX210" fmla="*/ 10329 w 38622"/>
                      <a:gd name="connsiteY210" fmla="*/ 20097 h 37702"/>
                      <a:gd name="connsiteX211" fmla="*/ 10509 w 38622"/>
                      <a:gd name="connsiteY211" fmla="*/ 20277 h 37702"/>
                      <a:gd name="connsiteX212" fmla="*/ 10689 w 38622"/>
                      <a:gd name="connsiteY212" fmla="*/ 20457 h 37702"/>
                      <a:gd name="connsiteX213" fmla="*/ 10868 w 38622"/>
                      <a:gd name="connsiteY213" fmla="*/ 20636 h 37702"/>
                      <a:gd name="connsiteX214" fmla="*/ 11048 w 38622"/>
                      <a:gd name="connsiteY214" fmla="*/ 20816 h 37702"/>
                      <a:gd name="connsiteX215" fmla="*/ 11228 w 38622"/>
                      <a:gd name="connsiteY215" fmla="*/ 20996 h 37702"/>
                      <a:gd name="connsiteX216" fmla="*/ 11407 w 38622"/>
                      <a:gd name="connsiteY216" fmla="*/ 21175 h 37702"/>
                      <a:gd name="connsiteX217" fmla="*/ 11587 w 38622"/>
                      <a:gd name="connsiteY217" fmla="*/ 21355 h 37702"/>
                      <a:gd name="connsiteX218" fmla="*/ 11766 w 38622"/>
                      <a:gd name="connsiteY218" fmla="*/ 21534 h 37702"/>
                      <a:gd name="connsiteX219" fmla="*/ 11946 w 38622"/>
                      <a:gd name="connsiteY219" fmla="*/ 21714 h 37702"/>
                      <a:gd name="connsiteX220" fmla="*/ 12126 w 38622"/>
                      <a:gd name="connsiteY220" fmla="*/ 21894 h 37702"/>
                      <a:gd name="connsiteX221" fmla="*/ 12328 w 38622"/>
                      <a:gd name="connsiteY221" fmla="*/ 22051 h 37702"/>
                      <a:gd name="connsiteX222" fmla="*/ 12530 w 38622"/>
                      <a:gd name="connsiteY222" fmla="*/ 22208 h 37702"/>
                      <a:gd name="connsiteX223" fmla="*/ 12732 w 38622"/>
                      <a:gd name="connsiteY223" fmla="*/ 22365 h 37702"/>
                      <a:gd name="connsiteX224" fmla="*/ 12934 w 38622"/>
                      <a:gd name="connsiteY224" fmla="*/ 22522 h 37702"/>
                      <a:gd name="connsiteX225" fmla="*/ 13136 w 38622"/>
                      <a:gd name="connsiteY225" fmla="*/ 22680 h 37702"/>
                      <a:gd name="connsiteX226" fmla="*/ 13338 w 38622"/>
                      <a:gd name="connsiteY226" fmla="*/ 22837 h 37702"/>
                      <a:gd name="connsiteX227" fmla="*/ 13383 w 38622"/>
                      <a:gd name="connsiteY227" fmla="*/ 22882 h 37702"/>
                      <a:gd name="connsiteX228" fmla="*/ 13540 w 38622"/>
                      <a:gd name="connsiteY228" fmla="*/ 23016 h 37702"/>
                      <a:gd name="connsiteX229" fmla="*/ 13743 w 38622"/>
                      <a:gd name="connsiteY229" fmla="*/ 23174 h 37702"/>
                      <a:gd name="connsiteX230" fmla="*/ 13967 w 38622"/>
                      <a:gd name="connsiteY230" fmla="*/ 23353 h 37702"/>
                      <a:gd name="connsiteX231" fmla="*/ 14191 w 38622"/>
                      <a:gd name="connsiteY231" fmla="*/ 23533 h 37702"/>
                      <a:gd name="connsiteX232" fmla="*/ 14416 w 38622"/>
                      <a:gd name="connsiteY232" fmla="*/ 23713 h 37702"/>
                      <a:gd name="connsiteX233" fmla="*/ 14641 w 38622"/>
                      <a:gd name="connsiteY233" fmla="*/ 23892 h 37702"/>
                      <a:gd name="connsiteX234" fmla="*/ 14865 w 38622"/>
                      <a:gd name="connsiteY234" fmla="*/ 24072 h 37702"/>
                      <a:gd name="connsiteX235" fmla="*/ 15090 w 38622"/>
                      <a:gd name="connsiteY235" fmla="*/ 24251 h 37702"/>
                      <a:gd name="connsiteX236" fmla="*/ 15314 w 38622"/>
                      <a:gd name="connsiteY236" fmla="*/ 24431 h 37702"/>
                      <a:gd name="connsiteX237" fmla="*/ 15539 w 38622"/>
                      <a:gd name="connsiteY237" fmla="*/ 24611 h 37702"/>
                      <a:gd name="connsiteX238" fmla="*/ 15763 w 38622"/>
                      <a:gd name="connsiteY238" fmla="*/ 24768 h 37702"/>
                      <a:gd name="connsiteX239" fmla="*/ 15988 w 38622"/>
                      <a:gd name="connsiteY239" fmla="*/ 24948 h 37702"/>
                      <a:gd name="connsiteX240" fmla="*/ 16213 w 38622"/>
                      <a:gd name="connsiteY240" fmla="*/ 25105 h 37702"/>
                      <a:gd name="connsiteX241" fmla="*/ 16437 w 38622"/>
                      <a:gd name="connsiteY241" fmla="*/ 25262 h 37702"/>
                      <a:gd name="connsiteX242" fmla="*/ 16684 w 38622"/>
                      <a:gd name="connsiteY242" fmla="*/ 25419 h 37702"/>
                      <a:gd name="connsiteX243" fmla="*/ 16931 w 38622"/>
                      <a:gd name="connsiteY243" fmla="*/ 25576 h 37702"/>
                      <a:gd name="connsiteX244" fmla="*/ 17156 w 38622"/>
                      <a:gd name="connsiteY244" fmla="*/ 25733 h 37702"/>
                      <a:gd name="connsiteX245" fmla="*/ 17403 w 38622"/>
                      <a:gd name="connsiteY245" fmla="*/ 25891 h 37702"/>
                      <a:gd name="connsiteX246" fmla="*/ 17650 w 38622"/>
                      <a:gd name="connsiteY246" fmla="*/ 26048 h 37702"/>
                      <a:gd name="connsiteX247" fmla="*/ 17897 w 38622"/>
                      <a:gd name="connsiteY247" fmla="*/ 26205 h 37702"/>
                      <a:gd name="connsiteX248" fmla="*/ 18144 w 38622"/>
                      <a:gd name="connsiteY248" fmla="*/ 26362 h 37702"/>
                      <a:gd name="connsiteX249" fmla="*/ 18391 w 38622"/>
                      <a:gd name="connsiteY249" fmla="*/ 26519 h 37702"/>
                      <a:gd name="connsiteX250" fmla="*/ 18638 w 38622"/>
                      <a:gd name="connsiteY250" fmla="*/ 26677 h 37702"/>
                      <a:gd name="connsiteX251" fmla="*/ 18727 w 38622"/>
                      <a:gd name="connsiteY251" fmla="*/ 26722 h 37702"/>
                      <a:gd name="connsiteX252" fmla="*/ 18885 w 38622"/>
                      <a:gd name="connsiteY252" fmla="*/ 26834 h 37702"/>
                      <a:gd name="connsiteX253" fmla="*/ 19132 w 38622"/>
                      <a:gd name="connsiteY253" fmla="*/ 26991 h 37702"/>
                      <a:gd name="connsiteX254" fmla="*/ 19379 w 38622"/>
                      <a:gd name="connsiteY254" fmla="*/ 27148 h 37702"/>
                      <a:gd name="connsiteX255" fmla="*/ 19626 w 38622"/>
                      <a:gd name="connsiteY255" fmla="*/ 27305 h 37702"/>
                      <a:gd name="connsiteX256" fmla="*/ 19873 w 38622"/>
                      <a:gd name="connsiteY256" fmla="*/ 27463 h 37702"/>
                      <a:gd name="connsiteX257" fmla="*/ 20120 w 38622"/>
                      <a:gd name="connsiteY257" fmla="*/ 27620 h 37702"/>
                      <a:gd name="connsiteX258" fmla="*/ 20367 w 38622"/>
                      <a:gd name="connsiteY258" fmla="*/ 27777 h 37702"/>
                      <a:gd name="connsiteX259" fmla="*/ 20614 w 38622"/>
                      <a:gd name="connsiteY259" fmla="*/ 27934 h 37702"/>
                      <a:gd name="connsiteX260" fmla="*/ 20861 w 38622"/>
                      <a:gd name="connsiteY260" fmla="*/ 28091 h 37702"/>
                      <a:gd name="connsiteX261" fmla="*/ 21108 w 38622"/>
                      <a:gd name="connsiteY261" fmla="*/ 28248 h 37702"/>
                      <a:gd name="connsiteX262" fmla="*/ 21355 w 38622"/>
                      <a:gd name="connsiteY262" fmla="*/ 28406 h 37702"/>
                      <a:gd name="connsiteX263" fmla="*/ 21602 w 38622"/>
                      <a:gd name="connsiteY263" fmla="*/ 28563 h 37702"/>
                      <a:gd name="connsiteX264" fmla="*/ 21849 w 38622"/>
                      <a:gd name="connsiteY264" fmla="*/ 28720 h 37702"/>
                      <a:gd name="connsiteX265" fmla="*/ 22096 w 38622"/>
                      <a:gd name="connsiteY265" fmla="*/ 28877 h 37702"/>
                      <a:gd name="connsiteX266" fmla="*/ 22343 w 38622"/>
                      <a:gd name="connsiteY266" fmla="*/ 29034 h 37702"/>
                      <a:gd name="connsiteX267" fmla="*/ 22590 w 38622"/>
                      <a:gd name="connsiteY267" fmla="*/ 29169 h 37702"/>
                      <a:gd name="connsiteX268" fmla="*/ 22837 w 38622"/>
                      <a:gd name="connsiteY268" fmla="*/ 29304 h 37702"/>
                      <a:gd name="connsiteX269" fmla="*/ 23084 w 38622"/>
                      <a:gd name="connsiteY269" fmla="*/ 29439 h 37702"/>
                      <a:gd name="connsiteX270" fmla="*/ 23331 w 38622"/>
                      <a:gd name="connsiteY270" fmla="*/ 29573 h 37702"/>
                      <a:gd name="connsiteX271" fmla="*/ 23578 w 38622"/>
                      <a:gd name="connsiteY271" fmla="*/ 29708 h 37702"/>
                      <a:gd name="connsiteX272" fmla="*/ 23825 w 38622"/>
                      <a:gd name="connsiteY272" fmla="*/ 29843 h 37702"/>
                      <a:gd name="connsiteX273" fmla="*/ 24072 w 38622"/>
                      <a:gd name="connsiteY273" fmla="*/ 29978 h 37702"/>
                      <a:gd name="connsiteX274" fmla="*/ 24319 w 38622"/>
                      <a:gd name="connsiteY274" fmla="*/ 30112 h 37702"/>
                      <a:gd name="connsiteX275" fmla="*/ 24566 w 38622"/>
                      <a:gd name="connsiteY275" fmla="*/ 30247 h 37702"/>
                      <a:gd name="connsiteX276" fmla="*/ 24790 w 38622"/>
                      <a:gd name="connsiteY276" fmla="*/ 30359 h 37702"/>
                      <a:gd name="connsiteX277" fmla="*/ 24813 w 38622"/>
                      <a:gd name="connsiteY277" fmla="*/ 30359 h 37702"/>
                      <a:gd name="connsiteX278" fmla="*/ 25060 w 38622"/>
                      <a:gd name="connsiteY278" fmla="*/ 30516 h 37702"/>
                      <a:gd name="connsiteX279" fmla="*/ 25307 w 38622"/>
                      <a:gd name="connsiteY279" fmla="*/ 30651 h 37702"/>
                      <a:gd name="connsiteX280" fmla="*/ 25554 w 38622"/>
                      <a:gd name="connsiteY280" fmla="*/ 30786 h 37702"/>
                      <a:gd name="connsiteX281" fmla="*/ 25801 w 38622"/>
                      <a:gd name="connsiteY281" fmla="*/ 30921 h 37702"/>
                      <a:gd name="connsiteX282" fmla="*/ 26048 w 38622"/>
                      <a:gd name="connsiteY282" fmla="*/ 31055 h 37702"/>
                      <a:gd name="connsiteX283" fmla="*/ 26295 w 38622"/>
                      <a:gd name="connsiteY283" fmla="*/ 31190 h 37702"/>
                      <a:gd name="connsiteX284" fmla="*/ 26542 w 38622"/>
                      <a:gd name="connsiteY284" fmla="*/ 31302 h 37702"/>
                      <a:gd name="connsiteX285" fmla="*/ 26789 w 38622"/>
                      <a:gd name="connsiteY285" fmla="*/ 31415 h 37702"/>
                      <a:gd name="connsiteX286" fmla="*/ 27036 w 38622"/>
                      <a:gd name="connsiteY286" fmla="*/ 31527 h 37702"/>
                      <a:gd name="connsiteX287" fmla="*/ 27283 w 38622"/>
                      <a:gd name="connsiteY287" fmla="*/ 31639 h 37702"/>
                      <a:gd name="connsiteX288" fmla="*/ 27530 w 38622"/>
                      <a:gd name="connsiteY288" fmla="*/ 31752 h 37702"/>
                      <a:gd name="connsiteX289" fmla="*/ 27777 w 38622"/>
                      <a:gd name="connsiteY289" fmla="*/ 31864 h 37702"/>
                      <a:gd name="connsiteX290" fmla="*/ 28024 w 38622"/>
                      <a:gd name="connsiteY290" fmla="*/ 31976 h 37702"/>
                      <a:gd name="connsiteX291" fmla="*/ 28271 w 38622"/>
                      <a:gd name="connsiteY291" fmla="*/ 32088 h 37702"/>
                      <a:gd name="connsiteX292" fmla="*/ 28518 w 38622"/>
                      <a:gd name="connsiteY292" fmla="*/ 32201 h 37702"/>
                      <a:gd name="connsiteX293" fmla="*/ 28765 w 38622"/>
                      <a:gd name="connsiteY293" fmla="*/ 32313 h 37702"/>
                      <a:gd name="connsiteX294" fmla="*/ 29012 w 38622"/>
                      <a:gd name="connsiteY294" fmla="*/ 32425 h 37702"/>
                      <a:gd name="connsiteX295" fmla="*/ 29259 w 38622"/>
                      <a:gd name="connsiteY295" fmla="*/ 32515 h 37702"/>
                      <a:gd name="connsiteX296" fmla="*/ 29304 w 38622"/>
                      <a:gd name="connsiteY296" fmla="*/ 32515 h 37702"/>
                      <a:gd name="connsiteX297" fmla="*/ 29259 w 38622"/>
                      <a:gd name="connsiteY297" fmla="*/ 32515 h 37702"/>
                      <a:gd name="connsiteX298" fmla="*/ 29304 w 38622"/>
                      <a:gd name="connsiteY298" fmla="*/ 32515 h 37702"/>
                      <a:gd name="connsiteX299" fmla="*/ 29349 w 38622"/>
                      <a:gd name="connsiteY299" fmla="*/ 32537 h 37702"/>
                      <a:gd name="connsiteX300" fmla="*/ 29304 w 38622"/>
                      <a:gd name="connsiteY300" fmla="*/ 32537 h 37702"/>
                      <a:gd name="connsiteX301" fmla="*/ 29349 w 38622"/>
                      <a:gd name="connsiteY301" fmla="*/ 32537 h 37702"/>
                      <a:gd name="connsiteX302" fmla="*/ 29416 w 38622"/>
                      <a:gd name="connsiteY302" fmla="*/ 32537 h 37702"/>
                      <a:gd name="connsiteX303" fmla="*/ 29506 w 38622"/>
                      <a:gd name="connsiteY303" fmla="*/ 32582 h 37702"/>
                      <a:gd name="connsiteX304" fmla="*/ 29596 w 38622"/>
                      <a:gd name="connsiteY304" fmla="*/ 32582 h 37702"/>
                      <a:gd name="connsiteX305" fmla="*/ 29708 w 38622"/>
                      <a:gd name="connsiteY305" fmla="*/ 32627 h 37702"/>
                      <a:gd name="connsiteX306" fmla="*/ 29820 w 38622"/>
                      <a:gd name="connsiteY306" fmla="*/ 32627 h 37702"/>
                      <a:gd name="connsiteX307" fmla="*/ 29955 w 38622"/>
                      <a:gd name="connsiteY307" fmla="*/ 32672 h 37702"/>
                      <a:gd name="connsiteX308" fmla="*/ 30090 w 38622"/>
                      <a:gd name="connsiteY308" fmla="*/ 32672 h 37702"/>
                      <a:gd name="connsiteX309" fmla="*/ 30202 w 38622"/>
                      <a:gd name="connsiteY309" fmla="*/ 32717 h 37702"/>
                      <a:gd name="connsiteX310" fmla="*/ 30247 w 38622"/>
                      <a:gd name="connsiteY310" fmla="*/ 32717 h 37702"/>
                      <a:gd name="connsiteX311" fmla="*/ 30404 w 38622"/>
                      <a:gd name="connsiteY311" fmla="*/ 32739 h 37702"/>
                      <a:gd name="connsiteX312" fmla="*/ 30584 w 38622"/>
                      <a:gd name="connsiteY312" fmla="*/ 32739 h 37702"/>
                      <a:gd name="connsiteX313" fmla="*/ 30763 w 38622"/>
                      <a:gd name="connsiteY313" fmla="*/ 32784 h 37702"/>
                      <a:gd name="connsiteX314" fmla="*/ 30943 w 38622"/>
                      <a:gd name="connsiteY314" fmla="*/ 32784 h 37702"/>
                      <a:gd name="connsiteX315" fmla="*/ 31123 w 38622"/>
                      <a:gd name="connsiteY315" fmla="*/ 32829 h 37702"/>
                      <a:gd name="connsiteX316" fmla="*/ 31302 w 38622"/>
                      <a:gd name="connsiteY316" fmla="*/ 32829 h 37702"/>
                      <a:gd name="connsiteX317" fmla="*/ 31504 w 38622"/>
                      <a:gd name="connsiteY317" fmla="*/ 32852 h 37702"/>
                      <a:gd name="connsiteX318" fmla="*/ 31707 w 38622"/>
                      <a:gd name="connsiteY318" fmla="*/ 32852 h 37702"/>
                      <a:gd name="connsiteX319" fmla="*/ 31909 w 38622"/>
                      <a:gd name="connsiteY319" fmla="*/ 32852 h 37702"/>
                      <a:gd name="connsiteX320" fmla="*/ 32111 w 38622"/>
                      <a:gd name="connsiteY320" fmla="*/ 32852 h 37702"/>
                      <a:gd name="connsiteX321" fmla="*/ 32313 w 38622"/>
                      <a:gd name="connsiteY321" fmla="*/ 32852 h 37702"/>
                      <a:gd name="connsiteX322" fmla="*/ 32515 w 38622"/>
                      <a:gd name="connsiteY322" fmla="*/ 32852 h 37702"/>
                      <a:gd name="connsiteX323" fmla="*/ 32717 w 38622"/>
                      <a:gd name="connsiteY323" fmla="*/ 32852 h 37702"/>
                      <a:gd name="connsiteX324" fmla="*/ 33099 w 38622"/>
                      <a:gd name="connsiteY324" fmla="*/ 32852 h 37702"/>
                      <a:gd name="connsiteX325" fmla="*/ 33166 w 38622"/>
                      <a:gd name="connsiteY325" fmla="*/ 32852 h 37702"/>
                      <a:gd name="connsiteX326" fmla="*/ 33076 w 38622"/>
                      <a:gd name="connsiteY326" fmla="*/ 32672 h 37702"/>
                      <a:gd name="connsiteX327" fmla="*/ 35367 w 38622"/>
                      <a:gd name="connsiteY327" fmla="*/ 31707 h 37702"/>
                      <a:gd name="connsiteX328" fmla="*/ 35524 w 38622"/>
                      <a:gd name="connsiteY328" fmla="*/ 31707 h 37702"/>
                      <a:gd name="connsiteX329" fmla="*/ 35681 w 38622"/>
                      <a:gd name="connsiteY329" fmla="*/ 31774 h 37702"/>
                      <a:gd name="connsiteX330" fmla="*/ 35838 w 38622"/>
                      <a:gd name="connsiteY330" fmla="*/ 31819 h 37702"/>
                      <a:gd name="connsiteX331" fmla="*/ 35973 w 38622"/>
                      <a:gd name="connsiteY331" fmla="*/ 31864 h 37702"/>
                      <a:gd name="connsiteX332" fmla="*/ 36108 w 38622"/>
                      <a:gd name="connsiteY332" fmla="*/ 31909 h 37702"/>
                      <a:gd name="connsiteX333" fmla="*/ 36242 w 38622"/>
                      <a:gd name="connsiteY333" fmla="*/ 31954 h 37702"/>
                      <a:gd name="connsiteX334" fmla="*/ 36377 w 38622"/>
                      <a:gd name="connsiteY334" fmla="*/ 31998 h 37702"/>
                      <a:gd name="connsiteX335" fmla="*/ 36512 w 38622"/>
                      <a:gd name="connsiteY335" fmla="*/ 32043 h 37702"/>
                      <a:gd name="connsiteX336" fmla="*/ 36647 w 38622"/>
                      <a:gd name="connsiteY336" fmla="*/ 32088 h 37702"/>
                      <a:gd name="connsiteX337" fmla="*/ 36781 w 38622"/>
                      <a:gd name="connsiteY337" fmla="*/ 32133 h 37702"/>
                      <a:gd name="connsiteX338" fmla="*/ 36894 w 38622"/>
                      <a:gd name="connsiteY338" fmla="*/ 32178 h 37702"/>
                      <a:gd name="connsiteX339" fmla="*/ 37006 w 38622"/>
                      <a:gd name="connsiteY339" fmla="*/ 32223 h 37702"/>
                      <a:gd name="connsiteX340" fmla="*/ 37118 w 38622"/>
                      <a:gd name="connsiteY340" fmla="*/ 32268 h 37702"/>
                      <a:gd name="connsiteX341" fmla="*/ 37230 w 38622"/>
                      <a:gd name="connsiteY341" fmla="*/ 32335 h 37702"/>
                      <a:gd name="connsiteX342" fmla="*/ 37343 w 38622"/>
                      <a:gd name="connsiteY342" fmla="*/ 32403 h 37702"/>
                      <a:gd name="connsiteX343" fmla="*/ 37455 w 38622"/>
                      <a:gd name="connsiteY343" fmla="*/ 32470 h 37702"/>
                      <a:gd name="connsiteX344" fmla="*/ 37567 w 38622"/>
                      <a:gd name="connsiteY344" fmla="*/ 32537 h 37702"/>
                      <a:gd name="connsiteX345" fmla="*/ 37680 w 38622"/>
                      <a:gd name="connsiteY345" fmla="*/ 32627 h 37702"/>
                      <a:gd name="connsiteX346" fmla="*/ 37725 w 38622"/>
                      <a:gd name="connsiteY346" fmla="*/ 32672 h 37702"/>
                      <a:gd name="connsiteX347" fmla="*/ 37792 w 38622"/>
                      <a:gd name="connsiteY347" fmla="*/ 32717 h 37702"/>
                      <a:gd name="connsiteX348" fmla="*/ 37904 w 38622"/>
                      <a:gd name="connsiteY348" fmla="*/ 32829 h 37702"/>
                      <a:gd name="connsiteX349" fmla="*/ 38016 w 38622"/>
                      <a:gd name="connsiteY349" fmla="*/ 32964 h 37702"/>
                      <a:gd name="connsiteX350" fmla="*/ 38129 w 38622"/>
                      <a:gd name="connsiteY350" fmla="*/ 33099 h 37702"/>
                      <a:gd name="connsiteX351" fmla="*/ 38241 w 38622"/>
                      <a:gd name="connsiteY351" fmla="*/ 33256 h 37702"/>
                      <a:gd name="connsiteX352" fmla="*/ 38353 w 38622"/>
                      <a:gd name="connsiteY352" fmla="*/ 33436 h 37702"/>
                      <a:gd name="connsiteX353" fmla="*/ 38443 w 38622"/>
                      <a:gd name="connsiteY353" fmla="*/ 33638 h 37702"/>
                      <a:gd name="connsiteX354" fmla="*/ 38533 w 38622"/>
                      <a:gd name="connsiteY354" fmla="*/ 33885 h 37702"/>
                      <a:gd name="connsiteX355" fmla="*/ 38600 w 38622"/>
                      <a:gd name="connsiteY355" fmla="*/ 34154 h 37702"/>
                      <a:gd name="connsiteX356" fmla="*/ 38600 w 38622"/>
                      <a:gd name="connsiteY356" fmla="*/ 34424 h 37702"/>
                      <a:gd name="connsiteX357" fmla="*/ 38623 w 38622"/>
                      <a:gd name="connsiteY357" fmla="*/ 34716 h 37702"/>
                      <a:gd name="connsiteX358" fmla="*/ 38578 w 38622"/>
                      <a:gd name="connsiteY358" fmla="*/ 35007 h 37702"/>
                      <a:gd name="connsiteX359" fmla="*/ 38510 w 38622"/>
                      <a:gd name="connsiteY359" fmla="*/ 35277 h 37702"/>
                      <a:gd name="connsiteX360" fmla="*/ 38421 w 38622"/>
                      <a:gd name="connsiteY360" fmla="*/ 35524 h 37702"/>
                      <a:gd name="connsiteX361" fmla="*/ 38308 w 38622"/>
                      <a:gd name="connsiteY361" fmla="*/ 35749 h 37702"/>
                      <a:gd name="connsiteX362" fmla="*/ 38174 w 38622"/>
                      <a:gd name="connsiteY362" fmla="*/ 35951 h 37702"/>
                      <a:gd name="connsiteX363" fmla="*/ 38039 w 38622"/>
                      <a:gd name="connsiteY363" fmla="*/ 36130 h 37702"/>
                      <a:gd name="connsiteX364" fmla="*/ 37904 w 38622"/>
                      <a:gd name="connsiteY364" fmla="*/ 36287 h 37702"/>
                      <a:gd name="connsiteX365" fmla="*/ 37769 w 38622"/>
                      <a:gd name="connsiteY365" fmla="*/ 36422 h 37702"/>
                      <a:gd name="connsiteX366" fmla="*/ 37635 w 38622"/>
                      <a:gd name="connsiteY366" fmla="*/ 36534 h 37702"/>
                      <a:gd name="connsiteX367" fmla="*/ 37500 w 38622"/>
                      <a:gd name="connsiteY367" fmla="*/ 36624 h 37702"/>
                      <a:gd name="connsiteX368" fmla="*/ 37365 w 38622"/>
                      <a:gd name="connsiteY368" fmla="*/ 36714 h 37702"/>
                      <a:gd name="connsiteX369" fmla="*/ 37253 w 38622"/>
                      <a:gd name="connsiteY369" fmla="*/ 36781 h 37702"/>
                      <a:gd name="connsiteX370" fmla="*/ 37141 w 38622"/>
                      <a:gd name="connsiteY370" fmla="*/ 36849 h 37702"/>
                      <a:gd name="connsiteX371" fmla="*/ 37028 w 38622"/>
                      <a:gd name="connsiteY371" fmla="*/ 36916 h 37702"/>
                      <a:gd name="connsiteX372" fmla="*/ 36916 w 38622"/>
                      <a:gd name="connsiteY372" fmla="*/ 36984 h 37702"/>
                      <a:gd name="connsiteX373" fmla="*/ 36804 w 38622"/>
                      <a:gd name="connsiteY373" fmla="*/ 37028 h 37702"/>
                      <a:gd name="connsiteX374" fmla="*/ 36692 w 38622"/>
                      <a:gd name="connsiteY374" fmla="*/ 37073 h 37702"/>
                      <a:gd name="connsiteX375" fmla="*/ 36579 w 38622"/>
                      <a:gd name="connsiteY375" fmla="*/ 37118 h 37702"/>
                      <a:gd name="connsiteX376" fmla="*/ 36467 w 38622"/>
                      <a:gd name="connsiteY376" fmla="*/ 37163 h 37702"/>
                      <a:gd name="connsiteX377" fmla="*/ 36355 w 38622"/>
                      <a:gd name="connsiteY377" fmla="*/ 37208 h 37702"/>
                      <a:gd name="connsiteX378" fmla="*/ 36242 w 38622"/>
                      <a:gd name="connsiteY378" fmla="*/ 37253 h 37702"/>
                      <a:gd name="connsiteX379" fmla="*/ 36130 w 38622"/>
                      <a:gd name="connsiteY379" fmla="*/ 37298 h 37702"/>
                      <a:gd name="connsiteX380" fmla="*/ 36018 w 38622"/>
                      <a:gd name="connsiteY380" fmla="*/ 37343 h 37702"/>
                      <a:gd name="connsiteX381" fmla="*/ 35816 w 38622"/>
                      <a:gd name="connsiteY381" fmla="*/ 37410 h 37702"/>
                      <a:gd name="connsiteX382" fmla="*/ 35614 w 38622"/>
                      <a:gd name="connsiteY382" fmla="*/ 37478 h 37702"/>
                      <a:gd name="connsiteX383" fmla="*/ 35412 w 38622"/>
                      <a:gd name="connsiteY383" fmla="*/ 37545 h 37702"/>
                      <a:gd name="connsiteX384" fmla="*/ 35187 w 38622"/>
                      <a:gd name="connsiteY384" fmla="*/ 37612 h 37702"/>
                      <a:gd name="connsiteX385" fmla="*/ 35187 w 38622"/>
                      <a:gd name="connsiteY385" fmla="*/ 37612 h 37702"/>
                      <a:gd name="connsiteX386" fmla="*/ 34985 w 38622"/>
                      <a:gd name="connsiteY386" fmla="*/ 37635 h 37702"/>
                      <a:gd name="connsiteX387" fmla="*/ 34760 w 38622"/>
                      <a:gd name="connsiteY387" fmla="*/ 37635 h 37702"/>
                      <a:gd name="connsiteX388" fmla="*/ 34536 w 38622"/>
                      <a:gd name="connsiteY388" fmla="*/ 37680 h 37702"/>
                      <a:gd name="connsiteX389" fmla="*/ 34311 w 38622"/>
                      <a:gd name="connsiteY389" fmla="*/ 37680 h 37702"/>
                      <a:gd name="connsiteX390" fmla="*/ 34087 w 38622"/>
                      <a:gd name="connsiteY390" fmla="*/ 37702 h 37702"/>
                      <a:gd name="connsiteX391" fmla="*/ 33862 w 38622"/>
                      <a:gd name="connsiteY391" fmla="*/ 37702 h 37702"/>
                      <a:gd name="connsiteX392" fmla="*/ 33615 w 38622"/>
                      <a:gd name="connsiteY392" fmla="*/ 37702 h 37702"/>
                      <a:gd name="connsiteX393" fmla="*/ 33368 w 38622"/>
                      <a:gd name="connsiteY393" fmla="*/ 37702 h 37702"/>
                      <a:gd name="connsiteX394" fmla="*/ 33121 w 38622"/>
                      <a:gd name="connsiteY394" fmla="*/ 37702 h 37702"/>
                      <a:gd name="connsiteX395" fmla="*/ 32874 w 38622"/>
                      <a:gd name="connsiteY395" fmla="*/ 37702 h 37702"/>
                      <a:gd name="connsiteX396" fmla="*/ 32627 w 38622"/>
                      <a:gd name="connsiteY396" fmla="*/ 37702 h 37702"/>
                      <a:gd name="connsiteX397" fmla="*/ 32380 w 38622"/>
                      <a:gd name="connsiteY397" fmla="*/ 37702 h 37702"/>
                      <a:gd name="connsiteX398" fmla="*/ 32133 w 38622"/>
                      <a:gd name="connsiteY398" fmla="*/ 37702 h 37702"/>
                      <a:gd name="connsiteX399" fmla="*/ 31886 w 38622"/>
                      <a:gd name="connsiteY399" fmla="*/ 37702 h 37702"/>
                      <a:gd name="connsiteX400" fmla="*/ 31639 w 38622"/>
                      <a:gd name="connsiteY400" fmla="*/ 37702 h 37702"/>
                      <a:gd name="connsiteX401" fmla="*/ 31392 w 38622"/>
                      <a:gd name="connsiteY401" fmla="*/ 37702 h 37702"/>
                      <a:gd name="connsiteX402" fmla="*/ 31145 w 38622"/>
                      <a:gd name="connsiteY402" fmla="*/ 37680 h 37702"/>
                      <a:gd name="connsiteX403" fmla="*/ 30898 w 38622"/>
                      <a:gd name="connsiteY403" fmla="*/ 37680 h 37702"/>
                      <a:gd name="connsiteX404" fmla="*/ 30651 w 38622"/>
                      <a:gd name="connsiteY404" fmla="*/ 37635 h 37702"/>
                      <a:gd name="connsiteX405" fmla="*/ 30404 w 38622"/>
                      <a:gd name="connsiteY405" fmla="*/ 37635 h 37702"/>
                      <a:gd name="connsiteX406" fmla="*/ 30180 w 38622"/>
                      <a:gd name="connsiteY406" fmla="*/ 37590 h 37702"/>
                      <a:gd name="connsiteX407" fmla="*/ 29955 w 38622"/>
                      <a:gd name="connsiteY407" fmla="*/ 37590 h 37702"/>
                      <a:gd name="connsiteX408" fmla="*/ 29731 w 38622"/>
                      <a:gd name="connsiteY408" fmla="*/ 37545 h 37702"/>
                      <a:gd name="connsiteX409" fmla="*/ 29506 w 38622"/>
                      <a:gd name="connsiteY409" fmla="*/ 37545 h 37702"/>
                      <a:gd name="connsiteX410" fmla="*/ 29439 w 38622"/>
                      <a:gd name="connsiteY410" fmla="*/ 37500 h 37702"/>
                      <a:gd name="connsiteX411" fmla="*/ 29281 w 38622"/>
                      <a:gd name="connsiteY411" fmla="*/ 37500 h 37702"/>
                      <a:gd name="connsiteX412" fmla="*/ 29057 w 38622"/>
                      <a:gd name="connsiteY412" fmla="*/ 37433 h 37702"/>
                      <a:gd name="connsiteX413" fmla="*/ 28832 w 38622"/>
                      <a:gd name="connsiteY413" fmla="*/ 37388 h 37702"/>
                      <a:gd name="connsiteX414" fmla="*/ 28630 w 38622"/>
                      <a:gd name="connsiteY414" fmla="*/ 37343 h 37702"/>
                      <a:gd name="connsiteX415" fmla="*/ 28428 w 38622"/>
                      <a:gd name="connsiteY415" fmla="*/ 37298 h 37702"/>
                      <a:gd name="connsiteX416" fmla="*/ 28226 w 38622"/>
                      <a:gd name="connsiteY416" fmla="*/ 37253 h 37702"/>
                      <a:gd name="connsiteX417" fmla="*/ 28024 w 38622"/>
                      <a:gd name="connsiteY417" fmla="*/ 37186 h 37702"/>
                      <a:gd name="connsiteX418" fmla="*/ 27822 w 38622"/>
                      <a:gd name="connsiteY418" fmla="*/ 37118 h 37702"/>
                      <a:gd name="connsiteX419" fmla="*/ 27709 w 38622"/>
                      <a:gd name="connsiteY419" fmla="*/ 37073 h 37702"/>
                      <a:gd name="connsiteX420" fmla="*/ 27597 w 38622"/>
                      <a:gd name="connsiteY420" fmla="*/ 37028 h 37702"/>
                      <a:gd name="connsiteX421" fmla="*/ 27485 w 38622"/>
                      <a:gd name="connsiteY421" fmla="*/ 36984 h 37702"/>
                      <a:gd name="connsiteX422" fmla="*/ 27395 w 38622"/>
                      <a:gd name="connsiteY422" fmla="*/ 36939 h 37702"/>
                      <a:gd name="connsiteX423" fmla="*/ 27103 w 38622"/>
                      <a:gd name="connsiteY423" fmla="*/ 36826 h 37702"/>
                      <a:gd name="connsiteX424" fmla="*/ 26834 w 38622"/>
                      <a:gd name="connsiteY424" fmla="*/ 36714 h 37702"/>
                      <a:gd name="connsiteX425" fmla="*/ 26564 w 38622"/>
                      <a:gd name="connsiteY425" fmla="*/ 36602 h 37702"/>
                      <a:gd name="connsiteX426" fmla="*/ 26295 w 38622"/>
                      <a:gd name="connsiteY426" fmla="*/ 36467 h 37702"/>
                      <a:gd name="connsiteX427" fmla="*/ 26025 w 38622"/>
                      <a:gd name="connsiteY427" fmla="*/ 36332 h 37702"/>
                      <a:gd name="connsiteX428" fmla="*/ 25756 w 38622"/>
                      <a:gd name="connsiteY428" fmla="*/ 36198 h 37702"/>
                      <a:gd name="connsiteX429" fmla="*/ 25486 w 38622"/>
                      <a:gd name="connsiteY429" fmla="*/ 36063 h 37702"/>
                      <a:gd name="connsiteX430" fmla="*/ 25217 w 38622"/>
                      <a:gd name="connsiteY430" fmla="*/ 35928 h 37702"/>
                      <a:gd name="connsiteX431" fmla="*/ 24948 w 38622"/>
                      <a:gd name="connsiteY431" fmla="*/ 35793 h 37702"/>
                      <a:gd name="connsiteX432" fmla="*/ 24678 w 38622"/>
                      <a:gd name="connsiteY432" fmla="*/ 35659 h 37702"/>
                      <a:gd name="connsiteX433" fmla="*/ 24409 w 38622"/>
                      <a:gd name="connsiteY433" fmla="*/ 35524 h 37702"/>
                      <a:gd name="connsiteX434" fmla="*/ 24139 w 38622"/>
                      <a:gd name="connsiteY434" fmla="*/ 35389 h 37702"/>
                      <a:gd name="connsiteX435" fmla="*/ 23870 w 38622"/>
                      <a:gd name="connsiteY435" fmla="*/ 35254 h 37702"/>
                      <a:gd name="connsiteX436" fmla="*/ 23600 w 38622"/>
                      <a:gd name="connsiteY436" fmla="*/ 35120 h 37702"/>
                      <a:gd name="connsiteX437" fmla="*/ 23331 w 38622"/>
                      <a:gd name="connsiteY437" fmla="*/ 34963 h 37702"/>
                      <a:gd name="connsiteX438" fmla="*/ 23061 w 38622"/>
                      <a:gd name="connsiteY438" fmla="*/ 34805 h 37702"/>
                      <a:gd name="connsiteX439" fmla="*/ 22792 w 38622"/>
                      <a:gd name="connsiteY439" fmla="*/ 34648 h 37702"/>
                      <a:gd name="connsiteX440" fmla="*/ 22522 w 38622"/>
                      <a:gd name="connsiteY440" fmla="*/ 34491 h 37702"/>
                      <a:gd name="connsiteX441" fmla="*/ 22500 w 38622"/>
                      <a:gd name="connsiteY441" fmla="*/ 34491 h 37702"/>
                      <a:gd name="connsiteX442" fmla="*/ 22253 w 38622"/>
                      <a:gd name="connsiteY442" fmla="*/ 34334 h 37702"/>
                      <a:gd name="connsiteX443" fmla="*/ 21983 w 38622"/>
                      <a:gd name="connsiteY443" fmla="*/ 34177 h 37702"/>
                      <a:gd name="connsiteX444" fmla="*/ 21714 w 38622"/>
                      <a:gd name="connsiteY444" fmla="*/ 34019 h 37702"/>
                      <a:gd name="connsiteX445" fmla="*/ 21445 w 38622"/>
                      <a:gd name="connsiteY445" fmla="*/ 33862 h 37702"/>
                      <a:gd name="connsiteX446" fmla="*/ 21175 w 38622"/>
                      <a:gd name="connsiteY446" fmla="*/ 33705 h 37702"/>
                      <a:gd name="connsiteX447" fmla="*/ 20906 w 38622"/>
                      <a:gd name="connsiteY447" fmla="*/ 33548 h 37702"/>
                      <a:gd name="connsiteX448" fmla="*/ 20636 w 38622"/>
                      <a:gd name="connsiteY448" fmla="*/ 33391 h 37702"/>
                      <a:gd name="connsiteX449" fmla="*/ 20367 w 38622"/>
                      <a:gd name="connsiteY449" fmla="*/ 33233 h 37702"/>
                      <a:gd name="connsiteX450" fmla="*/ 20097 w 38622"/>
                      <a:gd name="connsiteY450" fmla="*/ 33076 h 37702"/>
                      <a:gd name="connsiteX451" fmla="*/ 19828 w 38622"/>
                      <a:gd name="connsiteY451" fmla="*/ 32919 h 37702"/>
                      <a:gd name="connsiteX452" fmla="*/ 19558 w 38622"/>
                      <a:gd name="connsiteY452" fmla="*/ 32739 h 37702"/>
                      <a:gd name="connsiteX453" fmla="*/ 19289 w 38622"/>
                      <a:gd name="connsiteY453" fmla="*/ 32560 h 37702"/>
                      <a:gd name="connsiteX454" fmla="*/ 19019 w 38622"/>
                      <a:gd name="connsiteY454" fmla="*/ 32380 h 37702"/>
                      <a:gd name="connsiteX455" fmla="*/ 18750 w 38622"/>
                      <a:gd name="connsiteY455" fmla="*/ 32201 h 37702"/>
                      <a:gd name="connsiteX456" fmla="*/ 18480 w 38622"/>
                      <a:gd name="connsiteY456" fmla="*/ 32021 h 37702"/>
                      <a:gd name="connsiteX457" fmla="*/ 18211 w 38622"/>
                      <a:gd name="connsiteY457" fmla="*/ 31841 h 37702"/>
                      <a:gd name="connsiteX458" fmla="*/ 17942 w 38622"/>
                      <a:gd name="connsiteY458" fmla="*/ 31662 h 37702"/>
                      <a:gd name="connsiteX459" fmla="*/ 17694 w 38622"/>
                      <a:gd name="connsiteY459" fmla="*/ 31482 h 37702"/>
                      <a:gd name="connsiteX460" fmla="*/ 17448 w 38622"/>
                      <a:gd name="connsiteY460" fmla="*/ 31302 h 37702"/>
                      <a:gd name="connsiteX461" fmla="*/ 17201 w 38622"/>
                      <a:gd name="connsiteY461" fmla="*/ 31123 h 37702"/>
                      <a:gd name="connsiteX462" fmla="*/ 16954 w 38622"/>
                      <a:gd name="connsiteY462" fmla="*/ 30943 h 37702"/>
                      <a:gd name="connsiteX463" fmla="*/ 16707 w 38622"/>
                      <a:gd name="connsiteY463" fmla="*/ 30763 h 37702"/>
                      <a:gd name="connsiteX464" fmla="*/ 16459 w 38622"/>
                      <a:gd name="connsiteY464" fmla="*/ 30584 h 37702"/>
                      <a:gd name="connsiteX465" fmla="*/ 16213 w 38622"/>
                      <a:gd name="connsiteY465" fmla="*/ 30404 h 37702"/>
                      <a:gd name="connsiteX466" fmla="*/ 16055 w 38622"/>
                      <a:gd name="connsiteY466" fmla="*/ 30292 h 37702"/>
                      <a:gd name="connsiteX467" fmla="*/ 15966 w 38622"/>
                      <a:gd name="connsiteY467" fmla="*/ 30225 h 37702"/>
                      <a:gd name="connsiteX468" fmla="*/ 15719 w 38622"/>
                      <a:gd name="connsiteY468" fmla="*/ 30045 h 37702"/>
                      <a:gd name="connsiteX469" fmla="*/ 15471 w 38622"/>
                      <a:gd name="connsiteY469" fmla="*/ 29865 h 37702"/>
                      <a:gd name="connsiteX470" fmla="*/ 15224 w 38622"/>
                      <a:gd name="connsiteY470" fmla="*/ 29686 h 37702"/>
                      <a:gd name="connsiteX471" fmla="*/ 14978 w 38622"/>
                      <a:gd name="connsiteY471" fmla="*/ 29506 h 37702"/>
                      <a:gd name="connsiteX472" fmla="*/ 14731 w 38622"/>
                      <a:gd name="connsiteY472" fmla="*/ 29326 h 37702"/>
                      <a:gd name="connsiteX473" fmla="*/ 14483 w 38622"/>
                      <a:gd name="connsiteY473" fmla="*/ 29147 h 37702"/>
                      <a:gd name="connsiteX474" fmla="*/ 14236 w 38622"/>
                      <a:gd name="connsiteY474" fmla="*/ 28967 h 37702"/>
                      <a:gd name="connsiteX475" fmla="*/ 13989 w 38622"/>
                      <a:gd name="connsiteY475" fmla="*/ 28765 h 37702"/>
                      <a:gd name="connsiteX476" fmla="*/ 13743 w 38622"/>
                      <a:gd name="connsiteY476" fmla="*/ 28585 h 37702"/>
                      <a:gd name="connsiteX477" fmla="*/ 13495 w 38622"/>
                      <a:gd name="connsiteY477" fmla="*/ 28383 h 37702"/>
                      <a:gd name="connsiteX478" fmla="*/ 13271 w 38622"/>
                      <a:gd name="connsiteY478" fmla="*/ 28181 h 37702"/>
                      <a:gd name="connsiteX479" fmla="*/ 13046 w 38622"/>
                      <a:gd name="connsiteY479" fmla="*/ 27979 h 37702"/>
                      <a:gd name="connsiteX480" fmla="*/ 12822 w 38622"/>
                      <a:gd name="connsiteY480" fmla="*/ 27777 h 37702"/>
                      <a:gd name="connsiteX481" fmla="*/ 12597 w 38622"/>
                      <a:gd name="connsiteY481" fmla="*/ 27575 h 37702"/>
                      <a:gd name="connsiteX482" fmla="*/ 12373 w 38622"/>
                      <a:gd name="connsiteY482" fmla="*/ 27373 h 37702"/>
                      <a:gd name="connsiteX483" fmla="*/ 12148 w 38622"/>
                      <a:gd name="connsiteY483" fmla="*/ 27171 h 37702"/>
                      <a:gd name="connsiteX484" fmla="*/ 11924 w 38622"/>
                      <a:gd name="connsiteY484" fmla="*/ 26969 h 37702"/>
                      <a:gd name="connsiteX485" fmla="*/ 11699 w 38622"/>
                      <a:gd name="connsiteY485" fmla="*/ 26766 h 37702"/>
                      <a:gd name="connsiteX486" fmla="*/ 11475 w 38622"/>
                      <a:gd name="connsiteY486" fmla="*/ 26564 h 37702"/>
                      <a:gd name="connsiteX487" fmla="*/ 11250 w 38622"/>
                      <a:gd name="connsiteY487" fmla="*/ 26362 h 37702"/>
                      <a:gd name="connsiteX488" fmla="*/ 11025 w 38622"/>
                      <a:gd name="connsiteY488" fmla="*/ 26160 h 37702"/>
                      <a:gd name="connsiteX489" fmla="*/ 10801 w 38622"/>
                      <a:gd name="connsiteY489" fmla="*/ 25958 h 37702"/>
                      <a:gd name="connsiteX490" fmla="*/ 10621 w 38622"/>
                      <a:gd name="connsiteY490" fmla="*/ 25801 h 37702"/>
                      <a:gd name="connsiteX491" fmla="*/ 10576 w 38622"/>
                      <a:gd name="connsiteY491" fmla="*/ 25756 h 37702"/>
                      <a:gd name="connsiteX492" fmla="*/ 10352 w 38622"/>
                      <a:gd name="connsiteY492" fmla="*/ 25554 h 37702"/>
                      <a:gd name="connsiteX493" fmla="*/ 10127 w 38622"/>
                      <a:gd name="connsiteY493" fmla="*/ 25352 h 37702"/>
                      <a:gd name="connsiteX494" fmla="*/ 9925 w 38622"/>
                      <a:gd name="connsiteY494" fmla="*/ 25150 h 37702"/>
                      <a:gd name="connsiteX495" fmla="*/ 9723 w 38622"/>
                      <a:gd name="connsiteY495" fmla="*/ 24948 h 37702"/>
                      <a:gd name="connsiteX496" fmla="*/ 9521 w 38622"/>
                      <a:gd name="connsiteY496" fmla="*/ 24745 h 37702"/>
                      <a:gd name="connsiteX497" fmla="*/ 9319 w 38622"/>
                      <a:gd name="connsiteY497" fmla="*/ 24543 h 37702"/>
                      <a:gd name="connsiteX498" fmla="*/ 9117 w 38622"/>
                      <a:gd name="connsiteY498" fmla="*/ 24341 h 37702"/>
                      <a:gd name="connsiteX499" fmla="*/ 8915 w 38622"/>
                      <a:gd name="connsiteY499" fmla="*/ 24117 h 37702"/>
                      <a:gd name="connsiteX500" fmla="*/ 8712 w 38622"/>
                      <a:gd name="connsiteY500" fmla="*/ 23892 h 37702"/>
                      <a:gd name="connsiteX501" fmla="*/ 8533 w 38622"/>
                      <a:gd name="connsiteY501" fmla="*/ 23668 h 37702"/>
                      <a:gd name="connsiteX502" fmla="*/ 8353 w 38622"/>
                      <a:gd name="connsiteY502" fmla="*/ 23443 h 37702"/>
                      <a:gd name="connsiteX503" fmla="*/ 8174 w 38622"/>
                      <a:gd name="connsiteY503" fmla="*/ 23219 h 37702"/>
                      <a:gd name="connsiteX504" fmla="*/ 7994 w 38622"/>
                      <a:gd name="connsiteY504" fmla="*/ 22994 h 37702"/>
                      <a:gd name="connsiteX505" fmla="*/ 7814 w 38622"/>
                      <a:gd name="connsiteY505" fmla="*/ 22769 h 37702"/>
                      <a:gd name="connsiteX506" fmla="*/ 7635 w 38622"/>
                      <a:gd name="connsiteY506" fmla="*/ 22545 h 37702"/>
                      <a:gd name="connsiteX507" fmla="*/ 7455 w 38622"/>
                      <a:gd name="connsiteY507" fmla="*/ 22320 h 37702"/>
                      <a:gd name="connsiteX508" fmla="*/ 7275 w 38622"/>
                      <a:gd name="connsiteY508" fmla="*/ 22096 h 37702"/>
                      <a:gd name="connsiteX509" fmla="*/ 7096 w 38622"/>
                      <a:gd name="connsiteY509" fmla="*/ 21871 h 37702"/>
                      <a:gd name="connsiteX510" fmla="*/ 6939 w 38622"/>
                      <a:gd name="connsiteY510" fmla="*/ 21647 h 37702"/>
                      <a:gd name="connsiteX511" fmla="*/ 6781 w 38622"/>
                      <a:gd name="connsiteY511" fmla="*/ 21422 h 37702"/>
                      <a:gd name="connsiteX512" fmla="*/ 6624 w 38622"/>
                      <a:gd name="connsiteY512" fmla="*/ 21198 h 37702"/>
                      <a:gd name="connsiteX513" fmla="*/ 6467 w 38622"/>
                      <a:gd name="connsiteY513" fmla="*/ 20973 h 37702"/>
                      <a:gd name="connsiteX514" fmla="*/ 6332 w 38622"/>
                      <a:gd name="connsiteY514" fmla="*/ 20793 h 37702"/>
                      <a:gd name="connsiteX515" fmla="*/ 6332 w 38622"/>
                      <a:gd name="connsiteY515" fmla="*/ 20748 h 37702"/>
                      <a:gd name="connsiteX516" fmla="*/ 6153 w 38622"/>
                      <a:gd name="connsiteY516" fmla="*/ 20524 h 37702"/>
                      <a:gd name="connsiteX517" fmla="*/ 5995 w 38622"/>
                      <a:gd name="connsiteY517" fmla="*/ 20299 h 37702"/>
                      <a:gd name="connsiteX518" fmla="*/ 5838 w 38622"/>
                      <a:gd name="connsiteY518" fmla="*/ 20052 h 37702"/>
                      <a:gd name="connsiteX519" fmla="*/ 5704 w 38622"/>
                      <a:gd name="connsiteY519" fmla="*/ 19805 h 37702"/>
                      <a:gd name="connsiteX520" fmla="*/ 5569 w 38622"/>
                      <a:gd name="connsiteY520" fmla="*/ 19558 h 37702"/>
                      <a:gd name="connsiteX521" fmla="*/ 5434 w 38622"/>
                      <a:gd name="connsiteY521" fmla="*/ 19311 h 37702"/>
                      <a:gd name="connsiteX522" fmla="*/ 5299 w 38622"/>
                      <a:gd name="connsiteY522" fmla="*/ 19064 h 37702"/>
                      <a:gd name="connsiteX523" fmla="*/ 5165 w 38622"/>
                      <a:gd name="connsiteY523" fmla="*/ 18817 h 37702"/>
                      <a:gd name="connsiteX524" fmla="*/ 5030 w 38622"/>
                      <a:gd name="connsiteY524" fmla="*/ 18570 h 37702"/>
                      <a:gd name="connsiteX525" fmla="*/ 4895 w 38622"/>
                      <a:gd name="connsiteY525" fmla="*/ 18323 h 37702"/>
                      <a:gd name="connsiteX526" fmla="*/ 4760 w 38622"/>
                      <a:gd name="connsiteY526" fmla="*/ 18076 h 37702"/>
                      <a:gd name="connsiteX527" fmla="*/ 4626 w 38622"/>
                      <a:gd name="connsiteY527" fmla="*/ 17829 h 37702"/>
                      <a:gd name="connsiteX528" fmla="*/ 4491 w 38622"/>
                      <a:gd name="connsiteY528" fmla="*/ 17582 h 37702"/>
                      <a:gd name="connsiteX529" fmla="*/ 4379 w 38622"/>
                      <a:gd name="connsiteY529" fmla="*/ 17335 h 37702"/>
                      <a:gd name="connsiteX530" fmla="*/ 4266 w 38622"/>
                      <a:gd name="connsiteY530" fmla="*/ 17088 h 37702"/>
                      <a:gd name="connsiteX531" fmla="*/ 4154 w 38622"/>
                      <a:gd name="connsiteY531" fmla="*/ 16841 h 37702"/>
                      <a:gd name="connsiteX532" fmla="*/ 4042 w 38622"/>
                      <a:gd name="connsiteY532" fmla="*/ 16594 h 37702"/>
                      <a:gd name="connsiteX533" fmla="*/ 3930 w 38622"/>
                      <a:gd name="connsiteY533" fmla="*/ 16347 h 37702"/>
                      <a:gd name="connsiteX534" fmla="*/ 3817 w 38622"/>
                      <a:gd name="connsiteY534" fmla="*/ 16100 h 37702"/>
                      <a:gd name="connsiteX535" fmla="*/ 3705 w 38622"/>
                      <a:gd name="connsiteY535" fmla="*/ 15853 h 37702"/>
                      <a:gd name="connsiteX536" fmla="*/ 3593 w 38622"/>
                      <a:gd name="connsiteY536" fmla="*/ 15606 h 37702"/>
                      <a:gd name="connsiteX537" fmla="*/ 3481 w 38622"/>
                      <a:gd name="connsiteY537" fmla="*/ 15359 h 37702"/>
                      <a:gd name="connsiteX538" fmla="*/ 3368 w 38622"/>
                      <a:gd name="connsiteY538" fmla="*/ 15090 h 37702"/>
                      <a:gd name="connsiteX539" fmla="*/ 3368 w 38622"/>
                      <a:gd name="connsiteY539" fmla="*/ 15090 h 37702"/>
                      <a:gd name="connsiteX540" fmla="*/ 3278 w 38622"/>
                      <a:gd name="connsiteY540" fmla="*/ 14820 h 37702"/>
                      <a:gd name="connsiteX541" fmla="*/ 3189 w 38622"/>
                      <a:gd name="connsiteY541" fmla="*/ 14551 h 37702"/>
                      <a:gd name="connsiteX542" fmla="*/ 3099 w 38622"/>
                      <a:gd name="connsiteY542" fmla="*/ 14281 h 37702"/>
                      <a:gd name="connsiteX543" fmla="*/ 3009 w 38622"/>
                      <a:gd name="connsiteY543" fmla="*/ 14012 h 37702"/>
                      <a:gd name="connsiteX544" fmla="*/ 2919 w 38622"/>
                      <a:gd name="connsiteY544" fmla="*/ 13742 h 37702"/>
                      <a:gd name="connsiteX545" fmla="*/ 2829 w 38622"/>
                      <a:gd name="connsiteY545" fmla="*/ 13473 h 37702"/>
                      <a:gd name="connsiteX546" fmla="*/ 2739 w 38622"/>
                      <a:gd name="connsiteY546" fmla="*/ 13204 h 37702"/>
                      <a:gd name="connsiteX547" fmla="*/ 2650 w 38622"/>
                      <a:gd name="connsiteY547" fmla="*/ 12934 h 37702"/>
                      <a:gd name="connsiteX548" fmla="*/ 2560 w 38622"/>
                      <a:gd name="connsiteY548" fmla="*/ 12665 h 37702"/>
                      <a:gd name="connsiteX549" fmla="*/ 2470 w 38622"/>
                      <a:gd name="connsiteY549" fmla="*/ 12395 h 37702"/>
                      <a:gd name="connsiteX550" fmla="*/ 2380 w 38622"/>
                      <a:gd name="connsiteY550" fmla="*/ 12126 h 37702"/>
                      <a:gd name="connsiteX551" fmla="*/ 2290 w 38622"/>
                      <a:gd name="connsiteY551" fmla="*/ 11856 h 37702"/>
                      <a:gd name="connsiteX552" fmla="*/ 2223 w 38622"/>
                      <a:gd name="connsiteY552" fmla="*/ 11587 h 37702"/>
                      <a:gd name="connsiteX553" fmla="*/ 2156 w 38622"/>
                      <a:gd name="connsiteY553" fmla="*/ 11317 h 37702"/>
                      <a:gd name="connsiteX554" fmla="*/ 2088 w 38622"/>
                      <a:gd name="connsiteY554" fmla="*/ 11048 h 37702"/>
                      <a:gd name="connsiteX555" fmla="*/ 2021 w 38622"/>
                      <a:gd name="connsiteY555" fmla="*/ 10756 h 37702"/>
                      <a:gd name="connsiteX556" fmla="*/ 2021 w 38622"/>
                      <a:gd name="connsiteY556" fmla="*/ 10644 h 37702"/>
                      <a:gd name="connsiteX557" fmla="*/ 1976 w 38622"/>
                      <a:gd name="connsiteY557" fmla="*/ 10531 h 37702"/>
                      <a:gd name="connsiteX558" fmla="*/ 1976 w 38622"/>
                      <a:gd name="connsiteY558" fmla="*/ 10419 h 37702"/>
                      <a:gd name="connsiteX559" fmla="*/ 1931 w 38622"/>
                      <a:gd name="connsiteY559" fmla="*/ 10307 h 37702"/>
                      <a:gd name="connsiteX560" fmla="*/ 1931 w 38622"/>
                      <a:gd name="connsiteY560" fmla="*/ 10172 h 37702"/>
                      <a:gd name="connsiteX561" fmla="*/ 1886 w 38622"/>
                      <a:gd name="connsiteY561" fmla="*/ 10037 h 37702"/>
                      <a:gd name="connsiteX562" fmla="*/ 1841 w 38622"/>
                      <a:gd name="connsiteY562" fmla="*/ 9745 h 37702"/>
                      <a:gd name="connsiteX563" fmla="*/ 1796 w 38622"/>
                      <a:gd name="connsiteY563" fmla="*/ 9431 h 37702"/>
                      <a:gd name="connsiteX564" fmla="*/ 1796 w 38622"/>
                      <a:gd name="connsiteY564" fmla="*/ 9431 h 37702"/>
                      <a:gd name="connsiteX565" fmla="*/ 1751 w 38622"/>
                      <a:gd name="connsiteY565" fmla="*/ 9094 h 37702"/>
                      <a:gd name="connsiteX566" fmla="*/ 1706 w 38622"/>
                      <a:gd name="connsiteY566" fmla="*/ 8735 h 37702"/>
                      <a:gd name="connsiteX567" fmla="*/ 1662 w 38622"/>
                      <a:gd name="connsiteY567" fmla="*/ 8353 h 37702"/>
                      <a:gd name="connsiteX568" fmla="*/ 1594 w 38622"/>
                      <a:gd name="connsiteY568" fmla="*/ 7545 h 37702"/>
                      <a:gd name="connsiteX569" fmla="*/ 1504 w 38622"/>
                      <a:gd name="connsiteY569" fmla="*/ 6692 h 37702"/>
                      <a:gd name="connsiteX570" fmla="*/ 1459 w 38622"/>
                      <a:gd name="connsiteY570" fmla="*/ 6243 h 37702"/>
                      <a:gd name="connsiteX571" fmla="*/ 1415 w 38622"/>
                      <a:gd name="connsiteY571" fmla="*/ 5793 h 37702"/>
                      <a:gd name="connsiteX572" fmla="*/ 1370 w 38622"/>
                      <a:gd name="connsiteY572" fmla="*/ 5344 h 37702"/>
                      <a:gd name="connsiteX573" fmla="*/ 1325 w 38622"/>
                      <a:gd name="connsiteY573" fmla="*/ 4940 h 37702"/>
                      <a:gd name="connsiteX574" fmla="*/ 1325 w 38622"/>
                      <a:gd name="connsiteY574" fmla="*/ 4895 h 37702"/>
                      <a:gd name="connsiteX575" fmla="*/ 1302 w 38622"/>
                      <a:gd name="connsiteY575" fmla="*/ 4469 h 37702"/>
                      <a:gd name="connsiteX576" fmla="*/ 1257 w 38622"/>
                      <a:gd name="connsiteY576" fmla="*/ 4042 h 37702"/>
                      <a:gd name="connsiteX577" fmla="*/ 1257 w 38622"/>
                      <a:gd name="connsiteY577" fmla="*/ 3840 h 37702"/>
                      <a:gd name="connsiteX578" fmla="*/ 1213 w 38622"/>
                      <a:gd name="connsiteY578" fmla="*/ 3638 h 37702"/>
                      <a:gd name="connsiteX579" fmla="*/ 1213 w 38622"/>
                      <a:gd name="connsiteY579" fmla="*/ 3436 h 37702"/>
                      <a:gd name="connsiteX580" fmla="*/ 1168 w 38622"/>
                      <a:gd name="connsiteY580" fmla="*/ 3234 h 37702"/>
                      <a:gd name="connsiteX581" fmla="*/ 1168 w 38622"/>
                      <a:gd name="connsiteY581" fmla="*/ 3031 h 37702"/>
                      <a:gd name="connsiteX582" fmla="*/ 1123 w 38622"/>
                      <a:gd name="connsiteY582" fmla="*/ 2829 h 37702"/>
                      <a:gd name="connsiteX583" fmla="*/ 1123 w 38622"/>
                      <a:gd name="connsiteY583" fmla="*/ 2650 h 37702"/>
                      <a:gd name="connsiteX584" fmla="*/ 1078 w 38622"/>
                      <a:gd name="connsiteY584" fmla="*/ 2470 h 37702"/>
                      <a:gd name="connsiteX585" fmla="*/ 1078 w 38622"/>
                      <a:gd name="connsiteY585" fmla="*/ 2290 h 37702"/>
                      <a:gd name="connsiteX586" fmla="*/ 1010 w 38622"/>
                      <a:gd name="connsiteY586" fmla="*/ 2111 h 37702"/>
                      <a:gd name="connsiteX587" fmla="*/ 1010 w 38622"/>
                      <a:gd name="connsiteY587" fmla="*/ 1954 h 37702"/>
                      <a:gd name="connsiteX588" fmla="*/ 943 w 38622"/>
                      <a:gd name="connsiteY588" fmla="*/ 1796 h 37702"/>
                      <a:gd name="connsiteX589" fmla="*/ 943 w 38622"/>
                      <a:gd name="connsiteY589" fmla="*/ 1639 h 37702"/>
                      <a:gd name="connsiteX590" fmla="*/ 876 w 38622"/>
                      <a:gd name="connsiteY590" fmla="*/ 1505 h 37702"/>
                      <a:gd name="connsiteX591" fmla="*/ 831 w 38622"/>
                      <a:gd name="connsiteY591" fmla="*/ 1370 h 37702"/>
                      <a:gd name="connsiteX592" fmla="*/ 786 w 38622"/>
                      <a:gd name="connsiteY592" fmla="*/ 1235 h 37702"/>
                      <a:gd name="connsiteX593" fmla="*/ 741 w 38622"/>
                      <a:gd name="connsiteY593" fmla="*/ 1123 h 37702"/>
                      <a:gd name="connsiteX594" fmla="*/ 696 w 38622"/>
                      <a:gd name="connsiteY594" fmla="*/ 1011 h 37702"/>
                      <a:gd name="connsiteX595" fmla="*/ 696 w 38622"/>
                      <a:gd name="connsiteY595" fmla="*/ 1011 h 37702"/>
                      <a:gd name="connsiteX596" fmla="*/ 34536 w 38622"/>
                      <a:gd name="connsiteY596" fmla="*/ 35322 h 37702"/>
                      <a:gd name="connsiteX597" fmla="*/ 34626 w 38622"/>
                      <a:gd name="connsiteY597" fmla="*/ 35457 h 37702"/>
                      <a:gd name="connsiteX598" fmla="*/ 34626 w 38622"/>
                      <a:gd name="connsiteY598" fmla="*/ 35412 h 37702"/>
                      <a:gd name="connsiteX599" fmla="*/ 34693 w 38622"/>
                      <a:gd name="connsiteY599" fmla="*/ 35524 h 37702"/>
                      <a:gd name="connsiteX600" fmla="*/ 34693 w 38622"/>
                      <a:gd name="connsiteY600" fmla="*/ 35479 h 37702"/>
                      <a:gd name="connsiteX601" fmla="*/ 34760 w 38622"/>
                      <a:gd name="connsiteY601" fmla="*/ 35591 h 37702"/>
                      <a:gd name="connsiteX602" fmla="*/ 34760 w 38622"/>
                      <a:gd name="connsiteY602" fmla="*/ 35546 h 37702"/>
                      <a:gd name="connsiteX603" fmla="*/ 34805 w 38622"/>
                      <a:gd name="connsiteY603" fmla="*/ 35636 h 37702"/>
                      <a:gd name="connsiteX604" fmla="*/ 34805 w 38622"/>
                      <a:gd name="connsiteY604" fmla="*/ 35591 h 37702"/>
                      <a:gd name="connsiteX605" fmla="*/ 34850 w 38622"/>
                      <a:gd name="connsiteY605" fmla="*/ 35659 h 37702"/>
                      <a:gd name="connsiteX606" fmla="*/ 34850 w 38622"/>
                      <a:gd name="connsiteY606" fmla="*/ 35659 h 37702"/>
                      <a:gd name="connsiteX607" fmla="*/ 34850 w 38622"/>
                      <a:gd name="connsiteY607" fmla="*/ 35614 h 37702"/>
                      <a:gd name="connsiteX608" fmla="*/ 34918 w 38622"/>
                      <a:gd name="connsiteY608" fmla="*/ 35681 h 37702"/>
                      <a:gd name="connsiteX609" fmla="*/ 34873 w 38622"/>
                      <a:gd name="connsiteY609" fmla="*/ 35636 h 37702"/>
                      <a:gd name="connsiteX610" fmla="*/ 34940 w 38622"/>
                      <a:gd name="connsiteY610" fmla="*/ 35681 h 37702"/>
                      <a:gd name="connsiteX611" fmla="*/ 34895 w 38622"/>
                      <a:gd name="connsiteY611" fmla="*/ 35636 h 37702"/>
                      <a:gd name="connsiteX612" fmla="*/ 34940 w 38622"/>
                      <a:gd name="connsiteY612" fmla="*/ 35681 h 37702"/>
                      <a:gd name="connsiteX613" fmla="*/ 34940 w 38622"/>
                      <a:gd name="connsiteY613" fmla="*/ 35681 h 37702"/>
                      <a:gd name="connsiteX614" fmla="*/ 34918 w 38622"/>
                      <a:gd name="connsiteY614" fmla="*/ 35614 h 37702"/>
                      <a:gd name="connsiteX615" fmla="*/ 34962 w 38622"/>
                      <a:gd name="connsiteY615" fmla="*/ 35614 h 37702"/>
                      <a:gd name="connsiteX616" fmla="*/ 34940 w 38622"/>
                      <a:gd name="connsiteY616" fmla="*/ 35614 h 37702"/>
                      <a:gd name="connsiteX617" fmla="*/ 34895 w 38622"/>
                      <a:gd name="connsiteY617" fmla="*/ 35569 h 37702"/>
                      <a:gd name="connsiteX618" fmla="*/ 34940 w 38622"/>
                      <a:gd name="connsiteY618" fmla="*/ 35569 h 37702"/>
                      <a:gd name="connsiteX619" fmla="*/ 34895 w 38622"/>
                      <a:gd name="connsiteY619" fmla="*/ 35546 h 37702"/>
                      <a:gd name="connsiteX620" fmla="*/ 34850 w 38622"/>
                      <a:gd name="connsiteY620" fmla="*/ 35501 h 37702"/>
                      <a:gd name="connsiteX621" fmla="*/ 34805 w 38622"/>
                      <a:gd name="connsiteY621" fmla="*/ 35457 h 37702"/>
                      <a:gd name="connsiteX622" fmla="*/ 34760 w 38622"/>
                      <a:gd name="connsiteY622" fmla="*/ 35412 h 37702"/>
                      <a:gd name="connsiteX623" fmla="*/ 34693 w 38622"/>
                      <a:gd name="connsiteY623" fmla="*/ 35367 h 37702"/>
                      <a:gd name="connsiteX624" fmla="*/ 34626 w 38622"/>
                      <a:gd name="connsiteY624" fmla="*/ 35322 h 37702"/>
                      <a:gd name="connsiteX625" fmla="*/ 34558 w 38622"/>
                      <a:gd name="connsiteY625" fmla="*/ 35254 h 37702"/>
                      <a:gd name="connsiteX626" fmla="*/ 34558 w 38622"/>
                      <a:gd name="connsiteY626" fmla="*/ 35254 h 37702"/>
                      <a:gd name="connsiteX627" fmla="*/ 34626 w 38622"/>
                      <a:gd name="connsiteY627" fmla="*/ 35367 h 37702"/>
                      <a:gd name="connsiteX628" fmla="*/ 34626 w 38622"/>
                      <a:gd name="connsiteY628" fmla="*/ 35322 h 37702"/>
                      <a:gd name="connsiteX629" fmla="*/ 34626 w 38622"/>
                      <a:gd name="connsiteY629" fmla="*/ 35322 h 37702"/>
                      <a:gd name="connsiteX630" fmla="*/ 34469 w 38622"/>
                      <a:gd name="connsiteY630" fmla="*/ 35232 h 37702"/>
                      <a:gd name="connsiteX631" fmla="*/ 34469 w 38622"/>
                      <a:gd name="connsiteY631" fmla="*/ 35232 h 37702"/>
                      <a:gd name="connsiteX632" fmla="*/ 606 w 38622"/>
                      <a:gd name="connsiteY632" fmla="*/ 786 h 37702"/>
                      <a:gd name="connsiteX633" fmla="*/ 606 w 38622"/>
                      <a:gd name="connsiteY633" fmla="*/ 786 h 37702"/>
                      <a:gd name="connsiteX634" fmla="*/ 606 w 38622"/>
                      <a:gd name="connsiteY634" fmla="*/ 786 h 37702"/>
                      <a:gd name="connsiteX635" fmla="*/ 606 w 38622"/>
                      <a:gd name="connsiteY635" fmla="*/ 786 h 37702"/>
                      <a:gd name="connsiteX636" fmla="*/ 606 w 38622"/>
                      <a:gd name="connsiteY636" fmla="*/ 651 h 37702"/>
                      <a:gd name="connsiteX637" fmla="*/ 606 w 38622"/>
                      <a:gd name="connsiteY637" fmla="*/ 651 h 37702"/>
                      <a:gd name="connsiteX638" fmla="*/ 606 w 38622"/>
                      <a:gd name="connsiteY638" fmla="*/ 651 h 37702"/>
                      <a:gd name="connsiteX639" fmla="*/ 606 w 38622"/>
                      <a:gd name="connsiteY639" fmla="*/ 651 h 37702"/>
                      <a:gd name="connsiteX640" fmla="*/ 606 w 38622"/>
                      <a:gd name="connsiteY640" fmla="*/ 651 h 37702"/>
                      <a:gd name="connsiteX641" fmla="*/ 606 w 38622"/>
                      <a:gd name="connsiteY641" fmla="*/ 651 h 37702"/>
                      <a:gd name="connsiteX642" fmla="*/ 606 w 38622"/>
                      <a:gd name="connsiteY642" fmla="*/ 651 h 37702"/>
                      <a:gd name="connsiteX643" fmla="*/ 606 w 38622"/>
                      <a:gd name="connsiteY643" fmla="*/ 651 h 37702"/>
                      <a:gd name="connsiteX644" fmla="*/ 606 w 38622"/>
                      <a:gd name="connsiteY644" fmla="*/ 651 h 37702"/>
                      <a:gd name="connsiteX645" fmla="*/ 606 w 38622"/>
                      <a:gd name="connsiteY645" fmla="*/ 651 h 37702"/>
                      <a:gd name="connsiteX646" fmla="*/ 606 w 38622"/>
                      <a:gd name="connsiteY646" fmla="*/ 651 h 37702"/>
                      <a:gd name="connsiteX647" fmla="*/ 606 w 38622"/>
                      <a:gd name="connsiteY647" fmla="*/ 651 h 37702"/>
                      <a:gd name="connsiteX648" fmla="*/ 606 w 38622"/>
                      <a:gd name="connsiteY648" fmla="*/ 651 h 37702"/>
                      <a:gd name="connsiteX649" fmla="*/ 606 w 38622"/>
                      <a:gd name="connsiteY649" fmla="*/ 651 h 37702"/>
                      <a:gd name="connsiteX650" fmla="*/ 606 w 38622"/>
                      <a:gd name="connsiteY650" fmla="*/ 651 h 37702"/>
                      <a:gd name="connsiteX651" fmla="*/ 606 w 38622"/>
                      <a:gd name="connsiteY651" fmla="*/ 651 h 37702"/>
                      <a:gd name="connsiteX652" fmla="*/ 606 w 38622"/>
                      <a:gd name="connsiteY652" fmla="*/ 651 h 37702"/>
                      <a:gd name="connsiteX653" fmla="*/ 606 w 38622"/>
                      <a:gd name="connsiteY653" fmla="*/ 651 h 37702"/>
                      <a:gd name="connsiteX654" fmla="*/ 606 w 38622"/>
                      <a:gd name="connsiteY654" fmla="*/ 629 h 37702"/>
                      <a:gd name="connsiteX655" fmla="*/ 606 w 38622"/>
                      <a:gd name="connsiteY655" fmla="*/ 629 h 37702"/>
                      <a:gd name="connsiteX656" fmla="*/ 606 w 38622"/>
                      <a:gd name="connsiteY656" fmla="*/ 629 h 37702"/>
                      <a:gd name="connsiteX657" fmla="*/ 606 w 38622"/>
                      <a:gd name="connsiteY657" fmla="*/ 629 h 37702"/>
                      <a:gd name="connsiteX658" fmla="*/ 606 w 38622"/>
                      <a:gd name="connsiteY658" fmla="*/ 629 h 37702"/>
                      <a:gd name="connsiteX659" fmla="*/ 606 w 38622"/>
                      <a:gd name="connsiteY659" fmla="*/ 629 h 37702"/>
                      <a:gd name="connsiteX660" fmla="*/ 606 w 38622"/>
                      <a:gd name="connsiteY660" fmla="*/ 629 h 37702"/>
                      <a:gd name="connsiteX661" fmla="*/ 606 w 38622"/>
                      <a:gd name="connsiteY661" fmla="*/ 629 h 37702"/>
                      <a:gd name="connsiteX662" fmla="*/ 606 w 38622"/>
                      <a:gd name="connsiteY662" fmla="*/ 629 h 37702"/>
                      <a:gd name="connsiteX663" fmla="*/ 606 w 38622"/>
                      <a:gd name="connsiteY663" fmla="*/ 629 h 37702"/>
                      <a:gd name="connsiteX664" fmla="*/ 606 w 38622"/>
                      <a:gd name="connsiteY664" fmla="*/ 629 h 37702"/>
                      <a:gd name="connsiteX665" fmla="*/ 629 w 38622"/>
                      <a:gd name="connsiteY665" fmla="*/ 629 h 37702"/>
                      <a:gd name="connsiteX666" fmla="*/ 629 w 38622"/>
                      <a:gd name="connsiteY666" fmla="*/ 629 h 37702"/>
                      <a:gd name="connsiteX667" fmla="*/ 629 w 38622"/>
                      <a:gd name="connsiteY667" fmla="*/ 629 h 37702"/>
                      <a:gd name="connsiteX668" fmla="*/ 629 w 38622"/>
                      <a:gd name="connsiteY668" fmla="*/ 629 h 37702"/>
                      <a:gd name="connsiteX669" fmla="*/ 629 w 38622"/>
                      <a:gd name="connsiteY669" fmla="*/ 629 h 37702"/>
                      <a:gd name="connsiteX670" fmla="*/ 629 w 38622"/>
                      <a:gd name="connsiteY670" fmla="*/ 629 h 37702"/>
                      <a:gd name="connsiteX671" fmla="*/ 629 w 38622"/>
                      <a:gd name="connsiteY671" fmla="*/ 629 h 3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</a:cxnLst>
                    <a:rect l="l" t="t" r="r" b="b"/>
                    <a:pathLst>
                      <a:path w="38622" h="37702">
                        <a:moveTo>
                          <a:pt x="741" y="1078"/>
                        </a:moveTo>
                        <a:lnTo>
                          <a:pt x="741" y="1078"/>
                        </a:lnTo>
                        <a:cubicBezTo>
                          <a:pt x="741" y="1078"/>
                          <a:pt x="741" y="1033"/>
                          <a:pt x="741" y="1033"/>
                        </a:cubicBezTo>
                        <a:lnTo>
                          <a:pt x="741" y="1033"/>
                        </a:lnTo>
                        <a:cubicBezTo>
                          <a:pt x="741" y="1033"/>
                          <a:pt x="741" y="988"/>
                          <a:pt x="741" y="988"/>
                        </a:cubicBezTo>
                        <a:lnTo>
                          <a:pt x="741" y="943"/>
                        </a:lnTo>
                        <a:cubicBezTo>
                          <a:pt x="741" y="943"/>
                          <a:pt x="741" y="943"/>
                          <a:pt x="741" y="943"/>
                        </a:cubicBezTo>
                        <a:lnTo>
                          <a:pt x="741" y="898"/>
                        </a:lnTo>
                        <a:cubicBezTo>
                          <a:pt x="741" y="898"/>
                          <a:pt x="696" y="853"/>
                          <a:pt x="696" y="853"/>
                        </a:cubicBezTo>
                        <a:lnTo>
                          <a:pt x="696" y="853"/>
                        </a:lnTo>
                        <a:cubicBezTo>
                          <a:pt x="696" y="853"/>
                          <a:pt x="674" y="831"/>
                          <a:pt x="674" y="831"/>
                        </a:cubicBezTo>
                        <a:lnTo>
                          <a:pt x="674" y="831"/>
                        </a:lnTo>
                        <a:cubicBezTo>
                          <a:pt x="674" y="831"/>
                          <a:pt x="651" y="808"/>
                          <a:pt x="651" y="808"/>
                        </a:cubicBezTo>
                        <a:lnTo>
                          <a:pt x="651" y="808"/>
                        </a:lnTo>
                        <a:cubicBezTo>
                          <a:pt x="651" y="808"/>
                          <a:pt x="651" y="808"/>
                          <a:pt x="651" y="808"/>
                        </a:cubicBezTo>
                        <a:lnTo>
                          <a:pt x="651" y="921"/>
                        </a:lnTo>
                        <a:cubicBezTo>
                          <a:pt x="651" y="921"/>
                          <a:pt x="651" y="921"/>
                          <a:pt x="651" y="921"/>
                        </a:cubicBezTo>
                        <a:lnTo>
                          <a:pt x="651" y="1011"/>
                        </a:lnTo>
                        <a:cubicBezTo>
                          <a:pt x="651" y="1011"/>
                          <a:pt x="651" y="1100"/>
                          <a:pt x="651" y="1100"/>
                        </a:cubicBezTo>
                        <a:lnTo>
                          <a:pt x="651" y="1190"/>
                        </a:lnTo>
                        <a:cubicBezTo>
                          <a:pt x="651" y="1190"/>
                          <a:pt x="696" y="1392"/>
                          <a:pt x="696" y="1392"/>
                        </a:cubicBezTo>
                        <a:lnTo>
                          <a:pt x="696" y="1594"/>
                        </a:lnTo>
                        <a:cubicBezTo>
                          <a:pt x="696" y="1594"/>
                          <a:pt x="741" y="1707"/>
                          <a:pt x="741" y="1707"/>
                        </a:cubicBezTo>
                        <a:lnTo>
                          <a:pt x="741" y="1819"/>
                        </a:lnTo>
                        <a:cubicBezTo>
                          <a:pt x="741" y="1819"/>
                          <a:pt x="741" y="1931"/>
                          <a:pt x="741" y="1931"/>
                        </a:cubicBezTo>
                        <a:lnTo>
                          <a:pt x="741" y="2043"/>
                        </a:lnTo>
                        <a:cubicBezTo>
                          <a:pt x="741" y="2043"/>
                          <a:pt x="741" y="2156"/>
                          <a:pt x="741" y="2156"/>
                        </a:cubicBezTo>
                        <a:lnTo>
                          <a:pt x="741" y="2268"/>
                        </a:lnTo>
                        <a:cubicBezTo>
                          <a:pt x="741" y="2268"/>
                          <a:pt x="741" y="2313"/>
                          <a:pt x="741" y="2313"/>
                        </a:cubicBezTo>
                        <a:lnTo>
                          <a:pt x="741" y="2358"/>
                        </a:lnTo>
                        <a:cubicBezTo>
                          <a:pt x="741" y="2358"/>
                          <a:pt x="741" y="2403"/>
                          <a:pt x="741" y="2403"/>
                        </a:cubicBezTo>
                        <a:lnTo>
                          <a:pt x="741" y="2448"/>
                        </a:lnTo>
                        <a:cubicBezTo>
                          <a:pt x="741" y="2448"/>
                          <a:pt x="741" y="2493"/>
                          <a:pt x="741" y="2493"/>
                        </a:cubicBezTo>
                        <a:lnTo>
                          <a:pt x="741" y="2537"/>
                        </a:lnTo>
                        <a:cubicBezTo>
                          <a:pt x="741" y="2537"/>
                          <a:pt x="741" y="2582"/>
                          <a:pt x="741" y="2582"/>
                        </a:cubicBezTo>
                        <a:lnTo>
                          <a:pt x="741" y="2627"/>
                        </a:lnTo>
                        <a:cubicBezTo>
                          <a:pt x="741" y="2627"/>
                          <a:pt x="741" y="2672"/>
                          <a:pt x="741" y="2672"/>
                        </a:cubicBezTo>
                        <a:lnTo>
                          <a:pt x="741" y="2672"/>
                        </a:lnTo>
                        <a:cubicBezTo>
                          <a:pt x="741" y="2672"/>
                          <a:pt x="741" y="2717"/>
                          <a:pt x="741" y="2717"/>
                        </a:cubicBezTo>
                        <a:lnTo>
                          <a:pt x="741" y="2762"/>
                        </a:lnTo>
                        <a:cubicBezTo>
                          <a:pt x="741" y="2762"/>
                          <a:pt x="696" y="2807"/>
                          <a:pt x="696" y="2807"/>
                        </a:cubicBezTo>
                        <a:lnTo>
                          <a:pt x="449" y="2919"/>
                        </a:lnTo>
                        <a:lnTo>
                          <a:pt x="337" y="2672"/>
                        </a:lnTo>
                        <a:lnTo>
                          <a:pt x="337" y="2627"/>
                        </a:lnTo>
                        <a:cubicBezTo>
                          <a:pt x="337" y="2627"/>
                          <a:pt x="337" y="2627"/>
                          <a:pt x="337" y="2627"/>
                        </a:cubicBezTo>
                        <a:lnTo>
                          <a:pt x="337" y="2582"/>
                        </a:lnTo>
                        <a:cubicBezTo>
                          <a:pt x="337" y="2582"/>
                          <a:pt x="337" y="2582"/>
                          <a:pt x="337" y="2582"/>
                        </a:cubicBezTo>
                        <a:lnTo>
                          <a:pt x="337" y="2537"/>
                        </a:lnTo>
                        <a:cubicBezTo>
                          <a:pt x="337" y="2537"/>
                          <a:pt x="337" y="2537"/>
                          <a:pt x="337" y="2537"/>
                        </a:cubicBezTo>
                        <a:lnTo>
                          <a:pt x="337" y="2537"/>
                        </a:lnTo>
                        <a:cubicBezTo>
                          <a:pt x="337" y="2537"/>
                          <a:pt x="337" y="2493"/>
                          <a:pt x="337" y="2493"/>
                        </a:cubicBezTo>
                        <a:lnTo>
                          <a:pt x="337" y="2493"/>
                        </a:lnTo>
                        <a:cubicBezTo>
                          <a:pt x="337" y="2493"/>
                          <a:pt x="337" y="2470"/>
                          <a:pt x="337" y="2470"/>
                        </a:cubicBezTo>
                        <a:lnTo>
                          <a:pt x="337" y="2470"/>
                        </a:lnTo>
                        <a:cubicBezTo>
                          <a:pt x="337" y="2470"/>
                          <a:pt x="337" y="2448"/>
                          <a:pt x="337" y="2448"/>
                        </a:cubicBezTo>
                        <a:lnTo>
                          <a:pt x="337" y="2448"/>
                        </a:lnTo>
                        <a:cubicBezTo>
                          <a:pt x="337" y="2448"/>
                          <a:pt x="337" y="2403"/>
                          <a:pt x="337" y="2403"/>
                        </a:cubicBezTo>
                        <a:lnTo>
                          <a:pt x="337" y="2403"/>
                        </a:lnTo>
                        <a:cubicBezTo>
                          <a:pt x="337" y="2403"/>
                          <a:pt x="337" y="2358"/>
                          <a:pt x="337" y="2358"/>
                        </a:cubicBezTo>
                        <a:lnTo>
                          <a:pt x="337" y="2358"/>
                        </a:lnTo>
                        <a:cubicBezTo>
                          <a:pt x="337" y="2358"/>
                          <a:pt x="337" y="2313"/>
                          <a:pt x="337" y="2313"/>
                        </a:cubicBezTo>
                        <a:lnTo>
                          <a:pt x="337" y="2313"/>
                        </a:lnTo>
                        <a:cubicBezTo>
                          <a:pt x="337" y="2313"/>
                          <a:pt x="337" y="2268"/>
                          <a:pt x="337" y="2268"/>
                        </a:cubicBezTo>
                        <a:lnTo>
                          <a:pt x="337" y="2268"/>
                        </a:lnTo>
                        <a:cubicBezTo>
                          <a:pt x="337" y="2268"/>
                          <a:pt x="337" y="2223"/>
                          <a:pt x="337" y="2223"/>
                        </a:cubicBezTo>
                        <a:lnTo>
                          <a:pt x="337" y="2178"/>
                        </a:lnTo>
                        <a:cubicBezTo>
                          <a:pt x="337" y="2178"/>
                          <a:pt x="337" y="2178"/>
                          <a:pt x="337" y="2178"/>
                        </a:cubicBezTo>
                        <a:lnTo>
                          <a:pt x="337" y="2088"/>
                        </a:lnTo>
                        <a:cubicBezTo>
                          <a:pt x="337" y="2088"/>
                          <a:pt x="314" y="1999"/>
                          <a:pt x="314" y="1999"/>
                        </a:cubicBezTo>
                        <a:lnTo>
                          <a:pt x="314" y="1999"/>
                        </a:lnTo>
                        <a:cubicBezTo>
                          <a:pt x="314" y="1999"/>
                          <a:pt x="314" y="1909"/>
                          <a:pt x="314" y="1909"/>
                        </a:cubicBezTo>
                        <a:lnTo>
                          <a:pt x="314" y="1819"/>
                        </a:lnTo>
                        <a:cubicBezTo>
                          <a:pt x="314" y="1819"/>
                          <a:pt x="269" y="1729"/>
                          <a:pt x="269" y="1729"/>
                        </a:cubicBezTo>
                        <a:lnTo>
                          <a:pt x="269" y="1639"/>
                        </a:lnTo>
                        <a:cubicBezTo>
                          <a:pt x="269" y="1639"/>
                          <a:pt x="180" y="1437"/>
                          <a:pt x="180" y="1437"/>
                        </a:cubicBezTo>
                        <a:lnTo>
                          <a:pt x="112" y="1235"/>
                        </a:lnTo>
                        <a:lnTo>
                          <a:pt x="112" y="1145"/>
                        </a:lnTo>
                        <a:cubicBezTo>
                          <a:pt x="112" y="1145"/>
                          <a:pt x="67" y="1055"/>
                          <a:pt x="67" y="1055"/>
                        </a:cubicBezTo>
                        <a:lnTo>
                          <a:pt x="67" y="966"/>
                        </a:lnTo>
                        <a:cubicBezTo>
                          <a:pt x="67" y="966"/>
                          <a:pt x="22" y="876"/>
                          <a:pt x="22" y="876"/>
                        </a:cubicBezTo>
                        <a:lnTo>
                          <a:pt x="22" y="786"/>
                        </a:lnTo>
                        <a:cubicBezTo>
                          <a:pt x="22" y="786"/>
                          <a:pt x="0" y="696"/>
                          <a:pt x="0" y="696"/>
                        </a:cubicBezTo>
                        <a:lnTo>
                          <a:pt x="0" y="651"/>
                        </a:lnTo>
                        <a:cubicBezTo>
                          <a:pt x="0" y="651"/>
                          <a:pt x="0" y="606"/>
                          <a:pt x="0" y="606"/>
                        </a:cubicBezTo>
                        <a:lnTo>
                          <a:pt x="0" y="561"/>
                        </a:lnTo>
                        <a:cubicBezTo>
                          <a:pt x="0" y="561"/>
                          <a:pt x="0" y="516"/>
                          <a:pt x="0" y="516"/>
                        </a:cubicBezTo>
                        <a:lnTo>
                          <a:pt x="0" y="472"/>
                        </a:lnTo>
                        <a:cubicBezTo>
                          <a:pt x="0" y="472"/>
                          <a:pt x="0" y="427"/>
                          <a:pt x="0" y="427"/>
                        </a:cubicBezTo>
                        <a:lnTo>
                          <a:pt x="0" y="382"/>
                        </a:lnTo>
                        <a:cubicBezTo>
                          <a:pt x="0" y="382"/>
                          <a:pt x="45" y="337"/>
                          <a:pt x="45" y="337"/>
                        </a:cubicBezTo>
                        <a:lnTo>
                          <a:pt x="45" y="292"/>
                        </a:lnTo>
                        <a:cubicBezTo>
                          <a:pt x="45" y="292"/>
                          <a:pt x="112" y="247"/>
                          <a:pt x="112" y="247"/>
                        </a:cubicBezTo>
                        <a:lnTo>
                          <a:pt x="157" y="202"/>
                        </a:lnTo>
                        <a:lnTo>
                          <a:pt x="202" y="157"/>
                        </a:lnTo>
                        <a:lnTo>
                          <a:pt x="247" y="112"/>
                        </a:lnTo>
                        <a:lnTo>
                          <a:pt x="314" y="67"/>
                        </a:lnTo>
                        <a:lnTo>
                          <a:pt x="382" y="67"/>
                        </a:lnTo>
                        <a:cubicBezTo>
                          <a:pt x="382" y="67"/>
                          <a:pt x="449" y="22"/>
                          <a:pt x="449" y="22"/>
                        </a:cubicBezTo>
                        <a:lnTo>
                          <a:pt x="516" y="22"/>
                        </a:lnTo>
                        <a:cubicBezTo>
                          <a:pt x="516" y="22"/>
                          <a:pt x="584" y="0"/>
                          <a:pt x="584" y="0"/>
                        </a:cubicBezTo>
                        <a:lnTo>
                          <a:pt x="651" y="0"/>
                        </a:lnTo>
                        <a:cubicBezTo>
                          <a:pt x="651" y="0"/>
                          <a:pt x="718" y="0"/>
                          <a:pt x="718" y="0"/>
                        </a:cubicBezTo>
                        <a:lnTo>
                          <a:pt x="786" y="0"/>
                        </a:lnTo>
                        <a:cubicBezTo>
                          <a:pt x="786" y="0"/>
                          <a:pt x="853" y="0"/>
                          <a:pt x="853" y="0"/>
                        </a:cubicBezTo>
                        <a:lnTo>
                          <a:pt x="921" y="0"/>
                        </a:lnTo>
                        <a:cubicBezTo>
                          <a:pt x="921" y="0"/>
                          <a:pt x="988" y="45"/>
                          <a:pt x="988" y="45"/>
                        </a:cubicBezTo>
                        <a:lnTo>
                          <a:pt x="1055" y="45"/>
                        </a:lnTo>
                        <a:cubicBezTo>
                          <a:pt x="1055" y="45"/>
                          <a:pt x="1100" y="112"/>
                          <a:pt x="1100" y="112"/>
                        </a:cubicBezTo>
                        <a:lnTo>
                          <a:pt x="1145" y="112"/>
                        </a:lnTo>
                        <a:cubicBezTo>
                          <a:pt x="1145" y="112"/>
                          <a:pt x="1190" y="180"/>
                          <a:pt x="1190" y="180"/>
                        </a:cubicBezTo>
                        <a:lnTo>
                          <a:pt x="1235" y="225"/>
                        </a:lnTo>
                        <a:lnTo>
                          <a:pt x="1280" y="269"/>
                        </a:lnTo>
                        <a:lnTo>
                          <a:pt x="1325" y="314"/>
                        </a:lnTo>
                        <a:lnTo>
                          <a:pt x="1370" y="359"/>
                        </a:lnTo>
                        <a:lnTo>
                          <a:pt x="1415" y="404"/>
                        </a:lnTo>
                        <a:lnTo>
                          <a:pt x="1459" y="449"/>
                        </a:lnTo>
                        <a:lnTo>
                          <a:pt x="1504" y="494"/>
                        </a:lnTo>
                        <a:lnTo>
                          <a:pt x="1549" y="539"/>
                        </a:lnTo>
                        <a:lnTo>
                          <a:pt x="1594" y="584"/>
                        </a:lnTo>
                        <a:lnTo>
                          <a:pt x="1639" y="629"/>
                        </a:lnTo>
                        <a:lnTo>
                          <a:pt x="1684" y="696"/>
                        </a:lnTo>
                        <a:lnTo>
                          <a:pt x="1684" y="696"/>
                        </a:lnTo>
                        <a:cubicBezTo>
                          <a:pt x="1684" y="696"/>
                          <a:pt x="1684" y="763"/>
                          <a:pt x="1684" y="763"/>
                        </a:cubicBezTo>
                        <a:lnTo>
                          <a:pt x="1751" y="876"/>
                        </a:lnTo>
                        <a:lnTo>
                          <a:pt x="1819" y="1011"/>
                        </a:lnTo>
                        <a:lnTo>
                          <a:pt x="1886" y="1145"/>
                        </a:lnTo>
                        <a:lnTo>
                          <a:pt x="1954" y="1280"/>
                        </a:lnTo>
                        <a:lnTo>
                          <a:pt x="2021" y="1437"/>
                        </a:lnTo>
                        <a:lnTo>
                          <a:pt x="2088" y="1594"/>
                        </a:lnTo>
                        <a:lnTo>
                          <a:pt x="2156" y="1751"/>
                        </a:lnTo>
                        <a:lnTo>
                          <a:pt x="2223" y="1931"/>
                        </a:lnTo>
                        <a:lnTo>
                          <a:pt x="2290" y="2111"/>
                        </a:lnTo>
                        <a:lnTo>
                          <a:pt x="2358" y="2290"/>
                        </a:lnTo>
                        <a:lnTo>
                          <a:pt x="2425" y="2470"/>
                        </a:lnTo>
                        <a:lnTo>
                          <a:pt x="2492" y="2650"/>
                        </a:lnTo>
                        <a:lnTo>
                          <a:pt x="2560" y="2852"/>
                        </a:lnTo>
                        <a:lnTo>
                          <a:pt x="2627" y="3054"/>
                        </a:lnTo>
                        <a:lnTo>
                          <a:pt x="2695" y="3256"/>
                        </a:lnTo>
                        <a:lnTo>
                          <a:pt x="2762" y="3458"/>
                        </a:lnTo>
                        <a:lnTo>
                          <a:pt x="2829" y="3660"/>
                        </a:lnTo>
                        <a:lnTo>
                          <a:pt x="2897" y="3862"/>
                        </a:lnTo>
                        <a:lnTo>
                          <a:pt x="3031" y="4289"/>
                        </a:lnTo>
                        <a:lnTo>
                          <a:pt x="3166" y="4716"/>
                        </a:lnTo>
                        <a:lnTo>
                          <a:pt x="3166" y="4760"/>
                        </a:lnTo>
                        <a:cubicBezTo>
                          <a:pt x="3166" y="4760"/>
                          <a:pt x="3278" y="5165"/>
                          <a:pt x="3278" y="5165"/>
                        </a:cubicBezTo>
                        <a:lnTo>
                          <a:pt x="3368" y="5614"/>
                        </a:lnTo>
                        <a:lnTo>
                          <a:pt x="3458" y="6063"/>
                        </a:lnTo>
                        <a:lnTo>
                          <a:pt x="3548" y="6490"/>
                        </a:lnTo>
                        <a:lnTo>
                          <a:pt x="3727" y="7320"/>
                        </a:lnTo>
                        <a:lnTo>
                          <a:pt x="3907" y="8106"/>
                        </a:lnTo>
                        <a:lnTo>
                          <a:pt x="3997" y="8466"/>
                        </a:lnTo>
                        <a:lnTo>
                          <a:pt x="4064" y="8802"/>
                        </a:lnTo>
                        <a:lnTo>
                          <a:pt x="4132" y="9117"/>
                        </a:lnTo>
                        <a:lnTo>
                          <a:pt x="4132" y="9117"/>
                        </a:lnTo>
                        <a:cubicBezTo>
                          <a:pt x="4132" y="9117"/>
                          <a:pt x="4199" y="9409"/>
                          <a:pt x="4199" y="9409"/>
                        </a:cubicBezTo>
                        <a:lnTo>
                          <a:pt x="4266" y="9656"/>
                        </a:lnTo>
                        <a:lnTo>
                          <a:pt x="4266" y="9768"/>
                        </a:lnTo>
                        <a:cubicBezTo>
                          <a:pt x="4266" y="9768"/>
                          <a:pt x="4311" y="9858"/>
                          <a:pt x="4311" y="9858"/>
                        </a:cubicBezTo>
                        <a:lnTo>
                          <a:pt x="4311" y="9948"/>
                        </a:lnTo>
                        <a:cubicBezTo>
                          <a:pt x="4311" y="9948"/>
                          <a:pt x="4356" y="10015"/>
                          <a:pt x="4356" y="10015"/>
                        </a:cubicBezTo>
                        <a:lnTo>
                          <a:pt x="4356" y="10082"/>
                        </a:lnTo>
                        <a:cubicBezTo>
                          <a:pt x="4356" y="10082"/>
                          <a:pt x="4356" y="10060"/>
                          <a:pt x="4356" y="10060"/>
                        </a:cubicBezTo>
                        <a:lnTo>
                          <a:pt x="4356" y="10127"/>
                        </a:lnTo>
                        <a:cubicBezTo>
                          <a:pt x="4356" y="10127"/>
                          <a:pt x="4469" y="10374"/>
                          <a:pt x="4469" y="10374"/>
                        </a:cubicBezTo>
                        <a:lnTo>
                          <a:pt x="4558" y="10621"/>
                        </a:lnTo>
                        <a:lnTo>
                          <a:pt x="4648" y="10868"/>
                        </a:lnTo>
                        <a:lnTo>
                          <a:pt x="4738" y="11115"/>
                        </a:lnTo>
                        <a:lnTo>
                          <a:pt x="4850" y="11362"/>
                        </a:lnTo>
                        <a:lnTo>
                          <a:pt x="4962" y="11609"/>
                        </a:lnTo>
                        <a:lnTo>
                          <a:pt x="5075" y="11856"/>
                        </a:lnTo>
                        <a:lnTo>
                          <a:pt x="5187" y="12103"/>
                        </a:lnTo>
                        <a:lnTo>
                          <a:pt x="5299" y="12350"/>
                        </a:lnTo>
                        <a:lnTo>
                          <a:pt x="5412" y="12597"/>
                        </a:lnTo>
                        <a:lnTo>
                          <a:pt x="5524" y="12844"/>
                        </a:lnTo>
                        <a:lnTo>
                          <a:pt x="5636" y="13091"/>
                        </a:lnTo>
                        <a:lnTo>
                          <a:pt x="5748" y="13316"/>
                        </a:lnTo>
                        <a:lnTo>
                          <a:pt x="5861" y="13540"/>
                        </a:lnTo>
                        <a:lnTo>
                          <a:pt x="5973" y="13765"/>
                        </a:lnTo>
                        <a:lnTo>
                          <a:pt x="6085" y="13990"/>
                        </a:lnTo>
                        <a:lnTo>
                          <a:pt x="6085" y="13990"/>
                        </a:lnTo>
                        <a:cubicBezTo>
                          <a:pt x="6085" y="13990"/>
                          <a:pt x="6197" y="14237"/>
                          <a:pt x="6197" y="14237"/>
                        </a:cubicBezTo>
                        <a:lnTo>
                          <a:pt x="6310" y="14461"/>
                        </a:lnTo>
                        <a:lnTo>
                          <a:pt x="6422" y="14686"/>
                        </a:lnTo>
                        <a:lnTo>
                          <a:pt x="6534" y="14910"/>
                        </a:lnTo>
                        <a:lnTo>
                          <a:pt x="6669" y="15135"/>
                        </a:lnTo>
                        <a:lnTo>
                          <a:pt x="6804" y="15359"/>
                        </a:lnTo>
                        <a:lnTo>
                          <a:pt x="6939" y="15584"/>
                        </a:lnTo>
                        <a:lnTo>
                          <a:pt x="7073" y="15808"/>
                        </a:lnTo>
                        <a:lnTo>
                          <a:pt x="7208" y="16010"/>
                        </a:lnTo>
                        <a:lnTo>
                          <a:pt x="7343" y="16213"/>
                        </a:lnTo>
                        <a:lnTo>
                          <a:pt x="7477" y="16415"/>
                        </a:lnTo>
                        <a:lnTo>
                          <a:pt x="7612" y="16617"/>
                        </a:lnTo>
                        <a:lnTo>
                          <a:pt x="7747" y="16819"/>
                        </a:lnTo>
                        <a:lnTo>
                          <a:pt x="7882" y="17021"/>
                        </a:lnTo>
                        <a:lnTo>
                          <a:pt x="8016" y="17223"/>
                        </a:lnTo>
                        <a:lnTo>
                          <a:pt x="8151" y="17425"/>
                        </a:lnTo>
                        <a:lnTo>
                          <a:pt x="8286" y="17627"/>
                        </a:lnTo>
                        <a:lnTo>
                          <a:pt x="8443" y="17829"/>
                        </a:lnTo>
                        <a:lnTo>
                          <a:pt x="8600" y="18031"/>
                        </a:lnTo>
                        <a:lnTo>
                          <a:pt x="8757" y="18234"/>
                        </a:lnTo>
                        <a:lnTo>
                          <a:pt x="8915" y="18436"/>
                        </a:lnTo>
                        <a:lnTo>
                          <a:pt x="9072" y="18638"/>
                        </a:lnTo>
                        <a:lnTo>
                          <a:pt x="9229" y="18817"/>
                        </a:lnTo>
                        <a:lnTo>
                          <a:pt x="9229" y="18862"/>
                        </a:lnTo>
                        <a:cubicBezTo>
                          <a:pt x="9229" y="18862"/>
                          <a:pt x="9386" y="19019"/>
                          <a:pt x="9386" y="19019"/>
                        </a:cubicBezTo>
                        <a:lnTo>
                          <a:pt x="9543" y="19199"/>
                        </a:lnTo>
                        <a:lnTo>
                          <a:pt x="9700" y="19379"/>
                        </a:lnTo>
                        <a:lnTo>
                          <a:pt x="9858" y="19558"/>
                        </a:lnTo>
                        <a:lnTo>
                          <a:pt x="10015" y="19738"/>
                        </a:lnTo>
                        <a:lnTo>
                          <a:pt x="10172" y="19918"/>
                        </a:lnTo>
                        <a:lnTo>
                          <a:pt x="10329" y="20097"/>
                        </a:lnTo>
                        <a:lnTo>
                          <a:pt x="10509" y="20277"/>
                        </a:lnTo>
                        <a:lnTo>
                          <a:pt x="10689" y="20457"/>
                        </a:lnTo>
                        <a:lnTo>
                          <a:pt x="10868" y="20636"/>
                        </a:lnTo>
                        <a:lnTo>
                          <a:pt x="11048" y="20816"/>
                        </a:lnTo>
                        <a:lnTo>
                          <a:pt x="11228" y="20996"/>
                        </a:lnTo>
                        <a:lnTo>
                          <a:pt x="11407" y="21175"/>
                        </a:lnTo>
                        <a:lnTo>
                          <a:pt x="11587" y="21355"/>
                        </a:lnTo>
                        <a:lnTo>
                          <a:pt x="11766" y="21534"/>
                        </a:lnTo>
                        <a:lnTo>
                          <a:pt x="11946" y="21714"/>
                        </a:lnTo>
                        <a:lnTo>
                          <a:pt x="12126" y="21894"/>
                        </a:lnTo>
                        <a:lnTo>
                          <a:pt x="12328" y="22051"/>
                        </a:lnTo>
                        <a:lnTo>
                          <a:pt x="12530" y="22208"/>
                        </a:lnTo>
                        <a:lnTo>
                          <a:pt x="12732" y="22365"/>
                        </a:lnTo>
                        <a:lnTo>
                          <a:pt x="12934" y="22522"/>
                        </a:lnTo>
                        <a:lnTo>
                          <a:pt x="13136" y="22680"/>
                        </a:lnTo>
                        <a:lnTo>
                          <a:pt x="13338" y="22837"/>
                        </a:lnTo>
                        <a:lnTo>
                          <a:pt x="13383" y="22882"/>
                        </a:lnTo>
                        <a:lnTo>
                          <a:pt x="13540" y="23016"/>
                        </a:lnTo>
                        <a:lnTo>
                          <a:pt x="13743" y="23174"/>
                        </a:lnTo>
                        <a:lnTo>
                          <a:pt x="13967" y="23353"/>
                        </a:lnTo>
                        <a:lnTo>
                          <a:pt x="14191" y="23533"/>
                        </a:lnTo>
                        <a:lnTo>
                          <a:pt x="14416" y="23713"/>
                        </a:lnTo>
                        <a:lnTo>
                          <a:pt x="14641" y="23892"/>
                        </a:lnTo>
                        <a:lnTo>
                          <a:pt x="14865" y="24072"/>
                        </a:lnTo>
                        <a:lnTo>
                          <a:pt x="15090" y="24251"/>
                        </a:lnTo>
                        <a:lnTo>
                          <a:pt x="15314" y="24431"/>
                        </a:lnTo>
                        <a:lnTo>
                          <a:pt x="15539" y="24611"/>
                        </a:lnTo>
                        <a:lnTo>
                          <a:pt x="15763" y="24768"/>
                        </a:lnTo>
                        <a:lnTo>
                          <a:pt x="15988" y="24948"/>
                        </a:lnTo>
                        <a:lnTo>
                          <a:pt x="16213" y="25105"/>
                        </a:lnTo>
                        <a:lnTo>
                          <a:pt x="16437" y="25262"/>
                        </a:lnTo>
                        <a:lnTo>
                          <a:pt x="16684" y="25419"/>
                        </a:lnTo>
                        <a:lnTo>
                          <a:pt x="16931" y="25576"/>
                        </a:lnTo>
                        <a:lnTo>
                          <a:pt x="17156" y="25733"/>
                        </a:lnTo>
                        <a:lnTo>
                          <a:pt x="17403" y="25891"/>
                        </a:lnTo>
                        <a:lnTo>
                          <a:pt x="17650" y="26048"/>
                        </a:lnTo>
                        <a:lnTo>
                          <a:pt x="17897" y="26205"/>
                        </a:lnTo>
                        <a:lnTo>
                          <a:pt x="18144" y="26362"/>
                        </a:lnTo>
                        <a:lnTo>
                          <a:pt x="18391" y="26519"/>
                        </a:lnTo>
                        <a:lnTo>
                          <a:pt x="18638" y="26677"/>
                        </a:lnTo>
                        <a:lnTo>
                          <a:pt x="18727" y="26722"/>
                        </a:lnTo>
                        <a:lnTo>
                          <a:pt x="18885" y="26834"/>
                        </a:lnTo>
                        <a:lnTo>
                          <a:pt x="19132" y="26991"/>
                        </a:lnTo>
                        <a:lnTo>
                          <a:pt x="19379" y="27148"/>
                        </a:lnTo>
                        <a:lnTo>
                          <a:pt x="19626" y="27305"/>
                        </a:lnTo>
                        <a:lnTo>
                          <a:pt x="19873" y="27463"/>
                        </a:lnTo>
                        <a:lnTo>
                          <a:pt x="20120" y="27620"/>
                        </a:lnTo>
                        <a:lnTo>
                          <a:pt x="20367" y="27777"/>
                        </a:lnTo>
                        <a:lnTo>
                          <a:pt x="20614" y="27934"/>
                        </a:lnTo>
                        <a:lnTo>
                          <a:pt x="20861" y="28091"/>
                        </a:lnTo>
                        <a:lnTo>
                          <a:pt x="21108" y="28248"/>
                        </a:lnTo>
                        <a:lnTo>
                          <a:pt x="21355" y="28406"/>
                        </a:lnTo>
                        <a:lnTo>
                          <a:pt x="21602" y="28563"/>
                        </a:lnTo>
                        <a:lnTo>
                          <a:pt x="21849" y="28720"/>
                        </a:lnTo>
                        <a:lnTo>
                          <a:pt x="22096" y="28877"/>
                        </a:lnTo>
                        <a:lnTo>
                          <a:pt x="22343" y="29034"/>
                        </a:lnTo>
                        <a:lnTo>
                          <a:pt x="22590" y="29169"/>
                        </a:lnTo>
                        <a:lnTo>
                          <a:pt x="22837" y="29304"/>
                        </a:lnTo>
                        <a:lnTo>
                          <a:pt x="23084" y="29439"/>
                        </a:lnTo>
                        <a:lnTo>
                          <a:pt x="23331" y="29573"/>
                        </a:lnTo>
                        <a:lnTo>
                          <a:pt x="23578" y="29708"/>
                        </a:lnTo>
                        <a:lnTo>
                          <a:pt x="23825" y="29843"/>
                        </a:lnTo>
                        <a:lnTo>
                          <a:pt x="24072" y="29978"/>
                        </a:lnTo>
                        <a:lnTo>
                          <a:pt x="24319" y="30112"/>
                        </a:lnTo>
                        <a:lnTo>
                          <a:pt x="24566" y="30247"/>
                        </a:lnTo>
                        <a:lnTo>
                          <a:pt x="24790" y="30359"/>
                        </a:lnTo>
                        <a:lnTo>
                          <a:pt x="24813" y="30359"/>
                        </a:lnTo>
                        <a:cubicBezTo>
                          <a:pt x="24813" y="30359"/>
                          <a:pt x="25060" y="30516"/>
                          <a:pt x="25060" y="30516"/>
                        </a:cubicBezTo>
                        <a:lnTo>
                          <a:pt x="25307" y="30651"/>
                        </a:lnTo>
                        <a:lnTo>
                          <a:pt x="25554" y="30786"/>
                        </a:lnTo>
                        <a:lnTo>
                          <a:pt x="25801" y="30921"/>
                        </a:lnTo>
                        <a:lnTo>
                          <a:pt x="26048" y="31055"/>
                        </a:lnTo>
                        <a:lnTo>
                          <a:pt x="26295" y="31190"/>
                        </a:lnTo>
                        <a:lnTo>
                          <a:pt x="26542" y="31302"/>
                        </a:lnTo>
                        <a:lnTo>
                          <a:pt x="26789" y="31415"/>
                        </a:lnTo>
                        <a:lnTo>
                          <a:pt x="27036" y="31527"/>
                        </a:lnTo>
                        <a:lnTo>
                          <a:pt x="27283" y="31639"/>
                        </a:lnTo>
                        <a:lnTo>
                          <a:pt x="27530" y="31752"/>
                        </a:lnTo>
                        <a:lnTo>
                          <a:pt x="27777" y="31864"/>
                        </a:lnTo>
                        <a:lnTo>
                          <a:pt x="28024" y="31976"/>
                        </a:lnTo>
                        <a:lnTo>
                          <a:pt x="28271" y="32088"/>
                        </a:lnTo>
                        <a:lnTo>
                          <a:pt x="28518" y="32201"/>
                        </a:lnTo>
                        <a:lnTo>
                          <a:pt x="28765" y="32313"/>
                        </a:lnTo>
                        <a:lnTo>
                          <a:pt x="29012" y="32425"/>
                        </a:lnTo>
                        <a:lnTo>
                          <a:pt x="29259" y="32515"/>
                        </a:lnTo>
                        <a:lnTo>
                          <a:pt x="29304" y="32515"/>
                        </a:lnTo>
                        <a:cubicBezTo>
                          <a:pt x="29304" y="32515"/>
                          <a:pt x="29259" y="32515"/>
                          <a:pt x="29259" y="32515"/>
                        </a:cubicBezTo>
                        <a:lnTo>
                          <a:pt x="29304" y="32515"/>
                        </a:lnTo>
                        <a:cubicBezTo>
                          <a:pt x="29304" y="32515"/>
                          <a:pt x="29349" y="32537"/>
                          <a:pt x="29349" y="32537"/>
                        </a:cubicBezTo>
                        <a:lnTo>
                          <a:pt x="29304" y="32537"/>
                        </a:lnTo>
                        <a:cubicBezTo>
                          <a:pt x="29304" y="32537"/>
                          <a:pt x="29349" y="32537"/>
                          <a:pt x="29349" y="32537"/>
                        </a:cubicBezTo>
                        <a:lnTo>
                          <a:pt x="29416" y="32537"/>
                        </a:lnTo>
                        <a:cubicBezTo>
                          <a:pt x="29416" y="32537"/>
                          <a:pt x="29506" y="32582"/>
                          <a:pt x="29506" y="32582"/>
                        </a:cubicBezTo>
                        <a:lnTo>
                          <a:pt x="29596" y="32582"/>
                        </a:lnTo>
                        <a:cubicBezTo>
                          <a:pt x="29596" y="32582"/>
                          <a:pt x="29708" y="32627"/>
                          <a:pt x="29708" y="32627"/>
                        </a:cubicBezTo>
                        <a:lnTo>
                          <a:pt x="29820" y="32627"/>
                        </a:lnTo>
                        <a:cubicBezTo>
                          <a:pt x="29820" y="32627"/>
                          <a:pt x="29955" y="32672"/>
                          <a:pt x="29955" y="32672"/>
                        </a:cubicBezTo>
                        <a:lnTo>
                          <a:pt x="30090" y="32672"/>
                        </a:lnTo>
                        <a:cubicBezTo>
                          <a:pt x="30090" y="32672"/>
                          <a:pt x="30202" y="32717"/>
                          <a:pt x="30202" y="32717"/>
                        </a:cubicBezTo>
                        <a:lnTo>
                          <a:pt x="30247" y="32717"/>
                        </a:lnTo>
                        <a:cubicBezTo>
                          <a:pt x="30247" y="32717"/>
                          <a:pt x="30404" y="32739"/>
                          <a:pt x="30404" y="32739"/>
                        </a:cubicBezTo>
                        <a:lnTo>
                          <a:pt x="30584" y="32739"/>
                        </a:lnTo>
                        <a:cubicBezTo>
                          <a:pt x="30584" y="32739"/>
                          <a:pt x="30763" y="32784"/>
                          <a:pt x="30763" y="32784"/>
                        </a:cubicBezTo>
                        <a:lnTo>
                          <a:pt x="30943" y="32784"/>
                        </a:lnTo>
                        <a:cubicBezTo>
                          <a:pt x="30943" y="32784"/>
                          <a:pt x="31123" y="32829"/>
                          <a:pt x="31123" y="32829"/>
                        </a:cubicBezTo>
                        <a:lnTo>
                          <a:pt x="31302" y="32829"/>
                        </a:lnTo>
                        <a:cubicBezTo>
                          <a:pt x="31302" y="32829"/>
                          <a:pt x="31504" y="32852"/>
                          <a:pt x="31504" y="32852"/>
                        </a:cubicBezTo>
                        <a:lnTo>
                          <a:pt x="31707" y="32852"/>
                        </a:lnTo>
                        <a:cubicBezTo>
                          <a:pt x="31707" y="32852"/>
                          <a:pt x="31909" y="32852"/>
                          <a:pt x="31909" y="32852"/>
                        </a:cubicBezTo>
                        <a:lnTo>
                          <a:pt x="32111" y="32852"/>
                        </a:lnTo>
                        <a:cubicBezTo>
                          <a:pt x="32111" y="32852"/>
                          <a:pt x="32313" y="32852"/>
                          <a:pt x="32313" y="32852"/>
                        </a:cubicBezTo>
                        <a:lnTo>
                          <a:pt x="32515" y="32852"/>
                        </a:lnTo>
                        <a:cubicBezTo>
                          <a:pt x="32515" y="32852"/>
                          <a:pt x="32717" y="32852"/>
                          <a:pt x="32717" y="32852"/>
                        </a:cubicBezTo>
                        <a:lnTo>
                          <a:pt x="33099" y="32852"/>
                        </a:lnTo>
                        <a:cubicBezTo>
                          <a:pt x="33099" y="32852"/>
                          <a:pt x="33166" y="32852"/>
                          <a:pt x="33166" y="32852"/>
                        </a:cubicBezTo>
                        <a:lnTo>
                          <a:pt x="33076" y="32672"/>
                        </a:lnTo>
                        <a:lnTo>
                          <a:pt x="35367" y="31707"/>
                        </a:lnTo>
                        <a:lnTo>
                          <a:pt x="35524" y="31707"/>
                        </a:lnTo>
                        <a:cubicBezTo>
                          <a:pt x="35524" y="31707"/>
                          <a:pt x="35681" y="31774"/>
                          <a:pt x="35681" y="31774"/>
                        </a:cubicBezTo>
                        <a:lnTo>
                          <a:pt x="35838" y="31819"/>
                        </a:lnTo>
                        <a:lnTo>
                          <a:pt x="35973" y="31864"/>
                        </a:lnTo>
                        <a:lnTo>
                          <a:pt x="36108" y="31909"/>
                        </a:lnTo>
                        <a:lnTo>
                          <a:pt x="36242" y="31954"/>
                        </a:lnTo>
                        <a:lnTo>
                          <a:pt x="36377" y="31998"/>
                        </a:lnTo>
                        <a:lnTo>
                          <a:pt x="36512" y="32043"/>
                        </a:lnTo>
                        <a:lnTo>
                          <a:pt x="36647" y="32088"/>
                        </a:lnTo>
                        <a:lnTo>
                          <a:pt x="36781" y="32133"/>
                        </a:lnTo>
                        <a:lnTo>
                          <a:pt x="36894" y="32178"/>
                        </a:lnTo>
                        <a:lnTo>
                          <a:pt x="37006" y="32223"/>
                        </a:lnTo>
                        <a:lnTo>
                          <a:pt x="37118" y="32268"/>
                        </a:lnTo>
                        <a:lnTo>
                          <a:pt x="37230" y="32335"/>
                        </a:lnTo>
                        <a:lnTo>
                          <a:pt x="37343" y="32403"/>
                        </a:lnTo>
                        <a:lnTo>
                          <a:pt x="37455" y="32470"/>
                        </a:lnTo>
                        <a:lnTo>
                          <a:pt x="37567" y="32537"/>
                        </a:lnTo>
                        <a:lnTo>
                          <a:pt x="37680" y="32627"/>
                        </a:lnTo>
                        <a:lnTo>
                          <a:pt x="37725" y="32672"/>
                        </a:lnTo>
                        <a:lnTo>
                          <a:pt x="37792" y="32717"/>
                        </a:lnTo>
                        <a:lnTo>
                          <a:pt x="37904" y="32829"/>
                        </a:lnTo>
                        <a:lnTo>
                          <a:pt x="38016" y="32964"/>
                        </a:lnTo>
                        <a:lnTo>
                          <a:pt x="38129" y="33099"/>
                        </a:lnTo>
                        <a:lnTo>
                          <a:pt x="38241" y="33256"/>
                        </a:lnTo>
                        <a:lnTo>
                          <a:pt x="38353" y="33436"/>
                        </a:lnTo>
                        <a:lnTo>
                          <a:pt x="38443" y="33638"/>
                        </a:lnTo>
                        <a:lnTo>
                          <a:pt x="38533" y="33885"/>
                        </a:lnTo>
                        <a:lnTo>
                          <a:pt x="38600" y="34154"/>
                        </a:lnTo>
                        <a:lnTo>
                          <a:pt x="38600" y="34424"/>
                        </a:lnTo>
                        <a:cubicBezTo>
                          <a:pt x="38600" y="34424"/>
                          <a:pt x="38623" y="34716"/>
                          <a:pt x="38623" y="34716"/>
                        </a:cubicBezTo>
                        <a:lnTo>
                          <a:pt x="38578" y="35007"/>
                        </a:lnTo>
                        <a:lnTo>
                          <a:pt x="38510" y="35277"/>
                        </a:lnTo>
                        <a:lnTo>
                          <a:pt x="38421" y="35524"/>
                        </a:lnTo>
                        <a:lnTo>
                          <a:pt x="38308" y="35749"/>
                        </a:lnTo>
                        <a:lnTo>
                          <a:pt x="38174" y="35951"/>
                        </a:lnTo>
                        <a:lnTo>
                          <a:pt x="38039" y="36130"/>
                        </a:lnTo>
                        <a:lnTo>
                          <a:pt x="37904" y="36287"/>
                        </a:lnTo>
                        <a:lnTo>
                          <a:pt x="37769" y="36422"/>
                        </a:lnTo>
                        <a:lnTo>
                          <a:pt x="37635" y="36534"/>
                        </a:lnTo>
                        <a:lnTo>
                          <a:pt x="37500" y="36624"/>
                        </a:lnTo>
                        <a:lnTo>
                          <a:pt x="37365" y="36714"/>
                        </a:lnTo>
                        <a:lnTo>
                          <a:pt x="37253" y="36781"/>
                        </a:lnTo>
                        <a:lnTo>
                          <a:pt x="37141" y="36849"/>
                        </a:lnTo>
                        <a:lnTo>
                          <a:pt x="37028" y="36916"/>
                        </a:lnTo>
                        <a:lnTo>
                          <a:pt x="36916" y="36984"/>
                        </a:lnTo>
                        <a:lnTo>
                          <a:pt x="36804" y="37028"/>
                        </a:lnTo>
                        <a:lnTo>
                          <a:pt x="36692" y="37073"/>
                        </a:lnTo>
                        <a:lnTo>
                          <a:pt x="36579" y="37118"/>
                        </a:lnTo>
                        <a:lnTo>
                          <a:pt x="36467" y="37163"/>
                        </a:lnTo>
                        <a:lnTo>
                          <a:pt x="36355" y="37208"/>
                        </a:lnTo>
                        <a:lnTo>
                          <a:pt x="36242" y="37253"/>
                        </a:lnTo>
                        <a:lnTo>
                          <a:pt x="36130" y="37298"/>
                        </a:lnTo>
                        <a:lnTo>
                          <a:pt x="36018" y="37343"/>
                        </a:lnTo>
                        <a:lnTo>
                          <a:pt x="35816" y="37410"/>
                        </a:lnTo>
                        <a:lnTo>
                          <a:pt x="35614" y="37478"/>
                        </a:lnTo>
                        <a:lnTo>
                          <a:pt x="35412" y="37545"/>
                        </a:lnTo>
                        <a:lnTo>
                          <a:pt x="35187" y="37612"/>
                        </a:lnTo>
                        <a:lnTo>
                          <a:pt x="35187" y="37612"/>
                        </a:lnTo>
                        <a:cubicBezTo>
                          <a:pt x="35187" y="37612"/>
                          <a:pt x="34985" y="37635"/>
                          <a:pt x="34985" y="37635"/>
                        </a:cubicBezTo>
                        <a:lnTo>
                          <a:pt x="34760" y="37635"/>
                        </a:lnTo>
                        <a:cubicBezTo>
                          <a:pt x="34760" y="37635"/>
                          <a:pt x="34536" y="37680"/>
                          <a:pt x="34536" y="37680"/>
                        </a:cubicBezTo>
                        <a:lnTo>
                          <a:pt x="34311" y="37680"/>
                        </a:lnTo>
                        <a:cubicBezTo>
                          <a:pt x="34311" y="37680"/>
                          <a:pt x="34087" y="37702"/>
                          <a:pt x="34087" y="37702"/>
                        </a:cubicBezTo>
                        <a:lnTo>
                          <a:pt x="33862" y="37702"/>
                        </a:lnTo>
                        <a:cubicBezTo>
                          <a:pt x="33862" y="37702"/>
                          <a:pt x="33615" y="37702"/>
                          <a:pt x="33615" y="37702"/>
                        </a:cubicBezTo>
                        <a:lnTo>
                          <a:pt x="33368" y="37702"/>
                        </a:lnTo>
                        <a:cubicBezTo>
                          <a:pt x="33368" y="37702"/>
                          <a:pt x="33121" y="37702"/>
                          <a:pt x="33121" y="37702"/>
                        </a:cubicBezTo>
                        <a:lnTo>
                          <a:pt x="32874" y="37702"/>
                        </a:lnTo>
                        <a:cubicBezTo>
                          <a:pt x="32874" y="37702"/>
                          <a:pt x="32627" y="37702"/>
                          <a:pt x="32627" y="37702"/>
                        </a:cubicBezTo>
                        <a:lnTo>
                          <a:pt x="32380" y="37702"/>
                        </a:lnTo>
                        <a:cubicBezTo>
                          <a:pt x="32380" y="37702"/>
                          <a:pt x="32133" y="37702"/>
                          <a:pt x="32133" y="37702"/>
                        </a:cubicBezTo>
                        <a:lnTo>
                          <a:pt x="31886" y="37702"/>
                        </a:lnTo>
                        <a:cubicBezTo>
                          <a:pt x="31886" y="37702"/>
                          <a:pt x="31639" y="37702"/>
                          <a:pt x="31639" y="37702"/>
                        </a:cubicBezTo>
                        <a:lnTo>
                          <a:pt x="31392" y="37702"/>
                        </a:lnTo>
                        <a:cubicBezTo>
                          <a:pt x="31392" y="37702"/>
                          <a:pt x="31145" y="37680"/>
                          <a:pt x="31145" y="37680"/>
                        </a:cubicBezTo>
                        <a:lnTo>
                          <a:pt x="30898" y="37680"/>
                        </a:lnTo>
                        <a:cubicBezTo>
                          <a:pt x="30898" y="37680"/>
                          <a:pt x="30651" y="37635"/>
                          <a:pt x="30651" y="37635"/>
                        </a:cubicBezTo>
                        <a:lnTo>
                          <a:pt x="30404" y="37635"/>
                        </a:lnTo>
                        <a:cubicBezTo>
                          <a:pt x="30404" y="37635"/>
                          <a:pt x="30180" y="37590"/>
                          <a:pt x="30180" y="37590"/>
                        </a:cubicBezTo>
                        <a:lnTo>
                          <a:pt x="29955" y="37590"/>
                        </a:lnTo>
                        <a:cubicBezTo>
                          <a:pt x="29955" y="37590"/>
                          <a:pt x="29731" y="37545"/>
                          <a:pt x="29731" y="37545"/>
                        </a:cubicBezTo>
                        <a:lnTo>
                          <a:pt x="29506" y="37545"/>
                        </a:lnTo>
                        <a:cubicBezTo>
                          <a:pt x="29506" y="37545"/>
                          <a:pt x="29439" y="37500"/>
                          <a:pt x="29439" y="37500"/>
                        </a:cubicBezTo>
                        <a:lnTo>
                          <a:pt x="29281" y="37500"/>
                        </a:lnTo>
                        <a:cubicBezTo>
                          <a:pt x="29281" y="37500"/>
                          <a:pt x="29057" y="37433"/>
                          <a:pt x="29057" y="37433"/>
                        </a:cubicBezTo>
                        <a:lnTo>
                          <a:pt x="28832" y="37388"/>
                        </a:lnTo>
                        <a:lnTo>
                          <a:pt x="28630" y="37343"/>
                        </a:lnTo>
                        <a:lnTo>
                          <a:pt x="28428" y="37298"/>
                        </a:lnTo>
                        <a:lnTo>
                          <a:pt x="28226" y="37253"/>
                        </a:lnTo>
                        <a:lnTo>
                          <a:pt x="28024" y="37186"/>
                        </a:lnTo>
                        <a:lnTo>
                          <a:pt x="27822" y="37118"/>
                        </a:lnTo>
                        <a:lnTo>
                          <a:pt x="27709" y="37073"/>
                        </a:lnTo>
                        <a:lnTo>
                          <a:pt x="27597" y="37028"/>
                        </a:lnTo>
                        <a:lnTo>
                          <a:pt x="27485" y="36984"/>
                        </a:lnTo>
                        <a:lnTo>
                          <a:pt x="27395" y="36939"/>
                        </a:lnTo>
                        <a:lnTo>
                          <a:pt x="27103" y="36826"/>
                        </a:lnTo>
                        <a:lnTo>
                          <a:pt x="26834" y="36714"/>
                        </a:lnTo>
                        <a:lnTo>
                          <a:pt x="26564" y="36602"/>
                        </a:lnTo>
                        <a:lnTo>
                          <a:pt x="26295" y="36467"/>
                        </a:lnTo>
                        <a:lnTo>
                          <a:pt x="26025" y="36332"/>
                        </a:lnTo>
                        <a:lnTo>
                          <a:pt x="25756" y="36198"/>
                        </a:lnTo>
                        <a:lnTo>
                          <a:pt x="25486" y="36063"/>
                        </a:lnTo>
                        <a:lnTo>
                          <a:pt x="25217" y="35928"/>
                        </a:lnTo>
                        <a:lnTo>
                          <a:pt x="24948" y="35793"/>
                        </a:lnTo>
                        <a:lnTo>
                          <a:pt x="24678" y="35659"/>
                        </a:lnTo>
                        <a:lnTo>
                          <a:pt x="24409" y="35524"/>
                        </a:lnTo>
                        <a:lnTo>
                          <a:pt x="24139" y="35389"/>
                        </a:lnTo>
                        <a:lnTo>
                          <a:pt x="23870" y="35254"/>
                        </a:lnTo>
                        <a:lnTo>
                          <a:pt x="23600" y="35120"/>
                        </a:lnTo>
                        <a:lnTo>
                          <a:pt x="23331" y="34963"/>
                        </a:lnTo>
                        <a:lnTo>
                          <a:pt x="23061" y="34805"/>
                        </a:lnTo>
                        <a:lnTo>
                          <a:pt x="22792" y="34648"/>
                        </a:lnTo>
                        <a:lnTo>
                          <a:pt x="22522" y="34491"/>
                        </a:lnTo>
                        <a:lnTo>
                          <a:pt x="22500" y="34491"/>
                        </a:lnTo>
                        <a:cubicBezTo>
                          <a:pt x="22500" y="34491"/>
                          <a:pt x="22253" y="34334"/>
                          <a:pt x="22253" y="34334"/>
                        </a:cubicBezTo>
                        <a:lnTo>
                          <a:pt x="21983" y="34177"/>
                        </a:lnTo>
                        <a:lnTo>
                          <a:pt x="21714" y="34019"/>
                        </a:lnTo>
                        <a:lnTo>
                          <a:pt x="21445" y="33862"/>
                        </a:lnTo>
                        <a:lnTo>
                          <a:pt x="21175" y="33705"/>
                        </a:lnTo>
                        <a:lnTo>
                          <a:pt x="20906" y="33548"/>
                        </a:lnTo>
                        <a:lnTo>
                          <a:pt x="20636" y="33391"/>
                        </a:lnTo>
                        <a:lnTo>
                          <a:pt x="20367" y="33233"/>
                        </a:lnTo>
                        <a:lnTo>
                          <a:pt x="20097" y="33076"/>
                        </a:lnTo>
                        <a:lnTo>
                          <a:pt x="19828" y="32919"/>
                        </a:lnTo>
                        <a:lnTo>
                          <a:pt x="19558" y="32739"/>
                        </a:lnTo>
                        <a:lnTo>
                          <a:pt x="19289" y="32560"/>
                        </a:lnTo>
                        <a:lnTo>
                          <a:pt x="19019" y="32380"/>
                        </a:lnTo>
                        <a:lnTo>
                          <a:pt x="18750" y="32201"/>
                        </a:lnTo>
                        <a:lnTo>
                          <a:pt x="18480" y="32021"/>
                        </a:lnTo>
                        <a:lnTo>
                          <a:pt x="18211" y="31841"/>
                        </a:lnTo>
                        <a:lnTo>
                          <a:pt x="17942" y="31662"/>
                        </a:lnTo>
                        <a:lnTo>
                          <a:pt x="17694" y="31482"/>
                        </a:lnTo>
                        <a:lnTo>
                          <a:pt x="17448" y="31302"/>
                        </a:lnTo>
                        <a:lnTo>
                          <a:pt x="17201" y="31123"/>
                        </a:lnTo>
                        <a:lnTo>
                          <a:pt x="16954" y="30943"/>
                        </a:lnTo>
                        <a:lnTo>
                          <a:pt x="16707" y="30763"/>
                        </a:lnTo>
                        <a:lnTo>
                          <a:pt x="16459" y="30584"/>
                        </a:lnTo>
                        <a:lnTo>
                          <a:pt x="16213" y="30404"/>
                        </a:lnTo>
                        <a:lnTo>
                          <a:pt x="16055" y="30292"/>
                        </a:lnTo>
                        <a:lnTo>
                          <a:pt x="15966" y="30225"/>
                        </a:lnTo>
                        <a:lnTo>
                          <a:pt x="15719" y="30045"/>
                        </a:lnTo>
                        <a:lnTo>
                          <a:pt x="15471" y="29865"/>
                        </a:lnTo>
                        <a:lnTo>
                          <a:pt x="15224" y="29686"/>
                        </a:lnTo>
                        <a:lnTo>
                          <a:pt x="14978" y="29506"/>
                        </a:lnTo>
                        <a:lnTo>
                          <a:pt x="14731" y="29326"/>
                        </a:lnTo>
                        <a:lnTo>
                          <a:pt x="14483" y="29147"/>
                        </a:lnTo>
                        <a:lnTo>
                          <a:pt x="14236" y="28967"/>
                        </a:lnTo>
                        <a:lnTo>
                          <a:pt x="13989" y="28765"/>
                        </a:lnTo>
                        <a:lnTo>
                          <a:pt x="13743" y="28585"/>
                        </a:lnTo>
                        <a:lnTo>
                          <a:pt x="13495" y="28383"/>
                        </a:lnTo>
                        <a:lnTo>
                          <a:pt x="13271" y="28181"/>
                        </a:lnTo>
                        <a:lnTo>
                          <a:pt x="13046" y="27979"/>
                        </a:lnTo>
                        <a:lnTo>
                          <a:pt x="12822" y="27777"/>
                        </a:lnTo>
                        <a:lnTo>
                          <a:pt x="12597" y="27575"/>
                        </a:lnTo>
                        <a:lnTo>
                          <a:pt x="12373" y="27373"/>
                        </a:lnTo>
                        <a:lnTo>
                          <a:pt x="12148" y="27171"/>
                        </a:lnTo>
                        <a:lnTo>
                          <a:pt x="11924" y="26969"/>
                        </a:lnTo>
                        <a:lnTo>
                          <a:pt x="11699" y="26766"/>
                        </a:lnTo>
                        <a:lnTo>
                          <a:pt x="11475" y="26564"/>
                        </a:lnTo>
                        <a:lnTo>
                          <a:pt x="11250" y="26362"/>
                        </a:lnTo>
                        <a:lnTo>
                          <a:pt x="11025" y="26160"/>
                        </a:lnTo>
                        <a:lnTo>
                          <a:pt x="10801" y="25958"/>
                        </a:lnTo>
                        <a:lnTo>
                          <a:pt x="10621" y="25801"/>
                        </a:lnTo>
                        <a:lnTo>
                          <a:pt x="10576" y="25756"/>
                        </a:lnTo>
                        <a:lnTo>
                          <a:pt x="10352" y="25554"/>
                        </a:lnTo>
                        <a:lnTo>
                          <a:pt x="10127" y="25352"/>
                        </a:lnTo>
                        <a:lnTo>
                          <a:pt x="9925" y="25150"/>
                        </a:lnTo>
                        <a:lnTo>
                          <a:pt x="9723" y="24948"/>
                        </a:lnTo>
                        <a:lnTo>
                          <a:pt x="9521" y="24745"/>
                        </a:lnTo>
                        <a:lnTo>
                          <a:pt x="9319" y="24543"/>
                        </a:lnTo>
                        <a:lnTo>
                          <a:pt x="9117" y="24341"/>
                        </a:lnTo>
                        <a:lnTo>
                          <a:pt x="8915" y="24117"/>
                        </a:lnTo>
                        <a:lnTo>
                          <a:pt x="8712" y="23892"/>
                        </a:lnTo>
                        <a:lnTo>
                          <a:pt x="8533" y="23668"/>
                        </a:lnTo>
                        <a:lnTo>
                          <a:pt x="8353" y="23443"/>
                        </a:lnTo>
                        <a:lnTo>
                          <a:pt x="8174" y="23219"/>
                        </a:lnTo>
                        <a:lnTo>
                          <a:pt x="7994" y="22994"/>
                        </a:lnTo>
                        <a:lnTo>
                          <a:pt x="7814" y="22769"/>
                        </a:lnTo>
                        <a:lnTo>
                          <a:pt x="7635" y="22545"/>
                        </a:lnTo>
                        <a:lnTo>
                          <a:pt x="7455" y="22320"/>
                        </a:lnTo>
                        <a:lnTo>
                          <a:pt x="7275" y="22096"/>
                        </a:lnTo>
                        <a:lnTo>
                          <a:pt x="7096" y="21871"/>
                        </a:lnTo>
                        <a:lnTo>
                          <a:pt x="6939" y="21647"/>
                        </a:lnTo>
                        <a:lnTo>
                          <a:pt x="6781" y="21422"/>
                        </a:lnTo>
                        <a:lnTo>
                          <a:pt x="6624" y="21198"/>
                        </a:lnTo>
                        <a:lnTo>
                          <a:pt x="6467" y="20973"/>
                        </a:lnTo>
                        <a:lnTo>
                          <a:pt x="6332" y="20793"/>
                        </a:lnTo>
                        <a:lnTo>
                          <a:pt x="6332" y="20748"/>
                        </a:lnTo>
                        <a:cubicBezTo>
                          <a:pt x="6332" y="20748"/>
                          <a:pt x="6153" y="20524"/>
                          <a:pt x="6153" y="20524"/>
                        </a:cubicBezTo>
                        <a:lnTo>
                          <a:pt x="5995" y="20299"/>
                        </a:lnTo>
                        <a:lnTo>
                          <a:pt x="5838" y="20052"/>
                        </a:lnTo>
                        <a:lnTo>
                          <a:pt x="5704" y="19805"/>
                        </a:lnTo>
                        <a:lnTo>
                          <a:pt x="5569" y="19558"/>
                        </a:lnTo>
                        <a:lnTo>
                          <a:pt x="5434" y="19311"/>
                        </a:lnTo>
                        <a:lnTo>
                          <a:pt x="5299" y="19064"/>
                        </a:lnTo>
                        <a:lnTo>
                          <a:pt x="5165" y="18817"/>
                        </a:lnTo>
                        <a:lnTo>
                          <a:pt x="5030" y="18570"/>
                        </a:lnTo>
                        <a:lnTo>
                          <a:pt x="4895" y="18323"/>
                        </a:lnTo>
                        <a:lnTo>
                          <a:pt x="4760" y="18076"/>
                        </a:lnTo>
                        <a:lnTo>
                          <a:pt x="4626" y="17829"/>
                        </a:lnTo>
                        <a:lnTo>
                          <a:pt x="4491" y="17582"/>
                        </a:lnTo>
                        <a:lnTo>
                          <a:pt x="4379" y="17335"/>
                        </a:lnTo>
                        <a:lnTo>
                          <a:pt x="4266" y="17088"/>
                        </a:lnTo>
                        <a:lnTo>
                          <a:pt x="4154" y="16841"/>
                        </a:lnTo>
                        <a:lnTo>
                          <a:pt x="4042" y="16594"/>
                        </a:lnTo>
                        <a:lnTo>
                          <a:pt x="3930" y="16347"/>
                        </a:lnTo>
                        <a:lnTo>
                          <a:pt x="3817" y="16100"/>
                        </a:lnTo>
                        <a:lnTo>
                          <a:pt x="3705" y="15853"/>
                        </a:lnTo>
                        <a:lnTo>
                          <a:pt x="3593" y="15606"/>
                        </a:lnTo>
                        <a:lnTo>
                          <a:pt x="3481" y="15359"/>
                        </a:lnTo>
                        <a:lnTo>
                          <a:pt x="3368" y="15090"/>
                        </a:lnTo>
                        <a:lnTo>
                          <a:pt x="3368" y="15090"/>
                        </a:lnTo>
                        <a:cubicBezTo>
                          <a:pt x="3368" y="15090"/>
                          <a:pt x="3278" y="14820"/>
                          <a:pt x="3278" y="14820"/>
                        </a:cubicBezTo>
                        <a:lnTo>
                          <a:pt x="3189" y="14551"/>
                        </a:lnTo>
                        <a:lnTo>
                          <a:pt x="3099" y="14281"/>
                        </a:lnTo>
                        <a:lnTo>
                          <a:pt x="3009" y="14012"/>
                        </a:lnTo>
                        <a:lnTo>
                          <a:pt x="2919" y="13742"/>
                        </a:lnTo>
                        <a:lnTo>
                          <a:pt x="2829" y="13473"/>
                        </a:lnTo>
                        <a:lnTo>
                          <a:pt x="2739" y="13204"/>
                        </a:lnTo>
                        <a:lnTo>
                          <a:pt x="2650" y="12934"/>
                        </a:lnTo>
                        <a:lnTo>
                          <a:pt x="2560" y="12665"/>
                        </a:lnTo>
                        <a:lnTo>
                          <a:pt x="2470" y="12395"/>
                        </a:lnTo>
                        <a:lnTo>
                          <a:pt x="2380" y="12126"/>
                        </a:lnTo>
                        <a:lnTo>
                          <a:pt x="2290" y="11856"/>
                        </a:lnTo>
                        <a:lnTo>
                          <a:pt x="2223" y="11587"/>
                        </a:lnTo>
                        <a:lnTo>
                          <a:pt x="2156" y="11317"/>
                        </a:lnTo>
                        <a:lnTo>
                          <a:pt x="2088" y="11048"/>
                        </a:lnTo>
                        <a:lnTo>
                          <a:pt x="2021" y="10756"/>
                        </a:lnTo>
                        <a:lnTo>
                          <a:pt x="2021" y="10644"/>
                        </a:lnTo>
                        <a:cubicBezTo>
                          <a:pt x="2021" y="10644"/>
                          <a:pt x="1976" y="10531"/>
                          <a:pt x="1976" y="10531"/>
                        </a:cubicBezTo>
                        <a:lnTo>
                          <a:pt x="1976" y="10419"/>
                        </a:lnTo>
                        <a:cubicBezTo>
                          <a:pt x="1976" y="10419"/>
                          <a:pt x="1931" y="10307"/>
                          <a:pt x="1931" y="10307"/>
                        </a:cubicBezTo>
                        <a:lnTo>
                          <a:pt x="1931" y="10172"/>
                        </a:lnTo>
                        <a:cubicBezTo>
                          <a:pt x="1931" y="10172"/>
                          <a:pt x="1886" y="10037"/>
                          <a:pt x="1886" y="10037"/>
                        </a:cubicBezTo>
                        <a:lnTo>
                          <a:pt x="1841" y="9745"/>
                        </a:lnTo>
                        <a:lnTo>
                          <a:pt x="1796" y="9431"/>
                        </a:lnTo>
                        <a:lnTo>
                          <a:pt x="1796" y="9431"/>
                        </a:lnTo>
                        <a:cubicBezTo>
                          <a:pt x="1796" y="9431"/>
                          <a:pt x="1751" y="9094"/>
                          <a:pt x="1751" y="9094"/>
                        </a:cubicBezTo>
                        <a:lnTo>
                          <a:pt x="1706" y="8735"/>
                        </a:lnTo>
                        <a:lnTo>
                          <a:pt x="1662" y="8353"/>
                        </a:lnTo>
                        <a:lnTo>
                          <a:pt x="1594" y="7545"/>
                        </a:lnTo>
                        <a:lnTo>
                          <a:pt x="1504" y="6692"/>
                        </a:lnTo>
                        <a:lnTo>
                          <a:pt x="1459" y="6243"/>
                        </a:lnTo>
                        <a:lnTo>
                          <a:pt x="1415" y="5793"/>
                        </a:lnTo>
                        <a:lnTo>
                          <a:pt x="1370" y="5344"/>
                        </a:lnTo>
                        <a:lnTo>
                          <a:pt x="1325" y="4940"/>
                        </a:lnTo>
                        <a:lnTo>
                          <a:pt x="1325" y="4895"/>
                        </a:lnTo>
                        <a:cubicBezTo>
                          <a:pt x="1325" y="4895"/>
                          <a:pt x="1302" y="4469"/>
                          <a:pt x="1302" y="4469"/>
                        </a:cubicBezTo>
                        <a:lnTo>
                          <a:pt x="1257" y="4042"/>
                        </a:lnTo>
                        <a:lnTo>
                          <a:pt x="1257" y="3840"/>
                        </a:lnTo>
                        <a:cubicBezTo>
                          <a:pt x="1257" y="3840"/>
                          <a:pt x="1213" y="3638"/>
                          <a:pt x="1213" y="3638"/>
                        </a:cubicBezTo>
                        <a:lnTo>
                          <a:pt x="1213" y="3436"/>
                        </a:lnTo>
                        <a:cubicBezTo>
                          <a:pt x="1213" y="3436"/>
                          <a:pt x="1168" y="3234"/>
                          <a:pt x="1168" y="3234"/>
                        </a:cubicBezTo>
                        <a:lnTo>
                          <a:pt x="1168" y="3031"/>
                        </a:lnTo>
                        <a:cubicBezTo>
                          <a:pt x="1168" y="3031"/>
                          <a:pt x="1123" y="2829"/>
                          <a:pt x="1123" y="2829"/>
                        </a:cubicBezTo>
                        <a:lnTo>
                          <a:pt x="1123" y="2650"/>
                        </a:lnTo>
                        <a:cubicBezTo>
                          <a:pt x="1123" y="2650"/>
                          <a:pt x="1078" y="2470"/>
                          <a:pt x="1078" y="2470"/>
                        </a:cubicBezTo>
                        <a:lnTo>
                          <a:pt x="1078" y="2290"/>
                        </a:lnTo>
                        <a:cubicBezTo>
                          <a:pt x="1078" y="2290"/>
                          <a:pt x="1010" y="2111"/>
                          <a:pt x="1010" y="2111"/>
                        </a:cubicBezTo>
                        <a:lnTo>
                          <a:pt x="1010" y="1954"/>
                        </a:lnTo>
                        <a:cubicBezTo>
                          <a:pt x="1010" y="1954"/>
                          <a:pt x="943" y="1796"/>
                          <a:pt x="943" y="1796"/>
                        </a:cubicBezTo>
                        <a:lnTo>
                          <a:pt x="943" y="1639"/>
                        </a:lnTo>
                        <a:cubicBezTo>
                          <a:pt x="943" y="1639"/>
                          <a:pt x="876" y="1505"/>
                          <a:pt x="876" y="1505"/>
                        </a:cubicBezTo>
                        <a:lnTo>
                          <a:pt x="831" y="1370"/>
                        </a:lnTo>
                        <a:lnTo>
                          <a:pt x="786" y="1235"/>
                        </a:lnTo>
                        <a:lnTo>
                          <a:pt x="741" y="1123"/>
                        </a:lnTo>
                        <a:lnTo>
                          <a:pt x="696" y="1011"/>
                        </a:lnTo>
                        <a:lnTo>
                          <a:pt x="696" y="1011"/>
                        </a:lnTo>
                        <a:close/>
                        <a:moveTo>
                          <a:pt x="34536" y="35322"/>
                        </a:moveTo>
                        <a:lnTo>
                          <a:pt x="34626" y="35457"/>
                        </a:lnTo>
                        <a:lnTo>
                          <a:pt x="34626" y="35412"/>
                        </a:lnTo>
                        <a:cubicBezTo>
                          <a:pt x="34626" y="35412"/>
                          <a:pt x="34693" y="35524"/>
                          <a:pt x="34693" y="35524"/>
                        </a:cubicBezTo>
                        <a:lnTo>
                          <a:pt x="34693" y="35479"/>
                        </a:lnTo>
                        <a:cubicBezTo>
                          <a:pt x="34693" y="35479"/>
                          <a:pt x="34760" y="35591"/>
                          <a:pt x="34760" y="35591"/>
                        </a:cubicBezTo>
                        <a:lnTo>
                          <a:pt x="34760" y="35546"/>
                        </a:lnTo>
                        <a:cubicBezTo>
                          <a:pt x="34760" y="35546"/>
                          <a:pt x="34805" y="35636"/>
                          <a:pt x="34805" y="35636"/>
                        </a:cubicBezTo>
                        <a:lnTo>
                          <a:pt x="34805" y="35591"/>
                        </a:lnTo>
                        <a:cubicBezTo>
                          <a:pt x="34805" y="35591"/>
                          <a:pt x="34850" y="35659"/>
                          <a:pt x="34850" y="35659"/>
                        </a:cubicBezTo>
                        <a:lnTo>
                          <a:pt x="34850" y="35659"/>
                        </a:lnTo>
                        <a:cubicBezTo>
                          <a:pt x="34850" y="35659"/>
                          <a:pt x="34850" y="35614"/>
                          <a:pt x="34850" y="35614"/>
                        </a:cubicBezTo>
                        <a:lnTo>
                          <a:pt x="34918" y="35681"/>
                        </a:lnTo>
                        <a:lnTo>
                          <a:pt x="34873" y="35636"/>
                        </a:lnTo>
                        <a:lnTo>
                          <a:pt x="34940" y="35681"/>
                        </a:lnTo>
                        <a:lnTo>
                          <a:pt x="34895" y="35636"/>
                        </a:lnTo>
                        <a:lnTo>
                          <a:pt x="34940" y="35681"/>
                        </a:lnTo>
                        <a:lnTo>
                          <a:pt x="34940" y="35681"/>
                        </a:lnTo>
                        <a:cubicBezTo>
                          <a:pt x="34940" y="35681"/>
                          <a:pt x="34918" y="35614"/>
                          <a:pt x="34918" y="35614"/>
                        </a:cubicBezTo>
                        <a:lnTo>
                          <a:pt x="34962" y="35614"/>
                        </a:lnTo>
                        <a:cubicBezTo>
                          <a:pt x="34962" y="35614"/>
                          <a:pt x="34940" y="35614"/>
                          <a:pt x="34940" y="35614"/>
                        </a:cubicBezTo>
                        <a:lnTo>
                          <a:pt x="34895" y="35569"/>
                        </a:lnTo>
                        <a:lnTo>
                          <a:pt x="34940" y="35569"/>
                        </a:lnTo>
                        <a:cubicBezTo>
                          <a:pt x="34940" y="35569"/>
                          <a:pt x="34895" y="35546"/>
                          <a:pt x="34895" y="35546"/>
                        </a:cubicBezTo>
                        <a:lnTo>
                          <a:pt x="34850" y="35501"/>
                        </a:lnTo>
                        <a:lnTo>
                          <a:pt x="34805" y="35457"/>
                        </a:lnTo>
                        <a:lnTo>
                          <a:pt x="34760" y="35412"/>
                        </a:lnTo>
                        <a:lnTo>
                          <a:pt x="34693" y="35367"/>
                        </a:lnTo>
                        <a:lnTo>
                          <a:pt x="34626" y="35322"/>
                        </a:lnTo>
                        <a:lnTo>
                          <a:pt x="34558" y="35254"/>
                        </a:lnTo>
                        <a:lnTo>
                          <a:pt x="34558" y="35254"/>
                        </a:lnTo>
                        <a:cubicBezTo>
                          <a:pt x="34558" y="35254"/>
                          <a:pt x="34626" y="35367"/>
                          <a:pt x="34626" y="35367"/>
                        </a:cubicBezTo>
                        <a:lnTo>
                          <a:pt x="34626" y="35322"/>
                        </a:lnTo>
                        <a:lnTo>
                          <a:pt x="34626" y="35322"/>
                        </a:lnTo>
                        <a:close/>
                        <a:moveTo>
                          <a:pt x="34469" y="35232"/>
                        </a:moveTo>
                        <a:lnTo>
                          <a:pt x="34469" y="35232"/>
                        </a:lnTo>
                        <a:close/>
                        <a:moveTo>
                          <a:pt x="606" y="786"/>
                        </a:moveTo>
                        <a:lnTo>
                          <a:pt x="606" y="786"/>
                        </a:lnTo>
                        <a:cubicBezTo>
                          <a:pt x="606" y="786"/>
                          <a:pt x="606" y="786"/>
                          <a:pt x="606" y="786"/>
                        </a:cubicBezTo>
                        <a:lnTo>
                          <a:pt x="606" y="786"/>
                        </a:lnTo>
                        <a:close/>
                        <a:moveTo>
                          <a:pt x="606" y="651"/>
                        </a:moveTo>
                        <a:lnTo>
                          <a:pt x="606" y="651"/>
                        </a:lnTo>
                        <a:close/>
                        <a:moveTo>
                          <a:pt x="606" y="651"/>
                        </a:moveTo>
                        <a:lnTo>
                          <a:pt x="606" y="651"/>
                        </a:lnTo>
                        <a:cubicBezTo>
                          <a:pt x="606" y="651"/>
                          <a:pt x="606" y="651"/>
                          <a:pt x="606" y="651"/>
                        </a:cubicBezTo>
                        <a:lnTo>
                          <a:pt x="606" y="651"/>
                        </a:lnTo>
                        <a:close/>
                        <a:moveTo>
                          <a:pt x="606" y="651"/>
                        </a:moveTo>
                        <a:lnTo>
                          <a:pt x="606" y="651"/>
                        </a:lnTo>
                        <a:cubicBezTo>
                          <a:pt x="606" y="651"/>
                          <a:pt x="606" y="651"/>
                          <a:pt x="606" y="651"/>
                        </a:cubicBezTo>
                        <a:lnTo>
                          <a:pt x="606" y="651"/>
                        </a:lnTo>
                        <a:close/>
                        <a:moveTo>
                          <a:pt x="606" y="651"/>
                        </a:moveTo>
                        <a:lnTo>
                          <a:pt x="606" y="651"/>
                        </a:lnTo>
                        <a:cubicBezTo>
                          <a:pt x="606" y="651"/>
                          <a:pt x="606" y="651"/>
                          <a:pt x="606" y="651"/>
                        </a:cubicBezTo>
                        <a:lnTo>
                          <a:pt x="606" y="651"/>
                        </a:lnTo>
                        <a:close/>
                        <a:moveTo>
                          <a:pt x="606" y="651"/>
                        </a:moveTo>
                        <a:lnTo>
                          <a:pt x="606" y="651"/>
                        </a:lnTo>
                        <a:cubicBezTo>
                          <a:pt x="606" y="651"/>
                          <a:pt x="606" y="651"/>
                          <a:pt x="606" y="651"/>
                        </a:cubicBezTo>
                        <a:lnTo>
                          <a:pt x="606" y="651"/>
                        </a:lnTo>
                        <a:close/>
                        <a:moveTo>
                          <a:pt x="606" y="629"/>
                        </a:moveTo>
                        <a:lnTo>
                          <a:pt x="606" y="629"/>
                        </a:lnTo>
                        <a:cubicBezTo>
                          <a:pt x="606" y="629"/>
                          <a:pt x="606" y="629"/>
                          <a:pt x="606" y="629"/>
                        </a:cubicBezTo>
                        <a:lnTo>
                          <a:pt x="606" y="629"/>
                        </a:lnTo>
                        <a:cubicBezTo>
                          <a:pt x="606" y="629"/>
                          <a:pt x="606" y="629"/>
                          <a:pt x="606" y="629"/>
                        </a:cubicBezTo>
                        <a:lnTo>
                          <a:pt x="606" y="629"/>
                        </a:lnTo>
                        <a:cubicBezTo>
                          <a:pt x="606" y="629"/>
                          <a:pt x="606" y="629"/>
                          <a:pt x="606" y="629"/>
                        </a:cubicBezTo>
                        <a:lnTo>
                          <a:pt x="606" y="629"/>
                        </a:lnTo>
                        <a:cubicBezTo>
                          <a:pt x="606" y="629"/>
                          <a:pt x="606" y="629"/>
                          <a:pt x="606" y="629"/>
                        </a:cubicBezTo>
                        <a:lnTo>
                          <a:pt x="606" y="629"/>
                        </a:lnTo>
                        <a:cubicBezTo>
                          <a:pt x="606" y="629"/>
                          <a:pt x="606" y="629"/>
                          <a:pt x="606" y="629"/>
                        </a:cubicBezTo>
                        <a:lnTo>
                          <a:pt x="629" y="629"/>
                        </a:lnTo>
                        <a:cubicBezTo>
                          <a:pt x="629" y="629"/>
                          <a:pt x="629" y="629"/>
                          <a:pt x="629" y="629"/>
                        </a:cubicBezTo>
                        <a:lnTo>
                          <a:pt x="629" y="629"/>
                        </a:lnTo>
                        <a:cubicBezTo>
                          <a:pt x="629" y="629"/>
                          <a:pt x="629" y="629"/>
                          <a:pt x="629" y="629"/>
                        </a:cubicBezTo>
                        <a:lnTo>
                          <a:pt x="629" y="629"/>
                        </a:lnTo>
                        <a:cubicBezTo>
                          <a:pt x="629" y="629"/>
                          <a:pt x="629" y="629"/>
                          <a:pt x="629" y="629"/>
                        </a:cubicBezTo>
                        <a:lnTo>
                          <a:pt x="629" y="629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任意多边形: 形状 66">
                    <a:extLst>
                      <a:ext uri="{FF2B5EF4-FFF2-40B4-BE49-F238E27FC236}">
                        <a16:creationId xmlns:a16="http://schemas.microsoft.com/office/drawing/2014/main" id="{25B5DCD9-F7EF-ACBE-2205-0B8B89933F4F}"/>
                      </a:ext>
                    </a:extLst>
                  </p:cNvPr>
                  <p:cNvSpPr/>
                  <p:nvPr/>
                </p:nvSpPr>
                <p:spPr>
                  <a:xfrm>
                    <a:off x="9775628" y="4848475"/>
                    <a:ext cx="36220" cy="25014"/>
                  </a:xfrm>
                  <a:custGeom>
                    <a:avLst/>
                    <a:gdLst>
                      <a:gd name="connsiteX0" fmla="*/ 1078 w 36220"/>
                      <a:gd name="connsiteY0" fmla="*/ 404 h 25014"/>
                      <a:gd name="connsiteX1" fmla="*/ 1123 w 36220"/>
                      <a:gd name="connsiteY1" fmla="*/ 404 h 25014"/>
                      <a:gd name="connsiteX2" fmla="*/ 1123 w 36220"/>
                      <a:gd name="connsiteY2" fmla="*/ 337 h 25014"/>
                      <a:gd name="connsiteX3" fmla="*/ 1392 w 36220"/>
                      <a:gd name="connsiteY3" fmla="*/ 337 h 25014"/>
                      <a:gd name="connsiteX4" fmla="*/ 1459 w 36220"/>
                      <a:gd name="connsiteY4" fmla="*/ 404 h 25014"/>
                      <a:gd name="connsiteX5" fmla="*/ 1482 w 36220"/>
                      <a:gd name="connsiteY5" fmla="*/ 404 h 25014"/>
                      <a:gd name="connsiteX6" fmla="*/ 1504 w 36220"/>
                      <a:gd name="connsiteY6" fmla="*/ 472 h 25014"/>
                      <a:gd name="connsiteX7" fmla="*/ 1527 w 36220"/>
                      <a:gd name="connsiteY7" fmla="*/ 472 h 25014"/>
                      <a:gd name="connsiteX8" fmla="*/ 1527 w 36220"/>
                      <a:gd name="connsiteY8" fmla="*/ 539 h 25014"/>
                      <a:gd name="connsiteX9" fmla="*/ 1527 w 36220"/>
                      <a:gd name="connsiteY9" fmla="*/ 539 h 25014"/>
                      <a:gd name="connsiteX10" fmla="*/ 1527 w 36220"/>
                      <a:gd name="connsiteY10" fmla="*/ 606 h 25014"/>
                      <a:gd name="connsiteX11" fmla="*/ 1527 w 36220"/>
                      <a:gd name="connsiteY11" fmla="*/ 651 h 25014"/>
                      <a:gd name="connsiteX12" fmla="*/ 1527 w 36220"/>
                      <a:gd name="connsiteY12" fmla="*/ 674 h 25014"/>
                      <a:gd name="connsiteX13" fmla="*/ 1527 w 36220"/>
                      <a:gd name="connsiteY13" fmla="*/ 674 h 25014"/>
                      <a:gd name="connsiteX14" fmla="*/ 1527 w 36220"/>
                      <a:gd name="connsiteY14" fmla="*/ 719 h 25014"/>
                      <a:gd name="connsiteX15" fmla="*/ 1527 w 36220"/>
                      <a:gd name="connsiteY15" fmla="*/ 719 h 25014"/>
                      <a:gd name="connsiteX16" fmla="*/ 1527 w 36220"/>
                      <a:gd name="connsiteY16" fmla="*/ 763 h 25014"/>
                      <a:gd name="connsiteX17" fmla="*/ 1527 w 36220"/>
                      <a:gd name="connsiteY17" fmla="*/ 763 h 25014"/>
                      <a:gd name="connsiteX18" fmla="*/ 1527 w 36220"/>
                      <a:gd name="connsiteY18" fmla="*/ 808 h 25014"/>
                      <a:gd name="connsiteX19" fmla="*/ 1527 w 36220"/>
                      <a:gd name="connsiteY19" fmla="*/ 808 h 25014"/>
                      <a:gd name="connsiteX20" fmla="*/ 1527 w 36220"/>
                      <a:gd name="connsiteY20" fmla="*/ 853 h 25014"/>
                      <a:gd name="connsiteX21" fmla="*/ 1527 w 36220"/>
                      <a:gd name="connsiteY21" fmla="*/ 853 h 25014"/>
                      <a:gd name="connsiteX22" fmla="*/ 1527 w 36220"/>
                      <a:gd name="connsiteY22" fmla="*/ 853 h 25014"/>
                      <a:gd name="connsiteX23" fmla="*/ 1527 w 36220"/>
                      <a:gd name="connsiteY23" fmla="*/ 853 h 25014"/>
                      <a:gd name="connsiteX24" fmla="*/ 1504 w 36220"/>
                      <a:gd name="connsiteY24" fmla="*/ 876 h 25014"/>
                      <a:gd name="connsiteX25" fmla="*/ 1459 w 36220"/>
                      <a:gd name="connsiteY25" fmla="*/ 876 h 25014"/>
                      <a:gd name="connsiteX26" fmla="*/ 1415 w 36220"/>
                      <a:gd name="connsiteY26" fmla="*/ 876 h 25014"/>
                      <a:gd name="connsiteX27" fmla="*/ 1392 w 36220"/>
                      <a:gd name="connsiteY27" fmla="*/ 876 h 25014"/>
                      <a:gd name="connsiteX28" fmla="*/ 1347 w 36220"/>
                      <a:gd name="connsiteY28" fmla="*/ 876 h 25014"/>
                      <a:gd name="connsiteX29" fmla="*/ 1280 w 36220"/>
                      <a:gd name="connsiteY29" fmla="*/ 876 h 25014"/>
                      <a:gd name="connsiteX30" fmla="*/ 1213 w 36220"/>
                      <a:gd name="connsiteY30" fmla="*/ 876 h 25014"/>
                      <a:gd name="connsiteX31" fmla="*/ 1145 w 36220"/>
                      <a:gd name="connsiteY31" fmla="*/ 876 h 25014"/>
                      <a:gd name="connsiteX32" fmla="*/ 1078 w 36220"/>
                      <a:gd name="connsiteY32" fmla="*/ 853 h 25014"/>
                      <a:gd name="connsiteX33" fmla="*/ 1011 w 36220"/>
                      <a:gd name="connsiteY33" fmla="*/ 853 h 25014"/>
                      <a:gd name="connsiteX34" fmla="*/ 943 w 36220"/>
                      <a:gd name="connsiteY34" fmla="*/ 808 h 25014"/>
                      <a:gd name="connsiteX35" fmla="*/ 898 w 36220"/>
                      <a:gd name="connsiteY35" fmla="*/ 808 h 25014"/>
                      <a:gd name="connsiteX36" fmla="*/ 921 w 36220"/>
                      <a:gd name="connsiteY36" fmla="*/ 831 h 25014"/>
                      <a:gd name="connsiteX37" fmla="*/ 1055 w 36220"/>
                      <a:gd name="connsiteY37" fmla="*/ 1033 h 25014"/>
                      <a:gd name="connsiteX38" fmla="*/ 1100 w 36220"/>
                      <a:gd name="connsiteY38" fmla="*/ 1078 h 25014"/>
                      <a:gd name="connsiteX39" fmla="*/ 1280 w 36220"/>
                      <a:gd name="connsiteY39" fmla="*/ 1325 h 25014"/>
                      <a:gd name="connsiteX40" fmla="*/ 1459 w 36220"/>
                      <a:gd name="connsiteY40" fmla="*/ 1572 h 25014"/>
                      <a:gd name="connsiteX41" fmla="*/ 1662 w 36220"/>
                      <a:gd name="connsiteY41" fmla="*/ 1819 h 25014"/>
                      <a:gd name="connsiteX42" fmla="*/ 1864 w 36220"/>
                      <a:gd name="connsiteY42" fmla="*/ 2066 h 25014"/>
                      <a:gd name="connsiteX43" fmla="*/ 2066 w 36220"/>
                      <a:gd name="connsiteY43" fmla="*/ 2313 h 25014"/>
                      <a:gd name="connsiteX44" fmla="*/ 2268 w 36220"/>
                      <a:gd name="connsiteY44" fmla="*/ 2560 h 25014"/>
                      <a:gd name="connsiteX45" fmla="*/ 2470 w 36220"/>
                      <a:gd name="connsiteY45" fmla="*/ 2807 h 25014"/>
                      <a:gd name="connsiteX46" fmla="*/ 2672 w 36220"/>
                      <a:gd name="connsiteY46" fmla="*/ 3054 h 25014"/>
                      <a:gd name="connsiteX47" fmla="*/ 2874 w 36220"/>
                      <a:gd name="connsiteY47" fmla="*/ 3301 h 25014"/>
                      <a:gd name="connsiteX48" fmla="*/ 2986 w 36220"/>
                      <a:gd name="connsiteY48" fmla="*/ 3436 h 25014"/>
                      <a:gd name="connsiteX49" fmla="*/ 3076 w 36220"/>
                      <a:gd name="connsiteY49" fmla="*/ 3548 h 25014"/>
                      <a:gd name="connsiteX50" fmla="*/ 3278 w 36220"/>
                      <a:gd name="connsiteY50" fmla="*/ 3795 h 25014"/>
                      <a:gd name="connsiteX51" fmla="*/ 3481 w 36220"/>
                      <a:gd name="connsiteY51" fmla="*/ 4042 h 25014"/>
                      <a:gd name="connsiteX52" fmla="*/ 3683 w 36220"/>
                      <a:gd name="connsiteY52" fmla="*/ 4289 h 25014"/>
                      <a:gd name="connsiteX53" fmla="*/ 3885 w 36220"/>
                      <a:gd name="connsiteY53" fmla="*/ 4536 h 25014"/>
                      <a:gd name="connsiteX54" fmla="*/ 4087 w 36220"/>
                      <a:gd name="connsiteY54" fmla="*/ 4783 h 25014"/>
                      <a:gd name="connsiteX55" fmla="*/ 4289 w 36220"/>
                      <a:gd name="connsiteY55" fmla="*/ 5030 h 25014"/>
                      <a:gd name="connsiteX56" fmla="*/ 4513 w 36220"/>
                      <a:gd name="connsiteY56" fmla="*/ 5277 h 25014"/>
                      <a:gd name="connsiteX57" fmla="*/ 4738 w 36220"/>
                      <a:gd name="connsiteY57" fmla="*/ 5524 h 25014"/>
                      <a:gd name="connsiteX58" fmla="*/ 4962 w 36220"/>
                      <a:gd name="connsiteY58" fmla="*/ 5771 h 25014"/>
                      <a:gd name="connsiteX59" fmla="*/ 5187 w 36220"/>
                      <a:gd name="connsiteY59" fmla="*/ 6018 h 25014"/>
                      <a:gd name="connsiteX60" fmla="*/ 5412 w 36220"/>
                      <a:gd name="connsiteY60" fmla="*/ 6265 h 25014"/>
                      <a:gd name="connsiteX61" fmla="*/ 5636 w 36220"/>
                      <a:gd name="connsiteY61" fmla="*/ 6512 h 25014"/>
                      <a:gd name="connsiteX62" fmla="*/ 5861 w 36220"/>
                      <a:gd name="connsiteY62" fmla="*/ 6759 h 25014"/>
                      <a:gd name="connsiteX63" fmla="*/ 6085 w 36220"/>
                      <a:gd name="connsiteY63" fmla="*/ 7006 h 25014"/>
                      <a:gd name="connsiteX64" fmla="*/ 6310 w 36220"/>
                      <a:gd name="connsiteY64" fmla="*/ 7253 h 25014"/>
                      <a:gd name="connsiteX65" fmla="*/ 6534 w 36220"/>
                      <a:gd name="connsiteY65" fmla="*/ 7500 h 25014"/>
                      <a:gd name="connsiteX66" fmla="*/ 6602 w 36220"/>
                      <a:gd name="connsiteY66" fmla="*/ 7567 h 25014"/>
                      <a:gd name="connsiteX67" fmla="*/ 6781 w 36220"/>
                      <a:gd name="connsiteY67" fmla="*/ 7747 h 25014"/>
                      <a:gd name="connsiteX68" fmla="*/ 7006 w 36220"/>
                      <a:gd name="connsiteY68" fmla="*/ 7994 h 25014"/>
                      <a:gd name="connsiteX69" fmla="*/ 7253 w 36220"/>
                      <a:gd name="connsiteY69" fmla="*/ 8241 h 25014"/>
                      <a:gd name="connsiteX70" fmla="*/ 7500 w 36220"/>
                      <a:gd name="connsiteY70" fmla="*/ 8488 h 25014"/>
                      <a:gd name="connsiteX71" fmla="*/ 7747 w 36220"/>
                      <a:gd name="connsiteY71" fmla="*/ 8735 h 25014"/>
                      <a:gd name="connsiteX72" fmla="*/ 7994 w 36220"/>
                      <a:gd name="connsiteY72" fmla="*/ 8982 h 25014"/>
                      <a:gd name="connsiteX73" fmla="*/ 8241 w 36220"/>
                      <a:gd name="connsiteY73" fmla="*/ 9229 h 25014"/>
                      <a:gd name="connsiteX74" fmla="*/ 8488 w 36220"/>
                      <a:gd name="connsiteY74" fmla="*/ 9476 h 25014"/>
                      <a:gd name="connsiteX75" fmla="*/ 8735 w 36220"/>
                      <a:gd name="connsiteY75" fmla="*/ 9723 h 25014"/>
                      <a:gd name="connsiteX76" fmla="*/ 8982 w 36220"/>
                      <a:gd name="connsiteY76" fmla="*/ 9970 h 25014"/>
                      <a:gd name="connsiteX77" fmla="*/ 9229 w 36220"/>
                      <a:gd name="connsiteY77" fmla="*/ 10195 h 25014"/>
                      <a:gd name="connsiteX78" fmla="*/ 9476 w 36220"/>
                      <a:gd name="connsiteY78" fmla="*/ 10419 h 25014"/>
                      <a:gd name="connsiteX79" fmla="*/ 9723 w 36220"/>
                      <a:gd name="connsiteY79" fmla="*/ 10644 h 25014"/>
                      <a:gd name="connsiteX80" fmla="*/ 9970 w 36220"/>
                      <a:gd name="connsiteY80" fmla="*/ 10868 h 25014"/>
                      <a:gd name="connsiteX81" fmla="*/ 10217 w 36220"/>
                      <a:gd name="connsiteY81" fmla="*/ 11093 h 25014"/>
                      <a:gd name="connsiteX82" fmla="*/ 10464 w 36220"/>
                      <a:gd name="connsiteY82" fmla="*/ 11317 h 25014"/>
                      <a:gd name="connsiteX83" fmla="*/ 10733 w 36220"/>
                      <a:gd name="connsiteY83" fmla="*/ 11542 h 25014"/>
                      <a:gd name="connsiteX84" fmla="*/ 11003 w 36220"/>
                      <a:gd name="connsiteY84" fmla="*/ 11766 h 25014"/>
                      <a:gd name="connsiteX85" fmla="*/ 11138 w 36220"/>
                      <a:gd name="connsiteY85" fmla="*/ 11879 h 25014"/>
                      <a:gd name="connsiteX86" fmla="*/ 11250 w 36220"/>
                      <a:gd name="connsiteY86" fmla="*/ 11991 h 25014"/>
                      <a:gd name="connsiteX87" fmla="*/ 11519 w 36220"/>
                      <a:gd name="connsiteY87" fmla="*/ 12216 h 25014"/>
                      <a:gd name="connsiteX88" fmla="*/ 11789 w 36220"/>
                      <a:gd name="connsiteY88" fmla="*/ 12440 h 25014"/>
                      <a:gd name="connsiteX89" fmla="*/ 12058 w 36220"/>
                      <a:gd name="connsiteY89" fmla="*/ 12665 h 25014"/>
                      <a:gd name="connsiteX90" fmla="*/ 12328 w 36220"/>
                      <a:gd name="connsiteY90" fmla="*/ 12889 h 25014"/>
                      <a:gd name="connsiteX91" fmla="*/ 12597 w 36220"/>
                      <a:gd name="connsiteY91" fmla="*/ 13114 h 25014"/>
                      <a:gd name="connsiteX92" fmla="*/ 12867 w 36220"/>
                      <a:gd name="connsiteY92" fmla="*/ 13338 h 25014"/>
                      <a:gd name="connsiteX93" fmla="*/ 13136 w 36220"/>
                      <a:gd name="connsiteY93" fmla="*/ 13563 h 25014"/>
                      <a:gd name="connsiteX94" fmla="*/ 13406 w 36220"/>
                      <a:gd name="connsiteY94" fmla="*/ 13765 h 25014"/>
                      <a:gd name="connsiteX95" fmla="*/ 13675 w 36220"/>
                      <a:gd name="connsiteY95" fmla="*/ 13967 h 25014"/>
                      <a:gd name="connsiteX96" fmla="*/ 13945 w 36220"/>
                      <a:gd name="connsiteY96" fmla="*/ 14169 h 25014"/>
                      <a:gd name="connsiteX97" fmla="*/ 14214 w 36220"/>
                      <a:gd name="connsiteY97" fmla="*/ 14371 h 25014"/>
                      <a:gd name="connsiteX98" fmla="*/ 14484 w 36220"/>
                      <a:gd name="connsiteY98" fmla="*/ 14573 h 25014"/>
                      <a:gd name="connsiteX99" fmla="*/ 14753 w 36220"/>
                      <a:gd name="connsiteY99" fmla="*/ 14775 h 25014"/>
                      <a:gd name="connsiteX100" fmla="*/ 15022 w 36220"/>
                      <a:gd name="connsiteY100" fmla="*/ 14977 h 25014"/>
                      <a:gd name="connsiteX101" fmla="*/ 15292 w 36220"/>
                      <a:gd name="connsiteY101" fmla="*/ 15180 h 25014"/>
                      <a:gd name="connsiteX102" fmla="*/ 15561 w 36220"/>
                      <a:gd name="connsiteY102" fmla="*/ 15382 h 25014"/>
                      <a:gd name="connsiteX103" fmla="*/ 15853 w 36220"/>
                      <a:gd name="connsiteY103" fmla="*/ 15584 h 25014"/>
                      <a:gd name="connsiteX104" fmla="*/ 16145 w 36220"/>
                      <a:gd name="connsiteY104" fmla="*/ 15786 h 25014"/>
                      <a:gd name="connsiteX105" fmla="*/ 16437 w 36220"/>
                      <a:gd name="connsiteY105" fmla="*/ 15966 h 25014"/>
                      <a:gd name="connsiteX106" fmla="*/ 16729 w 36220"/>
                      <a:gd name="connsiteY106" fmla="*/ 16145 h 25014"/>
                      <a:gd name="connsiteX107" fmla="*/ 17021 w 36220"/>
                      <a:gd name="connsiteY107" fmla="*/ 16325 h 25014"/>
                      <a:gd name="connsiteX108" fmla="*/ 17313 w 36220"/>
                      <a:gd name="connsiteY108" fmla="*/ 16504 h 25014"/>
                      <a:gd name="connsiteX109" fmla="*/ 17605 w 36220"/>
                      <a:gd name="connsiteY109" fmla="*/ 16684 h 25014"/>
                      <a:gd name="connsiteX110" fmla="*/ 17897 w 36220"/>
                      <a:gd name="connsiteY110" fmla="*/ 16864 h 25014"/>
                      <a:gd name="connsiteX111" fmla="*/ 18189 w 36220"/>
                      <a:gd name="connsiteY111" fmla="*/ 17043 h 25014"/>
                      <a:gd name="connsiteX112" fmla="*/ 18480 w 36220"/>
                      <a:gd name="connsiteY112" fmla="*/ 17223 h 25014"/>
                      <a:gd name="connsiteX113" fmla="*/ 18772 w 36220"/>
                      <a:gd name="connsiteY113" fmla="*/ 17403 h 25014"/>
                      <a:gd name="connsiteX114" fmla="*/ 19064 w 36220"/>
                      <a:gd name="connsiteY114" fmla="*/ 17560 h 25014"/>
                      <a:gd name="connsiteX115" fmla="*/ 19356 w 36220"/>
                      <a:gd name="connsiteY115" fmla="*/ 17717 h 25014"/>
                      <a:gd name="connsiteX116" fmla="*/ 19648 w 36220"/>
                      <a:gd name="connsiteY116" fmla="*/ 17874 h 25014"/>
                      <a:gd name="connsiteX117" fmla="*/ 19940 w 36220"/>
                      <a:gd name="connsiteY117" fmla="*/ 18031 h 25014"/>
                      <a:gd name="connsiteX118" fmla="*/ 20232 w 36220"/>
                      <a:gd name="connsiteY118" fmla="*/ 18189 h 25014"/>
                      <a:gd name="connsiteX119" fmla="*/ 20524 w 36220"/>
                      <a:gd name="connsiteY119" fmla="*/ 18346 h 25014"/>
                      <a:gd name="connsiteX120" fmla="*/ 20816 w 36220"/>
                      <a:gd name="connsiteY120" fmla="*/ 18503 h 25014"/>
                      <a:gd name="connsiteX121" fmla="*/ 21108 w 36220"/>
                      <a:gd name="connsiteY121" fmla="*/ 18660 h 25014"/>
                      <a:gd name="connsiteX122" fmla="*/ 21400 w 36220"/>
                      <a:gd name="connsiteY122" fmla="*/ 18795 h 25014"/>
                      <a:gd name="connsiteX123" fmla="*/ 21692 w 36220"/>
                      <a:gd name="connsiteY123" fmla="*/ 18930 h 25014"/>
                      <a:gd name="connsiteX124" fmla="*/ 21983 w 36220"/>
                      <a:gd name="connsiteY124" fmla="*/ 19064 h 25014"/>
                      <a:gd name="connsiteX125" fmla="*/ 22275 w 36220"/>
                      <a:gd name="connsiteY125" fmla="*/ 19199 h 25014"/>
                      <a:gd name="connsiteX126" fmla="*/ 22567 w 36220"/>
                      <a:gd name="connsiteY126" fmla="*/ 19334 h 25014"/>
                      <a:gd name="connsiteX127" fmla="*/ 22859 w 36220"/>
                      <a:gd name="connsiteY127" fmla="*/ 19469 h 25014"/>
                      <a:gd name="connsiteX128" fmla="*/ 23151 w 36220"/>
                      <a:gd name="connsiteY128" fmla="*/ 19603 h 25014"/>
                      <a:gd name="connsiteX129" fmla="*/ 23443 w 36220"/>
                      <a:gd name="connsiteY129" fmla="*/ 19738 h 25014"/>
                      <a:gd name="connsiteX130" fmla="*/ 23735 w 36220"/>
                      <a:gd name="connsiteY130" fmla="*/ 19850 h 25014"/>
                      <a:gd name="connsiteX131" fmla="*/ 24027 w 36220"/>
                      <a:gd name="connsiteY131" fmla="*/ 19963 h 25014"/>
                      <a:gd name="connsiteX132" fmla="*/ 24162 w 36220"/>
                      <a:gd name="connsiteY132" fmla="*/ 20007 h 25014"/>
                      <a:gd name="connsiteX133" fmla="*/ 24319 w 36220"/>
                      <a:gd name="connsiteY133" fmla="*/ 20075 h 25014"/>
                      <a:gd name="connsiteX134" fmla="*/ 24633 w 36220"/>
                      <a:gd name="connsiteY134" fmla="*/ 20187 h 25014"/>
                      <a:gd name="connsiteX135" fmla="*/ 24948 w 36220"/>
                      <a:gd name="connsiteY135" fmla="*/ 20299 h 25014"/>
                      <a:gd name="connsiteX136" fmla="*/ 25262 w 36220"/>
                      <a:gd name="connsiteY136" fmla="*/ 20412 h 25014"/>
                      <a:gd name="connsiteX137" fmla="*/ 25576 w 36220"/>
                      <a:gd name="connsiteY137" fmla="*/ 20524 h 25014"/>
                      <a:gd name="connsiteX138" fmla="*/ 25891 w 36220"/>
                      <a:gd name="connsiteY138" fmla="*/ 20614 h 25014"/>
                      <a:gd name="connsiteX139" fmla="*/ 26205 w 36220"/>
                      <a:gd name="connsiteY139" fmla="*/ 20704 h 25014"/>
                      <a:gd name="connsiteX140" fmla="*/ 26519 w 36220"/>
                      <a:gd name="connsiteY140" fmla="*/ 20793 h 25014"/>
                      <a:gd name="connsiteX141" fmla="*/ 26834 w 36220"/>
                      <a:gd name="connsiteY141" fmla="*/ 20883 h 25014"/>
                      <a:gd name="connsiteX142" fmla="*/ 27148 w 36220"/>
                      <a:gd name="connsiteY142" fmla="*/ 20973 h 25014"/>
                      <a:gd name="connsiteX143" fmla="*/ 27463 w 36220"/>
                      <a:gd name="connsiteY143" fmla="*/ 21063 h 25014"/>
                      <a:gd name="connsiteX144" fmla="*/ 27777 w 36220"/>
                      <a:gd name="connsiteY144" fmla="*/ 21153 h 25014"/>
                      <a:gd name="connsiteX145" fmla="*/ 28091 w 36220"/>
                      <a:gd name="connsiteY145" fmla="*/ 21220 h 25014"/>
                      <a:gd name="connsiteX146" fmla="*/ 28406 w 36220"/>
                      <a:gd name="connsiteY146" fmla="*/ 21287 h 25014"/>
                      <a:gd name="connsiteX147" fmla="*/ 28720 w 36220"/>
                      <a:gd name="connsiteY147" fmla="*/ 21355 h 25014"/>
                      <a:gd name="connsiteX148" fmla="*/ 29034 w 36220"/>
                      <a:gd name="connsiteY148" fmla="*/ 21422 h 25014"/>
                      <a:gd name="connsiteX149" fmla="*/ 29349 w 36220"/>
                      <a:gd name="connsiteY149" fmla="*/ 21489 h 25014"/>
                      <a:gd name="connsiteX150" fmla="*/ 29663 w 36220"/>
                      <a:gd name="connsiteY150" fmla="*/ 21557 h 25014"/>
                      <a:gd name="connsiteX151" fmla="*/ 29977 w 36220"/>
                      <a:gd name="connsiteY151" fmla="*/ 21602 h 25014"/>
                      <a:gd name="connsiteX152" fmla="*/ 30292 w 36220"/>
                      <a:gd name="connsiteY152" fmla="*/ 21647 h 25014"/>
                      <a:gd name="connsiteX153" fmla="*/ 30606 w 36220"/>
                      <a:gd name="connsiteY153" fmla="*/ 21692 h 25014"/>
                      <a:gd name="connsiteX154" fmla="*/ 30921 w 36220"/>
                      <a:gd name="connsiteY154" fmla="*/ 21736 h 25014"/>
                      <a:gd name="connsiteX155" fmla="*/ 31235 w 36220"/>
                      <a:gd name="connsiteY155" fmla="*/ 21781 h 25014"/>
                      <a:gd name="connsiteX156" fmla="*/ 31549 w 36220"/>
                      <a:gd name="connsiteY156" fmla="*/ 21781 h 25014"/>
                      <a:gd name="connsiteX157" fmla="*/ 31864 w 36220"/>
                      <a:gd name="connsiteY157" fmla="*/ 21849 h 25014"/>
                      <a:gd name="connsiteX158" fmla="*/ 32178 w 36220"/>
                      <a:gd name="connsiteY158" fmla="*/ 21849 h 25014"/>
                      <a:gd name="connsiteX159" fmla="*/ 32492 w 36220"/>
                      <a:gd name="connsiteY159" fmla="*/ 21894 h 25014"/>
                      <a:gd name="connsiteX160" fmla="*/ 32807 w 36220"/>
                      <a:gd name="connsiteY160" fmla="*/ 21894 h 25014"/>
                      <a:gd name="connsiteX161" fmla="*/ 33121 w 36220"/>
                      <a:gd name="connsiteY161" fmla="*/ 21916 h 25014"/>
                      <a:gd name="connsiteX162" fmla="*/ 33436 w 36220"/>
                      <a:gd name="connsiteY162" fmla="*/ 21916 h 25014"/>
                      <a:gd name="connsiteX163" fmla="*/ 33750 w 36220"/>
                      <a:gd name="connsiteY163" fmla="*/ 21916 h 25014"/>
                      <a:gd name="connsiteX164" fmla="*/ 34356 w 36220"/>
                      <a:gd name="connsiteY164" fmla="*/ 21916 h 25014"/>
                      <a:gd name="connsiteX165" fmla="*/ 34671 w 36220"/>
                      <a:gd name="connsiteY165" fmla="*/ 21916 h 25014"/>
                      <a:gd name="connsiteX166" fmla="*/ 36220 w 36220"/>
                      <a:gd name="connsiteY166" fmla="*/ 23466 h 25014"/>
                      <a:gd name="connsiteX167" fmla="*/ 34671 w 36220"/>
                      <a:gd name="connsiteY167" fmla="*/ 25015 h 25014"/>
                      <a:gd name="connsiteX168" fmla="*/ 34334 w 36220"/>
                      <a:gd name="connsiteY168" fmla="*/ 25015 h 25014"/>
                      <a:gd name="connsiteX169" fmla="*/ 33997 w 36220"/>
                      <a:gd name="connsiteY169" fmla="*/ 25015 h 25014"/>
                      <a:gd name="connsiteX170" fmla="*/ 33660 w 36220"/>
                      <a:gd name="connsiteY170" fmla="*/ 25015 h 25014"/>
                      <a:gd name="connsiteX171" fmla="*/ 33323 w 36220"/>
                      <a:gd name="connsiteY171" fmla="*/ 24970 h 25014"/>
                      <a:gd name="connsiteX172" fmla="*/ 32987 w 36220"/>
                      <a:gd name="connsiteY172" fmla="*/ 24970 h 25014"/>
                      <a:gd name="connsiteX173" fmla="*/ 32650 w 36220"/>
                      <a:gd name="connsiteY173" fmla="*/ 24925 h 25014"/>
                      <a:gd name="connsiteX174" fmla="*/ 32313 w 36220"/>
                      <a:gd name="connsiteY174" fmla="*/ 24880 h 25014"/>
                      <a:gd name="connsiteX175" fmla="*/ 31976 w 36220"/>
                      <a:gd name="connsiteY175" fmla="*/ 24835 h 25014"/>
                      <a:gd name="connsiteX176" fmla="*/ 31639 w 36220"/>
                      <a:gd name="connsiteY176" fmla="*/ 24790 h 25014"/>
                      <a:gd name="connsiteX177" fmla="*/ 31302 w 36220"/>
                      <a:gd name="connsiteY177" fmla="*/ 24745 h 25014"/>
                      <a:gd name="connsiteX178" fmla="*/ 30966 w 36220"/>
                      <a:gd name="connsiteY178" fmla="*/ 24701 h 25014"/>
                      <a:gd name="connsiteX179" fmla="*/ 30629 w 36220"/>
                      <a:gd name="connsiteY179" fmla="*/ 24656 h 25014"/>
                      <a:gd name="connsiteX180" fmla="*/ 30292 w 36220"/>
                      <a:gd name="connsiteY180" fmla="*/ 24588 h 25014"/>
                      <a:gd name="connsiteX181" fmla="*/ 29955 w 36220"/>
                      <a:gd name="connsiteY181" fmla="*/ 24521 h 25014"/>
                      <a:gd name="connsiteX182" fmla="*/ 29618 w 36220"/>
                      <a:gd name="connsiteY182" fmla="*/ 24454 h 25014"/>
                      <a:gd name="connsiteX183" fmla="*/ 29281 w 36220"/>
                      <a:gd name="connsiteY183" fmla="*/ 24386 h 25014"/>
                      <a:gd name="connsiteX184" fmla="*/ 28945 w 36220"/>
                      <a:gd name="connsiteY184" fmla="*/ 24319 h 25014"/>
                      <a:gd name="connsiteX185" fmla="*/ 28608 w 36220"/>
                      <a:gd name="connsiteY185" fmla="*/ 24229 h 25014"/>
                      <a:gd name="connsiteX186" fmla="*/ 28271 w 36220"/>
                      <a:gd name="connsiteY186" fmla="*/ 24139 h 25014"/>
                      <a:gd name="connsiteX187" fmla="*/ 27934 w 36220"/>
                      <a:gd name="connsiteY187" fmla="*/ 24049 h 25014"/>
                      <a:gd name="connsiteX188" fmla="*/ 27597 w 36220"/>
                      <a:gd name="connsiteY188" fmla="*/ 23960 h 25014"/>
                      <a:gd name="connsiteX189" fmla="*/ 27261 w 36220"/>
                      <a:gd name="connsiteY189" fmla="*/ 23870 h 25014"/>
                      <a:gd name="connsiteX190" fmla="*/ 26924 w 36220"/>
                      <a:gd name="connsiteY190" fmla="*/ 23780 h 25014"/>
                      <a:gd name="connsiteX191" fmla="*/ 26587 w 36220"/>
                      <a:gd name="connsiteY191" fmla="*/ 23668 h 25014"/>
                      <a:gd name="connsiteX192" fmla="*/ 26250 w 36220"/>
                      <a:gd name="connsiteY192" fmla="*/ 23555 h 25014"/>
                      <a:gd name="connsiteX193" fmla="*/ 25913 w 36220"/>
                      <a:gd name="connsiteY193" fmla="*/ 23443 h 25014"/>
                      <a:gd name="connsiteX194" fmla="*/ 25576 w 36220"/>
                      <a:gd name="connsiteY194" fmla="*/ 23331 h 25014"/>
                      <a:gd name="connsiteX195" fmla="*/ 25239 w 36220"/>
                      <a:gd name="connsiteY195" fmla="*/ 23219 h 25014"/>
                      <a:gd name="connsiteX196" fmla="*/ 24903 w 36220"/>
                      <a:gd name="connsiteY196" fmla="*/ 23106 h 25014"/>
                      <a:gd name="connsiteX197" fmla="*/ 24588 w 36220"/>
                      <a:gd name="connsiteY197" fmla="*/ 22971 h 25014"/>
                      <a:gd name="connsiteX198" fmla="*/ 24274 w 36220"/>
                      <a:gd name="connsiteY198" fmla="*/ 22837 h 25014"/>
                      <a:gd name="connsiteX199" fmla="*/ 23960 w 36220"/>
                      <a:gd name="connsiteY199" fmla="*/ 22702 h 25014"/>
                      <a:gd name="connsiteX200" fmla="*/ 23645 w 36220"/>
                      <a:gd name="connsiteY200" fmla="*/ 22567 h 25014"/>
                      <a:gd name="connsiteX201" fmla="*/ 23466 w 36220"/>
                      <a:gd name="connsiteY201" fmla="*/ 22500 h 25014"/>
                      <a:gd name="connsiteX202" fmla="*/ 23331 w 36220"/>
                      <a:gd name="connsiteY202" fmla="*/ 22433 h 25014"/>
                      <a:gd name="connsiteX203" fmla="*/ 23016 w 36220"/>
                      <a:gd name="connsiteY203" fmla="*/ 22298 h 25014"/>
                      <a:gd name="connsiteX204" fmla="*/ 22702 w 36220"/>
                      <a:gd name="connsiteY204" fmla="*/ 22163 h 25014"/>
                      <a:gd name="connsiteX205" fmla="*/ 22388 w 36220"/>
                      <a:gd name="connsiteY205" fmla="*/ 22006 h 25014"/>
                      <a:gd name="connsiteX206" fmla="*/ 22073 w 36220"/>
                      <a:gd name="connsiteY206" fmla="*/ 21849 h 25014"/>
                      <a:gd name="connsiteX207" fmla="*/ 21759 w 36220"/>
                      <a:gd name="connsiteY207" fmla="*/ 21692 h 25014"/>
                      <a:gd name="connsiteX208" fmla="*/ 21445 w 36220"/>
                      <a:gd name="connsiteY208" fmla="*/ 21534 h 25014"/>
                      <a:gd name="connsiteX209" fmla="*/ 21130 w 36220"/>
                      <a:gd name="connsiteY209" fmla="*/ 21377 h 25014"/>
                      <a:gd name="connsiteX210" fmla="*/ 20816 w 36220"/>
                      <a:gd name="connsiteY210" fmla="*/ 21220 h 25014"/>
                      <a:gd name="connsiteX211" fmla="*/ 20502 w 36220"/>
                      <a:gd name="connsiteY211" fmla="*/ 21063 h 25014"/>
                      <a:gd name="connsiteX212" fmla="*/ 20187 w 36220"/>
                      <a:gd name="connsiteY212" fmla="*/ 20883 h 25014"/>
                      <a:gd name="connsiteX213" fmla="*/ 19873 w 36220"/>
                      <a:gd name="connsiteY213" fmla="*/ 20704 h 25014"/>
                      <a:gd name="connsiteX214" fmla="*/ 19558 w 36220"/>
                      <a:gd name="connsiteY214" fmla="*/ 20524 h 25014"/>
                      <a:gd name="connsiteX215" fmla="*/ 19244 w 36220"/>
                      <a:gd name="connsiteY215" fmla="*/ 20344 h 25014"/>
                      <a:gd name="connsiteX216" fmla="*/ 18930 w 36220"/>
                      <a:gd name="connsiteY216" fmla="*/ 20165 h 25014"/>
                      <a:gd name="connsiteX217" fmla="*/ 18615 w 36220"/>
                      <a:gd name="connsiteY217" fmla="*/ 19985 h 25014"/>
                      <a:gd name="connsiteX218" fmla="*/ 18323 w 36220"/>
                      <a:gd name="connsiteY218" fmla="*/ 19805 h 25014"/>
                      <a:gd name="connsiteX219" fmla="*/ 18031 w 36220"/>
                      <a:gd name="connsiteY219" fmla="*/ 19626 h 25014"/>
                      <a:gd name="connsiteX220" fmla="*/ 17739 w 36220"/>
                      <a:gd name="connsiteY220" fmla="*/ 19446 h 25014"/>
                      <a:gd name="connsiteX221" fmla="*/ 17448 w 36220"/>
                      <a:gd name="connsiteY221" fmla="*/ 19244 h 25014"/>
                      <a:gd name="connsiteX222" fmla="*/ 17156 w 36220"/>
                      <a:gd name="connsiteY222" fmla="*/ 19042 h 25014"/>
                      <a:gd name="connsiteX223" fmla="*/ 16864 w 36220"/>
                      <a:gd name="connsiteY223" fmla="*/ 18840 h 25014"/>
                      <a:gd name="connsiteX224" fmla="*/ 16572 w 36220"/>
                      <a:gd name="connsiteY224" fmla="*/ 18638 h 25014"/>
                      <a:gd name="connsiteX225" fmla="*/ 16280 w 36220"/>
                      <a:gd name="connsiteY225" fmla="*/ 18436 h 25014"/>
                      <a:gd name="connsiteX226" fmla="*/ 15988 w 36220"/>
                      <a:gd name="connsiteY226" fmla="*/ 18234 h 25014"/>
                      <a:gd name="connsiteX227" fmla="*/ 15696 w 36220"/>
                      <a:gd name="connsiteY227" fmla="*/ 18031 h 25014"/>
                      <a:gd name="connsiteX228" fmla="*/ 15404 w 36220"/>
                      <a:gd name="connsiteY228" fmla="*/ 17829 h 25014"/>
                      <a:gd name="connsiteX229" fmla="*/ 15112 w 36220"/>
                      <a:gd name="connsiteY229" fmla="*/ 17627 h 25014"/>
                      <a:gd name="connsiteX230" fmla="*/ 14820 w 36220"/>
                      <a:gd name="connsiteY230" fmla="*/ 17425 h 25014"/>
                      <a:gd name="connsiteX231" fmla="*/ 14528 w 36220"/>
                      <a:gd name="connsiteY231" fmla="*/ 17201 h 25014"/>
                      <a:gd name="connsiteX232" fmla="*/ 14236 w 36220"/>
                      <a:gd name="connsiteY232" fmla="*/ 16976 h 25014"/>
                      <a:gd name="connsiteX233" fmla="*/ 13945 w 36220"/>
                      <a:gd name="connsiteY233" fmla="*/ 16751 h 25014"/>
                      <a:gd name="connsiteX234" fmla="*/ 13653 w 36220"/>
                      <a:gd name="connsiteY234" fmla="*/ 16527 h 25014"/>
                      <a:gd name="connsiteX235" fmla="*/ 13383 w 36220"/>
                      <a:gd name="connsiteY235" fmla="*/ 16302 h 25014"/>
                      <a:gd name="connsiteX236" fmla="*/ 13114 w 36220"/>
                      <a:gd name="connsiteY236" fmla="*/ 16078 h 25014"/>
                      <a:gd name="connsiteX237" fmla="*/ 12844 w 36220"/>
                      <a:gd name="connsiteY237" fmla="*/ 15853 h 25014"/>
                      <a:gd name="connsiteX238" fmla="*/ 12575 w 36220"/>
                      <a:gd name="connsiteY238" fmla="*/ 15629 h 25014"/>
                      <a:gd name="connsiteX239" fmla="*/ 12305 w 36220"/>
                      <a:gd name="connsiteY239" fmla="*/ 15404 h 25014"/>
                      <a:gd name="connsiteX240" fmla="*/ 12036 w 36220"/>
                      <a:gd name="connsiteY240" fmla="*/ 15180 h 25014"/>
                      <a:gd name="connsiteX241" fmla="*/ 11766 w 36220"/>
                      <a:gd name="connsiteY241" fmla="*/ 14955 h 25014"/>
                      <a:gd name="connsiteX242" fmla="*/ 11497 w 36220"/>
                      <a:gd name="connsiteY242" fmla="*/ 14731 h 25014"/>
                      <a:gd name="connsiteX243" fmla="*/ 11228 w 36220"/>
                      <a:gd name="connsiteY243" fmla="*/ 14483 h 25014"/>
                      <a:gd name="connsiteX244" fmla="*/ 10958 w 36220"/>
                      <a:gd name="connsiteY244" fmla="*/ 14237 h 25014"/>
                      <a:gd name="connsiteX245" fmla="*/ 10689 w 36220"/>
                      <a:gd name="connsiteY245" fmla="*/ 13989 h 25014"/>
                      <a:gd name="connsiteX246" fmla="*/ 10419 w 36220"/>
                      <a:gd name="connsiteY246" fmla="*/ 13742 h 25014"/>
                      <a:gd name="connsiteX247" fmla="*/ 10150 w 36220"/>
                      <a:gd name="connsiteY247" fmla="*/ 13495 h 25014"/>
                      <a:gd name="connsiteX248" fmla="*/ 10037 w 36220"/>
                      <a:gd name="connsiteY248" fmla="*/ 13383 h 25014"/>
                      <a:gd name="connsiteX249" fmla="*/ 9903 w 36220"/>
                      <a:gd name="connsiteY249" fmla="*/ 13248 h 25014"/>
                      <a:gd name="connsiteX250" fmla="*/ 9656 w 36220"/>
                      <a:gd name="connsiteY250" fmla="*/ 13001 h 25014"/>
                      <a:gd name="connsiteX251" fmla="*/ 9409 w 36220"/>
                      <a:gd name="connsiteY251" fmla="*/ 12754 h 25014"/>
                      <a:gd name="connsiteX252" fmla="*/ 9162 w 36220"/>
                      <a:gd name="connsiteY252" fmla="*/ 12507 h 25014"/>
                      <a:gd name="connsiteX253" fmla="*/ 8915 w 36220"/>
                      <a:gd name="connsiteY253" fmla="*/ 12260 h 25014"/>
                      <a:gd name="connsiteX254" fmla="*/ 8668 w 36220"/>
                      <a:gd name="connsiteY254" fmla="*/ 12013 h 25014"/>
                      <a:gd name="connsiteX255" fmla="*/ 8421 w 36220"/>
                      <a:gd name="connsiteY255" fmla="*/ 11766 h 25014"/>
                      <a:gd name="connsiteX256" fmla="*/ 8174 w 36220"/>
                      <a:gd name="connsiteY256" fmla="*/ 11519 h 25014"/>
                      <a:gd name="connsiteX257" fmla="*/ 7927 w 36220"/>
                      <a:gd name="connsiteY257" fmla="*/ 11272 h 25014"/>
                      <a:gd name="connsiteX258" fmla="*/ 7680 w 36220"/>
                      <a:gd name="connsiteY258" fmla="*/ 11025 h 25014"/>
                      <a:gd name="connsiteX259" fmla="*/ 7433 w 36220"/>
                      <a:gd name="connsiteY259" fmla="*/ 10756 h 25014"/>
                      <a:gd name="connsiteX260" fmla="*/ 7186 w 36220"/>
                      <a:gd name="connsiteY260" fmla="*/ 10486 h 25014"/>
                      <a:gd name="connsiteX261" fmla="*/ 6961 w 36220"/>
                      <a:gd name="connsiteY261" fmla="*/ 10217 h 25014"/>
                      <a:gd name="connsiteX262" fmla="*/ 6737 w 36220"/>
                      <a:gd name="connsiteY262" fmla="*/ 9948 h 25014"/>
                      <a:gd name="connsiteX263" fmla="*/ 6512 w 36220"/>
                      <a:gd name="connsiteY263" fmla="*/ 9678 h 25014"/>
                      <a:gd name="connsiteX264" fmla="*/ 6287 w 36220"/>
                      <a:gd name="connsiteY264" fmla="*/ 9409 h 25014"/>
                      <a:gd name="connsiteX265" fmla="*/ 6063 w 36220"/>
                      <a:gd name="connsiteY265" fmla="*/ 9139 h 25014"/>
                      <a:gd name="connsiteX266" fmla="*/ 5838 w 36220"/>
                      <a:gd name="connsiteY266" fmla="*/ 8870 h 25014"/>
                      <a:gd name="connsiteX267" fmla="*/ 5681 w 36220"/>
                      <a:gd name="connsiteY267" fmla="*/ 8668 h 25014"/>
                      <a:gd name="connsiteX268" fmla="*/ 5614 w 36220"/>
                      <a:gd name="connsiteY268" fmla="*/ 8600 h 25014"/>
                      <a:gd name="connsiteX269" fmla="*/ 5389 w 36220"/>
                      <a:gd name="connsiteY269" fmla="*/ 8331 h 25014"/>
                      <a:gd name="connsiteX270" fmla="*/ 5165 w 36220"/>
                      <a:gd name="connsiteY270" fmla="*/ 8061 h 25014"/>
                      <a:gd name="connsiteX271" fmla="*/ 4940 w 36220"/>
                      <a:gd name="connsiteY271" fmla="*/ 7792 h 25014"/>
                      <a:gd name="connsiteX272" fmla="*/ 4738 w 36220"/>
                      <a:gd name="connsiteY272" fmla="*/ 7522 h 25014"/>
                      <a:gd name="connsiteX273" fmla="*/ 4536 w 36220"/>
                      <a:gd name="connsiteY273" fmla="*/ 7253 h 25014"/>
                      <a:gd name="connsiteX274" fmla="*/ 4334 w 36220"/>
                      <a:gd name="connsiteY274" fmla="*/ 6983 h 25014"/>
                      <a:gd name="connsiteX275" fmla="*/ 4132 w 36220"/>
                      <a:gd name="connsiteY275" fmla="*/ 6714 h 25014"/>
                      <a:gd name="connsiteX276" fmla="*/ 3930 w 36220"/>
                      <a:gd name="connsiteY276" fmla="*/ 6445 h 25014"/>
                      <a:gd name="connsiteX277" fmla="*/ 3727 w 36220"/>
                      <a:gd name="connsiteY277" fmla="*/ 6175 h 25014"/>
                      <a:gd name="connsiteX278" fmla="*/ 3525 w 36220"/>
                      <a:gd name="connsiteY278" fmla="*/ 5906 h 25014"/>
                      <a:gd name="connsiteX279" fmla="*/ 3323 w 36220"/>
                      <a:gd name="connsiteY279" fmla="*/ 5636 h 25014"/>
                      <a:gd name="connsiteX280" fmla="*/ 3121 w 36220"/>
                      <a:gd name="connsiteY280" fmla="*/ 5367 h 25014"/>
                      <a:gd name="connsiteX281" fmla="*/ 2919 w 36220"/>
                      <a:gd name="connsiteY281" fmla="*/ 5097 h 25014"/>
                      <a:gd name="connsiteX282" fmla="*/ 2717 w 36220"/>
                      <a:gd name="connsiteY282" fmla="*/ 4828 h 25014"/>
                      <a:gd name="connsiteX283" fmla="*/ 2537 w 36220"/>
                      <a:gd name="connsiteY283" fmla="*/ 4558 h 25014"/>
                      <a:gd name="connsiteX284" fmla="*/ 2358 w 36220"/>
                      <a:gd name="connsiteY284" fmla="*/ 4289 h 25014"/>
                      <a:gd name="connsiteX285" fmla="*/ 2268 w 36220"/>
                      <a:gd name="connsiteY285" fmla="*/ 4154 h 25014"/>
                      <a:gd name="connsiteX286" fmla="*/ 2178 w 36220"/>
                      <a:gd name="connsiteY286" fmla="*/ 3997 h 25014"/>
                      <a:gd name="connsiteX287" fmla="*/ 1999 w 36220"/>
                      <a:gd name="connsiteY287" fmla="*/ 3705 h 25014"/>
                      <a:gd name="connsiteX288" fmla="*/ 1819 w 36220"/>
                      <a:gd name="connsiteY288" fmla="*/ 3436 h 25014"/>
                      <a:gd name="connsiteX289" fmla="*/ 1639 w 36220"/>
                      <a:gd name="connsiteY289" fmla="*/ 3144 h 25014"/>
                      <a:gd name="connsiteX290" fmla="*/ 1459 w 36220"/>
                      <a:gd name="connsiteY290" fmla="*/ 2874 h 25014"/>
                      <a:gd name="connsiteX291" fmla="*/ 1302 w 36220"/>
                      <a:gd name="connsiteY291" fmla="*/ 2605 h 25014"/>
                      <a:gd name="connsiteX292" fmla="*/ 1145 w 36220"/>
                      <a:gd name="connsiteY292" fmla="*/ 2335 h 25014"/>
                      <a:gd name="connsiteX293" fmla="*/ 988 w 36220"/>
                      <a:gd name="connsiteY293" fmla="*/ 2066 h 25014"/>
                      <a:gd name="connsiteX294" fmla="*/ 831 w 36220"/>
                      <a:gd name="connsiteY294" fmla="*/ 1796 h 25014"/>
                      <a:gd name="connsiteX295" fmla="*/ 674 w 36220"/>
                      <a:gd name="connsiteY295" fmla="*/ 1527 h 25014"/>
                      <a:gd name="connsiteX296" fmla="*/ 629 w 36220"/>
                      <a:gd name="connsiteY296" fmla="*/ 1460 h 25014"/>
                      <a:gd name="connsiteX297" fmla="*/ 516 w 36220"/>
                      <a:gd name="connsiteY297" fmla="*/ 1235 h 25014"/>
                      <a:gd name="connsiteX298" fmla="*/ 359 w 36220"/>
                      <a:gd name="connsiteY298" fmla="*/ 966 h 25014"/>
                      <a:gd name="connsiteX299" fmla="*/ 202 w 36220"/>
                      <a:gd name="connsiteY299" fmla="*/ 696 h 25014"/>
                      <a:gd name="connsiteX300" fmla="*/ 45 w 36220"/>
                      <a:gd name="connsiteY300" fmla="*/ 427 h 25014"/>
                      <a:gd name="connsiteX301" fmla="*/ 45 w 36220"/>
                      <a:gd name="connsiteY301" fmla="*/ 382 h 25014"/>
                      <a:gd name="connsiteX302" fmla="*/ 0 w 36220"/>
                      <a:gd name="connsiteY302" fmla="*/ 337 h 25014"/>
                      <a:gd name="connsiteX303" fmla="*/ 0 w 36220"/>
                      <a:gd name="connsiteY303" fmla="*/ 292 h 25014"/>
                      <a:gd name="connsiteX304" fmla="*/ 0 w 36220"/>
                      <a:gd name="connsiteY304" fmla="*/ 247 h 25014"/>
                      <a:gd name="connsiteX305" fmla="*/ 0 w 36220"/>
                      <a:gd name="connsiteY305" fmla="*/ 202 h 25014"/>
                      <a:gd name="connsiteX306" fmla="*/ 22 w 36220"/>
                      <a:gd name="connsiteY306" fmla="*/ 157 h 25014"/>
                      <a:gd name="connsiteX307" fmla="*/ 22 w 36220"/>
                      <a:gd name="connsiteY307" fmla="*/ 112 h 25014"/>
                      <a:gd name="connsiteX308" fmla="*/ 90 w 36220"/>
                      <a:gd name="connsiteY308" fmla="*/ 67 h 25014"/>
                      <a:gd name="connsiteX309" fmla="*/ 135 w 36220"/>
                      <a:gd name="connsiteY309" fmla="*/ 67 h 25014"/>
                      <a:gd name="connsiteX310" fmla="*/ 180 w 36220"/>
                      <a:gd name="connsiteY310" fmla="*/ 22 h 25014"/>
                      <a:gd name="connsiteX311" fmla="*/ 224 w 36220"/>
                      <a:gd name="connsiteY311" fmla="*/ 22 h 25014"/>
                      <a:gd name="connsiteX312" fmla="*/ 269 w 36220"/>
                      <a:gd name="connsiteY312" fmla="*/ 0 h 25014"/>
                      <a:gd name="connsiteX313" fmla="*/ 314 w 36220"/>
                      <a:gd name="connsiteY313" fmla="*/ 0 h 25014"/>
                      <a:gd name="connsiteX314" fmla="*/ 359 w 36220"/>
                      <a:gd name="connsiteY314" fmla="*/ 0 h 25014"/>
                      <a:gd name="connsiteX315" fmla="*/ 404 w 36220"/>
                      <a:gd name="connsiteY315" fmla="*/ 0 h 25014"/>
                      <a:gd name="connsiteX316" fmla="*/ 471 w 36220"/>
                      <a:gd name="connsiteY316" fmla="*/ 45 h 25014"/>
                      <a:gd name="connsiteX317" fmla="*/ 651 w 36220"/>
                      <a:gd name="connsiteY317" fmla="*/ 135 h 25014"/>
                      <a:gd name="connsiteX318" fmla="*/ 763 w 36220"/>
                      <a:gd name="connsiteY318" fmla="*/ 202 h 25014"/>
                      <a:gd name="connsiteX319" fmla="*/ 898 w 36220"/>
                      <a:gd name="connsiteY319" fmla="*/ 269 h 25014"/>
                      <a:gd name="connsiteX320" fmla="*/ 1033 w 36220"/>
                      <a:gd name="connsiteY320" fmla="*/ 337 h 25014"/>
                      <a:gd name="connsiteX321" fmla="*/ 1168 w 36220"/>
                      <a:gd name="connsiteY321" fmla="*/ 404 h 25014"/>
                      <a:gd name="connsiteX322" fmla="*/ 1168 w 36220"/>
                      <a:gd name="connsiteY322" fmla="*/ 404 h 25014"/>
                      <a:gd name="connsiteX323" fmla="*/ 1235 w 36220"/>
                      <a:gd name="connsiteY323" fmla="*/ 427 h 25014"/>
                      <a:gd name="connsiteX324" fmla="*/ 1235 w 36220"/>
                      <a:gd name="connsiteY324" fmla="*/ 427 h 25014"/>
                      <a:gd name="connsiteX325" fmla="*/ 1213 w 36220"/>
                      <a:gd name="connsiteY325" fmla="*/ 719 h 25014"/>
                      <a:gd name="connsiteX326" fmla="*/ 1213 w 36220"/>
                      <a:gd name="connsiteY326" fmla="*/ 719 h 25014"/>
                      <a:gd name="connsiteX327" fmla="*/ 1213 w 36220"/>
                      <a:gd name="connsiteY327" fmla="*/ 719 h 25014"/>
                      <a:gd name="connsiteX328" fmla="*/ 1213 w 36220"/>
                      <a:gd name="connsiteY328" fmla="*/ 719 h 25014"/>
                      <a:gd name="connsiteX329" fmla="*/ 1213 w 36220"/>
                      <a:gd name="connsiteY329" fmla="*/ 719 h 25014"/>
                      <a:gd name="connsiteX330" fmla="*/ 1213 w 36220"/>
                      <a:gd name="connsiteY330" fmla="*/ 719 h 25014"/>
                      <a:gd name="connsiteX331" fmla="*/ 1213 w 36220"/>
                      <a:gd name="connsiteY331" fmla="*/ 719 h 25014"/>
                      <a:gd name="connsiteX332" fmla="*/ 1213 w 36220"/>
                      <a:gd name="connsiteY332" fmla="*/ 719 h 25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</a:cxnLst>
                    <a:rect l="l" t="t" r="r" b="b"/>
                    <a:pathLst>
                      <a:path w="36220" h="25014">
                        <a:moveTo>
                          <a:pt x="1078" y="404"/>
                        </a:moveTo>
                        <a:lnTo>
                          <a:pt x="1123" y="404"/>
                        </a:lnTo>
                        <a:cubicBezTo>
                          <a:pt x="1123" y="404"/>
                          <a:pt x="1123" y="337"/>
                          <a:pt x="1123" y="337"/>
                        </a:cubicBezTo>
                        <a:lnTo>
                          <a:pt x="1392" y="337"/>
                        </a:lnTo>
                        <a:cubicBezTo>
                          <a:pt x="1392" y="337"/>
                          <a:pt x="1459" y="404"/>
                          <a:pt x="1459" y="404"/>
                        </a:cubicBezTo>
                        <a:lnTo>
                          <a:pt x="1482" y="404"/>
                        </a:lnTo>
                        <a:cubicBezTo>
                          <a:pt x="1482" y="404"/>
                          <a:pt x="1504" y="472"/>
                          <a:pt x="1504" y="472"/>
                        </a:cubicBezTo>
                        <a:lnTo>
                          <a:pt x="1527" y="472"/>
                        </a:lnTo>
                        <a:cubicBezTo>
                          <a:pt x="1527" y="472"/>
                          <a:pt x="1527" y="539"/>
                          <a:pt x="1527" y="539"/>
                        </a:cubicBezTo>
                        <a:lnTo>
                          <a:pt x="1527" y="539"/>
                        </a:lnTo>
                        <a:cubicBezTo>
                          <a:pt x="1527" y="539"/>
                          <a:pt x="1527" y="606"/>
                          <a:pt x="1527" y="606"/>
                        </a:cubicBezTo>
                        <a:lnTo>
                          <a:pt x="1527" y="651"/>
                        </a:lnTo>
                        <a:cubicBezTo>
                          <a:pt x="1527" y="651"/>
                          <a:pt x="1527" y="674"/>
                          <a:pt x="1527" y="674"/>
                        </a:cubicBezTo>
                        <a:lnTo>
                          <a:pt x="1527" y="674"/>
                        </a:lnTo>
                        <a:cubicBezTo>
                          <a:pt x="1527" y="674"/>
                          <a:pt x="1527" y="719"/>
                          <a:pt x="1527" y="719"/>
                        </a:cubicBezTo>
                        <a:lnTo>
                          <a:pt x="1527" y="719"/>
                        </a:lnTo>
                        <a:cubicBezTo>
                          <a:pt x="1527" y="719"/>
                          <a:pt x="1527" y="763"/>
                          <a:pt x="1527" y="763"/>
                        </a:cubicBezTo>
                        <a:lnTo>
                          <a:pt x="1527" y="763"/>
                        </a:lnTo>
                        <a:cubicBezTo>
                          <a:pt x="1527" y="763"/>
                          <a:pt x="1527" y="808"/>
                          <a:pt x="1527" y="808"/>
                        </a:cubicBezTo>
                        <a:lnTo>
                          <a:pt x="1527" y="808"/>
                        </a:lnTo>
                        <a:cubicBezTo>
                          <a:pt x="1527" y="808"/>
                          <a:pt x="1527" y="853"/>
                          <a:pt x="1527" y="853"/>
                        </a:cubicBezTo>
                        <a:lnTo>
                          <a:pt x="1527" y="853"/>
                        </a:lnTo>
                        <a:cubicBezTo>
                          <a:pt x="1527" y="853"/>
                          <a:pt x="1527" y="853"/>
                          <a:pt x="1527" y="853"/>
                        </a:cubicBezTo>
                        <a:lnTo>
                          <a:pt x="1527" y="853"/>
                        </a:lnTo>
                        <a:cubicBezTo>
                          <a:pt x="1527" y="853"/>
                          <a:pt x="1504" y="876"/>
                          <a:pt x="1504" y="876"/>
                        </a:cubicBezTo>
                        <a:lnTo>
                          <a:pt x="1459" y="876"/>
                        </a:lnTo>
                        <a:cubicBezTo>
                          <a:pt x="1459" y="876"/>
                          <a:pt x="1415" y="876"/>
                          <a:pt x="1415" y="876"/>
                        </a:cubicBezTo>
                        <a:lnTo>
                          <a:pt x="1392" y="876"/>
                        </a:lnTo>
                        <a:cubicBezTo>
                          <a:pt x="1392" y="876"/>
                          <a:pt x="1347" y="876"/>
                          <a:pt x="1347" y="876"/>
                        </a:cubicBezTo>
                        <a:lnTo>
                          <a:pt x="1280" y="876"/>
                        </a:lnTo>
                        <a:cubicBezTo>
                          <a:pt x="1280" y="876"/>
                          <a:pt x="1213" y="876"/>
                          <a:pt x="1213" y="876"/>
                        </a:cubicBezTo>
                        <a:lnTo>
                          <a:pt x="1145" y="876"/>
                        </a:lnTo>
                        <a:cubicBezTo>
                          <a:pt x="1145" y="876"/>
                          <a:pt x="1078" y="853"/>
                          <a:pt x="1078" y="853"/>
                        </a:cubicBezTo>
                        <a:lnTo>
                          <a:pt x="1011" y="853"/>
                        </a:lnTo>
                        <a:cubicBezTo>
                          <a:pt x="1011" y="853"/>
                          <a:pt x="943" y="808"/>
                          <a:pt x="943" y="808"/>
                        </a:cubicBezTo>
                        <a:lnTo>
                          <a:pt x="898" y="808"/>
                        </a:lnTo>
                        <a:cubicBezTo>
                          <a:pt x="898" y="808"/>
                          <a:pt x="921" y="831"/>
                          <a:pt x="921" y="831"/>
                        </a:cubicBezTo>
                        <a:lnTo>
                          <a:pt x="1055" y="1033"/>
                        </a:lnTo>
                        <a:lnTo>
                          <a:pt x="1100" y="1078"/>
                        </a:lnTo>
                        <a:lnTo>
                          <a:pt x="1280" y="1325"/>
                        </a:lnTo>
                        <a:lnTo>
                          <a:pt x="1459" y="1572"/>
                        </a:lnTo>
                        <a:lnTo>
                          <a:pt x="1662" y="1819"/>
                        </a:lnTo>
                        <a:lnTo>
                          <a:pt x="1864" y="2066"/>
                        </a:lnTo>
                        <a:lnTo>
                          <a:pt x="2066" y="2313"/>
                        </a:lnTo>
                        <a:lnTo>
                          <a:pt x="2268" y="2560"/>
                        </a:lnTo>
                        <a:lnTo>
                          <a:pt x="2470" y="2807"/>
                        </a:lnTo>
                        <a:lnTo>
                          <a:pt x="2672" y="3054"/>
                        </a:lnTo>
                        <a:lnTo>
                          <a:pt x="2874" y="3301"/>
                        </a:lnTo>
                        <a:lnTo>
                          <a:pt x="2986" y="3436"/>
                        </a:lnTo>
                        <a:lnTo>
                          <a:pt x="3076" y="3548"/>
                        </a:lnTo>
                        <a:lnTo>
                          <a:pt x="3278" y="3795"/>
                        </a:lnTo>
                        <a:lnTo>
                          <a:pt x="3481" y="4042"/>
                        </a:lnTo>
                        <a:lnTo>
                          <a:pt x="3683" y="4289"/>
                        </a:lnTo>
                        <a:lnTo>
                          <a:pt x="3885" y="4536"/>
                        </a:lnTo>
                        <a:lnTo>
                          <a:pt x="4087" y="4783"/>
                        </a:lnTo>
                        <a:lnTo>
                          <a:pt x="4289" y="5030"/>
                        </a:lnTo>
                        <a:lnTo>
                          <a:pt x="4513" y="5277"/>
                        </a:lnTo>
                        <a:lnTo>
                          <a:pt x="4738" y="5524"/>
                        </a:lnTo>
                        <a:lnTo>
                          <a:pt x="4962" y="5771"/>
                        </a:lnTo>
                        <a:lnTo>
                          <a:pt x="5187" y="6018"/>
                        </a:lnTo>
                        <a:lnTo>
                          <a:pt x="5412" y="6265"/>
                        </a:lnTo>
                        <a:lnTo>
                          <a:pt x="5636" y="6512"/>
                        </a:lnTo>
                        <a:lnTo>
                          <a:pt x="5861" y="6759"/>
                        </a:lnTo>
                        <a:lnTo>
                          <a:pt x="6085" y="7006"/>
                        </a:lnTo>
                        <a:lnTo>
                          <a:pt x="6310" y="7253"/>
                        </a:lnTo>
                        <a:lnTo>
                          <a:pt x="6534" y="7500"/>
                        </a:lnTo>
                        <a:lnTo>
                          <a:pt x="6602" y="7567"/>
                        </a:lnTo>
                        <a:lnTo>
                          <a:pt x="6781" y="7747"/>
                        </a:lnTo>
                        <a:lnTo>
                          <a:pt x="7006" y="7994"/>
                        </a:lnTo>
                        <a:lnTo>
                          <a:pt x="7253" y="8241"/>
                        </a:lnTo>
                        <a:lnTo>
                          <a:pt x="7500" y="8488"/>
                        </a:lnTo>
                        <a:lnTo>
                          <a:pt x="7747" y="8735"/>
                        </a:lnTo>
                        <a:lnTo>
                          <a:pt x="7994" y="8982"/>
                        </a:lnTo>
                        <a:lnTo>
                          <a:pt x="8241" y="9229"/>
                        </a:lnTo>
                        <a:lnTo>
                          <a:pt x="8488" y="9476"/>
                        </a:lnTo>
                        <a:lnTo>
                          <a:pt x="8735" y="9723"/>
                        </a:lnTo>
                        <a:lnTo>
                          <a:pt x="8982" y="9970"/>
                        </a:lnTo>
                        <a:lnTo>
                          <a:pt x="9229" y="10195"/>
                        </a:lnTo>
                        <a:lnTo>
                          <a:pt x="9476" y="10419"/>
                        </a:lnTo>
                        <a:lnTo>
                          <a:pt x="9723" y="10644"/>
                        </a:lnTo>
                        <a:lnTo>
                          <a:pt x="9970" y="10868"/>
                        </a:lnTo>
                        <a:lnTo>
                          <a:pt x="10217" y="11093"/>
                        </a:lnTo>
                        <a:lnTo>
                          <a:pt x="10464" y="11317"/>
                        </a:lnTo>
                        <a:lnTo>
                          <a:pt x="10733" y="11542"/>
                        </a:lnTo>
                        <a:lnTo>
                          <a:pt x="11003" y="11766"/>
                        </a:lnTo>
                        <a:lnTo>
                          <a:pt x="11138" y="11879"/>
                        </a:lnTo>
                        <a:lnTo>
                          <a:pt x="11250" y="11991"/>
                        </a:lnTo>
                        <a:lnTo>
                          <a:pt x="11519" y="12216"/>
                        </a:lnTo>
                        <a:lnTo>
                          <a:pt x="11789" y="12440"/>
                        </a:lnTo>
                        <a:lnTo>
                          <a:pt x="12058" y="12665"/>
                        </a:lnTo>
                        <a:lnTo>
                          <a:pt x="12328" y="12889"/>
                        </a:lnTo>
                        <a:lnTo>
                          <a:pt x="12597" y="13114"/>
                        </a:lnTo>
                        <a:lnTo>
                          <a:pt x="12867" y="13338"/>
                        </a:lnTo>
                        <a:lnTo>
                          <a:pt x="13136" y="13563"/>
                        </a:lnTo>
                        <a:lnTo>
                          <a:pt x="13406" y="13765"/>
                        </a:lnTo>
                        <a:lnTo>
                          <a:pt x="13675" y="13967"/>
                        </a:lnTo>
                        <a:lnTo>
                          <a:pt x="13945" y="14169"/>
                        </a:lnTo>
                        <a:lnTo>
                          <a:pt x="14214" y="14371"/>
                        </a:lnTo>
                        <a:lnTo>
                          <a:pt x="14484" y="14573"/>
                        </a:lnTo>
                        <a:lnTo>
                          <a:pt x="14753" y="14775"/>
                        </a:lnTo>
                        <a:lnTo>
                          <a:pt x="15022" y="14977"/>
                        </a:lnTo>
                        <a:lnTo>
                          <a:pt x="15292" y="15180"/>
                        </a:lnTo>
                        <a:lnTo>
                          <a:pt x="15561" y="15382"/>
                        </a:lnTo>
                        <a:lnTo>
                          <a:pt x="15853" y="15584"/>
                        </a:lnTo>
                        <a:lnTo>
                          <a:pt x="16145" y="15786"/>
                        </a:lnTo>
                        <a:lnTo>
                          <a:pt x="16437" y="15966"/>
                        </a:lnTo>
                        <a:lnTo>
                          <a:pt x="16729" y="16145"/>
                        </a:lnTo>
                        <a:lnTo>
                          <a:pt x="17021" y="16325"/>
                        </a:lnTo>
                        <a:lnTo>
                          <a:pt x="17313" y="16504"/>
                        </a:lnTo>
                        <a:lnTo>
                          <a:pt x="17605" y="16684"/>
                        </a:lnTo>
                        <a:lnTo>
                          <a:pt x="17897" y="16864"/>
                        </a:lnTo>
                        <a:lnTo>
                          <a:pt x="18189" y="17043"/>
                        </a:lnTo>
                        <a:lnTo>
                          <a:pt x="18480" y="17223"/>
                        </a:lnTo>
                        <a:lnTo>
                          <a:pt x="18772" y="17403"/>
                        </a:lnTo>
                        <a:lnTo>
                          <a:pt x="19064" y="17560"/>
                        </a:lnTo>
                        <a:lnTo>
                          <a:pt x="19356" y="17717"/>
                        </a:lnTo>
                        <a:lnTo>
                          <a:pt x="19648" y="17874"/>
                        </a:lnTo>
                        <a:lnTo>
                          <a:pt x="19940" y="18031"/>
                        </a:lnTo>
                        <a:lnTo>
                          <a:pt x="20232" y="18189"/>
                        </a:lnTo>
                        <a:lnTo>
                          <a:pt x="20524" y="18346"/>
                        </a:lnTo>
                        <a:lnTo>
                          <a:pt x="20816" y="18503"/>
                        </a:lnTo>
                        <a:lnTo>
                          <a:pt x="21108" y="18660"/>
                        </a:lnTo>
                        <a:lnTo>
                          <a:pt x="21400" y="18795"/>
                        </a:lnTo>
                        <a:lnTo>
                          <a:pt x="21692" y="18930"/>
                        </a:lnTo>
                        <a:lnTo>
                          <a:pt x="21983" y="19064"/>
                        </a:lnTo>
                        <a:lnTo>
                          <a:pt x="22275" y="19199"/>
                        </a:lnTo>
                        <a:lnTo>
                          <a:pt x="22567" y="19334"/>
                        </a:lnTo>
                        <a:lnTo>
                          <a:pt x="22859" y="19469"/>
                        </a:lnTo>
                        <a:lnTo>
                          <a:pt x="23151" y="19603"/>
                        </a:lnTo>
                        <a:lnTo>
                          <a:pt x="23443" y="19738"/>
                        </a:lnTo>
                        <a:lnTo>
                          <a:pt x="23735" y="19850"/>
                        </a:lnTo>
                        <a:lnTo>
                          <a:pt x="24027" y="19963"/>
                        </a:lnTo>
                        <a:lnTo>
                          <a:pt x="24162" y="20007"/>
                        </a:lnTo>
                        <a:lnTo>
                          <a:pt x="24319" y="20075"/>
                        </a:lnTo>
                        <a:lnTo>
                          <a:pt x="24633" y="20187"/>
                        </a:lnTo>
                        <a:lnTo>
                          <a:pt x="24948" y="20299"/>
                        </a:lnTo>
                        <a:lnTo>
                          <a:pt x="25262" y="20412"/>
                        </a:lnTo>
                        <a:lnTo>
                          <a:pt x="25576" y="20524"/>
                        </a:lnTo>
                        <a:lnTo>
                          <a:pt x="25891" y="20614"/>
                        </a:lnTo>
                        <a:lnTo>
                          <a:pt x="26205" y="20704"/>
                        </a:lnTo>
                        <a:lnTo>
                          <a:pt x="26519" y="20793"/>
                        </a:lnTo>
                        <a:lnTo>
                          <a:pt x="26834" y="20883"/>
                        </a:lnTo>
                        <a:lnTo>
                          <a:pt x="27148" y="20973"/>
                        </a:lnTo>
                        <a:lnTo>
                          <a:pt x="27463" y="21063"/>
                        </a:lnTo>
                        <a:lnTo>
                          <a:pt x="27777" y="21153"/>
                        </a:lnTo>
                        <a:lnTo>
                          <a:pt x="28091" y="21220"/>
                        </a:lnTo>
                        <a:lnTo>
                          <a:pt x="28406" y="21287"/>
                        </a:lnTo>
                        <a:lnTo>
                          <a:pt x="28720" y="21355"/>
                        </a:lnTo>
                        <a:lnTo>
                          <a:pt x="29034" y="21422"/>
                        </a:lnTo>
                        <a:lnTo>
                          <a:pt x="29349" y="21489"/>
                        </a:lnTo>
                        <a:lnTo>
                          <a:pt x="29663" y="21557"/>
                        </a:lnTo>
                        <a:lnTo>
                          <a:pt x="29977" y="21602"/>
                        </a:lnTo>
                        <a:lnTo>
                          <a:pt x="30292" y="21647"/>
                        </a:lnTo>
                        <a:lnTo>
                          <a:pt x="30606" y="21692"/>
                        </a:lnTo>
                        <a:lnTo>
                          <a:pt x="30921" y="21736"/>
                        </a:lnTo>
                        <a:lnTo>
                          <a:pt x="31235" y="21781"/>
                        </a:lnTo>
                        <a:lnTo>
                          <a:pt x="31549" y="21781"/>
                        </a:lnTo>
                        <a:cubicBezTo>
                          <a:pt x="31549" y="21781"/>
                          <a:pt x="31864" y="21849"/>
                          <a:pt x="31864" y="21849"/>
                        </a:cubicBezTo>
                        <a:lnTo>
                          <a:pt x="32178" y="21849"/>
                        </a:lnTo>
                        <a:cubicBezTo>
                          <a:pt x="32178" y="21849"/>
                          <a:pt x="32492" y="21894"/>
                          <a:pt x="32492" y="21894"/>
                        </a:cubicBezTo>
                        <a:lnTo>
                          <a:pt x="32807" y="21894"/>
                        </a:lnTo>
                        <a:cubicBezTo>
                          <a:pt x="32807" y="21894"/>
                          <a:pt x="33121" y="21916"/>
                          <a:pt x="33121" y="21916"/>
                        </a:cubicBezTo>
                        <a:lnTo>
                          <a:pt x="33436" y="21916"/>
                        </a:lnTo>
                        <a:cubicBezTo>
                          <a:pt x="33436" y="21916"/>
                          <a:pt x="33750" y="21916"/>
                          <a:pt x="33750" y="21916"/>
                        </a:cubicBezTo>
                        <a:lnTo>
                          <a:pt x="34356" y="21916"/>
                        </a:lnTo>
                        <a:cubicBezTo>
                          <a:pt x="34356" y="21916"/>
                          <a:pt x="34671" y="21916"/>
                          <a:pt x="34671" y="21916"/>
                        </a:cubicBezTo>
                        <a:lnTo>
                          <a:pt x="36220" y="23466"/>
                        </a:lnTo>
                        <a:lnTo>
                          <a:pt x="34671" y="25015"/>
                        </a:lnTo>
                        <a:lnTo>
                          <a:pt x="34334" y="25015"/>
                        </a:lnTo>
                        <a:cubicBezTo>
                          <a:pt x="34334" y="25015"/>
                          <a:pt x="33997" y="25015"/>
                          <a:pt x="33997" y="25015"/>
                        </a:cubicBezTo>
                        <a:lnTo>
                          <a:pt x="33660" y="25015"/>
                        </a:lnTo>
                        <a:cubicBezTo>
                          <a:pt x="33660" y="25015"/>
                          <a:pt x="33323" y="24970"/>
                          <a:pt x="33323" y="24970"/>
                        </a:cubicBezTo>
                        <a:lnTo>
                          <a:pt x="32987" y="24970"/>
                        </a:lnTo>
                        <a:cubicBezTo>
                          <a:pt x="32987" y="24970"/>
                          <a:pt x="32650" y="24925"/>
                          <a:pt x="32650" y="24925"/>
                        </a:cubicBezTo>
                        <a:lnTo>
                          <a:pt x="32313" y="24880"/>
                        </a:lnTo>
                        <a:lnTo>
                          <a:pt x="31976" y="24835"/>
                        </a:lnTo>
                        <a:lnTo>
                          <a:pt x="31639" y="24790"/>
                        </a:lnTo>
                        <a:lnTo>
                          <a:pt x="31302" y="24745"/>
                        </a:lnTo>
                        <a:lnTo>
                          <a:pt x="30966" y="24701"/>
                        </a:lnTo>
                        <a:lnTo>
                          <a:pt x="30629" y="24656"/>
                        </a:lnTo>
                        <a:lnTo>
                          <a:pt x="30292" y="24588"/>
                        </a:lnTo>
                        <a:lnTo>
                          <a:pt x="29955" y="24521"/>
                        </a:lnTo>
                        <a:lnTo>
                          <a:pt x="29618" y="24454"/>
                        </a:lnTo>
                        <a:lnTo>
                          <a:pt x="29281" y="24386"/>
                        </a:lnTo>
                        <a:lnTo>
                          <a:pt x="28945" y="24319"/>
                        </a:lnTo>
                        <a:lnTo>
                          <a:pt x="28608" y="24229"/>
                        </a:lnTo>
                        <a:lnTo>
                          <a:pt x="28271" y="24139"/>
                        </a:lnTo>
                        <a:lnTo>
                          <a:pt x="27934" y="24049"/>
                        </a:lnTo>
                        <a:lnTo>
                          <a:pt x="27597" y="23960"/>
                        </a:lnTo>
                        <a:lnTo>
                          <a:pt x="27261" y="23870"/>
                        </a:lnTo>
                        <a:lnTo>
                          <a:pt x="26924" y="23780"/>
                        </a:lnTo>
                        <a:lnTo>
                          <a:pt x="26587" y="23668"/>
                        </a:lnTo>
                        <a:lnTo>
                          <a:pt x="26250" y="23555"/>
                        </a:lnTo>
                        <a:lnTo>
                          <a:pt x="25913" y="23443"/>
                        </a:lnTo>
                        <a:lnTo>
                          <a:pt x="25576" y="23331"/>
                        </a:lnTo>
                        <a:lnTo>
                          <a:pt x="25239" y="23219"/>
                        </a:lnTo>
                        <a:lnTo>
                          <a:pt x="24903" y="23106"/>
                        </a:lnTo>
                        <a:lnTo>
                          <a:pt x="24588" y="22971"/>
                        </a:lnTo>
                        <a:lnTo>
                          <a:pt x="24274" y="22837"/>
                        </a:lnTo>
                        <a:lnTo>
                          <a:pt x="23960" y="22702"/>
                        </a:lnTo>
                        <a:lnTo>
                          <a:pt x="23645" y="22567"/>
                        </a:lnTo>
                        <a:lnTo>
                          <a:pt x="23466" y="22500"/>
                        </a:lnTo>
                        <a:lnTo>
                          <a:pt x="23331" y="22433"/>
                        </a:lnTo>
                        <a:lnTo>
                          <a:pt x="23016" y="22298"/>
                        </a:lnTo>
                        <a:lnTo>
                          <a:pt x="22702" y="22163"/>
                        </a:lnTo>
                        <a:lnTo>
                          <a:pt x="22388" y="22006"/>
                        </a:lnTo>
                        <a:lnTo>
                          <a:pt x="22073" y="21849"/>
                        </a:lnTo>
                        <a:lnTo>
                          <a:pt x="21759" y="21692"/>
                        </a:lnTo>
                        <a:lnTo>
                          <a:pt x="21445" y="21534"/>
                        </a:lnTo>
                        <a:lnTo>
                          <a:pt x="21130" y="21377"/>
                        </a:lnTo>
                        <a:lnTo>
                          <a:pt x="20816" y="21220"/>
                        </a:lnTo>
                        <a:lnTo>
                          <a:pt x="20502" y="21063"/>
                        </a:lnTo>
                        <a:lnTo>
                          <a:pt x="20187" y="20883"/>
                        </a:lnTo>
                        <a:lnTo>
                          <a:pt x="19873" y="20704"/>
                        </a:lnTo>
                        <a:lnTo>
                          <a:pt x="19558" y="20524"/>
                        </a:lnTo>
                        <a:lnTo>
                          <a:pt x="19244" y="20344"/>
                        </a:lnTo>
                        <a:lnTo>
                          <a:pt x="18930" y="20165"/>
                        </a:lnTo>
                        <a:lnTo>
                          <a:pt x="18615" y="19985"/>
                        </a:lnTo>
                        <a:lnTo>
                          <a:pt x="18323" y="19805"/>
                        </a:lnTo>
                        <a:lnTo>
                          <a:pt x="18031" y="19626"/>
                        </a:lnTo>
                        <a:lnTo>
                          <a:pt x="17739" y="19446"/>
                        </a:lnTo>
                        <a:lnTo>
                          <a:pt x="17448" y="19244"/>
                        </a:lnTo>
                        <a:lnTo>
                          <a:pt x="17156" y="19042"/>
                        </a:lnTo>
                        <a:lnTo>
                          <a:pt x="16864" y="18840"/>
                        </a:lnTo>
                        <a:lnTo>
                          <a:pt x="16572" y="18638"/>
                        </a:lnTo>
                        <a:lnTo>
                          <a:pt x="16280" y="18436"/>
                        </a:lnTo>
                        <a:lnTo>
                          <a:pt x="15988" y="18234"/>
                        </a:lnTo>
                        <a:lnTo>
                          <a:pt x="15696" y="18031"/>
                        </a:lnTo>
                        <a:lnTo>
                          <a:pt x="15404" y="17829"/>
                        </a:lnTo>
                        <a:lnTo>
                          <a:pt x="15112" y="17627"/>
                        </a:lnTo>
                        <a:lnTo>
                          <a:pt x="14820" y="17425"/>
                        </a:lnTo>
                        <a:lnTo>
                          <a:pt x="14528" y="17201"/>
                        </a:lnTo>
                        <a:lnTo>
                          <a:pt x="14236" y="16976"/>
                        </a:lnTo>
                        <a:lnTo>
                          <a:pt x="13945" y="16751"/>
                        </a:lnTo>
                        <a:lnTo>
                          <a:pt x="13653" y="16527"/>
                        </a:lnTo>
                        <a:lnTo>
                          <a:pt x="13383" y="16302"/>
                        </a:lnTo>
                        <a:lnTo>
                          <a:pt x="13114" y="16078"/>
                        </a:lnTo>
                        <a:lnTo>
                          <a:pt x="12844" y="15853"/>
                        </a:lnTo>
                        <a:lnTo>
                          <a:pt x="12575" y="15629"/>
                        </a:lnTo>
                        <a:lnTo>
                          <a:pt x="12305" y="15404"/>
                        </a:lnTo>
                        <a:lnTo>
                          <a:pt x="12036" y="15180"/>
                        </a:lnTo>
                        <a:lnTo>
                          <a:pt x="11766" y="14955"/>
                        </a:lnTo>
                        <a:lnTo>
                          <a:pt x="11497" y="14731"/>
                        </a:lnTo>
                        <a:lnTo>
                          <a:pt x="11228" y="14483"/>
                        </a:lnTo>
                        <a:lnTo>
                          <a:pt x="10958" y="14237"/>
                        </a:lnTo>
                        <a:lnTo>
                          <a:pt x="10689" y="13989"/>
                        </a:lnTo>
                        <a:lnTo>
                          <a:pt x="10419" y="13742"/>
                        </a:lnTo>
                        <a:lnTo>
                          <a:pt x="10150" y="13495"/>
                        </a:lnTo>
                        <a:lnTo>
                          <a:pt x="10037" y="13383"/>
                        </a:lnTo>
                        <a:lnTo>
                          <a:pt x="9903" y="13248"/>
                        </a:lnTo>
                        <a:lnTo>
                          <a:pt x="9656" y="13001"/>
                        </a:lnTo>
                        <a:lnTo>
                          <a:pt x="9409" y="12754"/>
                        </a:lnTo>
                        <a:lnTo>
                          <a:pt x="9162" y="12507"/>
                        </a:lnTo>
                        <a:lnTo>
                          <a:pt x="8915" y="12260"/>
                        </a:lnTo>
                        <a:lnTo>
                          <a:pt x="8668" y="12013"/>
                        </a:lnTo>
                        <a:lnTo>
                          <a:pt x="8421" y="11766"/>
                        </a:lnTo>
                        <a:lnTo>
                          <a:pt x="8174" y="11519"/>
                        </a:lnTo>
                        <a:lnTo>
                          <a:pt x="7927" y="11272"/>
                        </a:lnTo>
                        <a:lnTo>
                          <a:pt x="7680" y="11025"/>
                        </a:lnTo>
                        <a:lnTo>
                          <a:pt x="7433" y="10756"/>
                        </a:lnTo>
                        <a:lnTo>
                          <a:pt x="7186" y="10486"/>
                        </a:lnTo>
                        <a:lnTo>
                          <a:pt x="6961" y="10217"/>
                        </a:lnTo>
                        <a:lnTo>
                          <a:pt x="6737" y="9948"/>
                        </a:lnTo>
                        <a:lnTo>
                          <a:pt x="6512" y="9678"/>
                        </a:lnTo>
                        <a:lnTo>
                          <a:pt x="6287" y="9409"/>
                        </a:lnTo>
                        <a:lnTo>
                          <a:pt x="6063" y="9139"/>
                        </a:lnTo>
                        <a:lnTo>
                          <a:pt x="5838" y="8870"/>
                        </a:lnTo>
                        <a:lnTo>
                          <a:pt x="5681" y="8668"/>
                        </a:lnTo>
                        <a:lnTo>
                          <a:pt x="5614" y="8600"/>
                        </a:lnTo>
                        <a:lnTo>
                          <a:pt x="5389" y="8331"/>
                        </a:lnTo>
                        <a:lnTo>
                          <a:pt x="5165" y="8061"/>
                        </a:lnTo>
                        <a:lnTo>
                          <a:pt x="4940" y="7792"/>
                        </a:lnTo>
                        <a:lnTo>
                          <a:pt x="4738" y="7522"/>
                        </a:lnTo>
                        <a:lnTo>
                          <a:pt x="4536" y="7253"/>
                        </a:lnTo>
                        <a:lnTo>
                          <a:pt x="4334" y="6983"/>
                        </a:lnTo>
                        <a:lnTo>
                          <a:pt x="4132" y="6714"/>
                        </a:lnTo>
                        <a:lnTo>
                          <a:pt x="3930" y="6445"/>
                        </a:lnTo>
                        <a:lnTo>
                          <a:pt x="3727" y="6175"/>
                        </a:lnTo>
                        <a:lnTo>
                          <a:pt x="3525" y="5906"/>
                        </a:lnTo>
                        <a:lnTo>
                          <a:pt x="3323" y="5636"/>
                        </a:lnTo>
                        <a:lnTo>
                          <a:pt x="3121" y="5367"/>
                        </a:lnTo>
                        <a:lnTo>
                          <a:pt x="2919" y="5097"/>
                        </a:lnTo>
                        <a:lnTo>
                          <a:pt x="2717" y="4828"/>
                        </a:lnTo>
                        <a:lnTo>
                          <a:pt x="2537" y="4558"/>
                        </a:lnTo>
                        <a:lnTo>
                          <a:pt x="2358" y="4289"/>
                        </a:lnTo>
                        <a:lnTo>
                          <a:pt x="2268" y="4154"/>
                        </a:lnTo>
                        <a:lnTo>
                          <a:pt x="2178" y="3997"/>
                        </a:lnTo>
                        <a:lnTo>
                          <a:pt x="1999" y="3705"/>
                        </a:lnTo>
                        <a:lnTo>
                          <a:pt x="1819" y="3436"/>
                        </a:lnTo>
                        <a:lnTo>
                          <a:pt x="1639" y="3144"/>
                        </a:lnTo>
                        <a:lnTo>
                          <a:pt x="1459" y="2874"/>
                        </a:lnTo>
                        <a:lnTo>
                          <a:pt x="1302" y="2605"/>
                        </a:lnTo>
                        <a:lnTo>
                          <a:pt x="1145" y="2335"/>
                        </a:lnTo>
                        <a:lnTo>
                          <a:pt x="988" y="2066"/>
                        </a:lnTo>
                        <a:lnTo>
                          <a:pt x="831" y="1796"/>
                        </a:lnTo>
                        <a:lnTo>
                          <a:pt x="674" y="1527"/>
                        </a:lnTo>
                        <a:lnTo>
                          <a:pt x="629" y="1460"/>
                        </a:lnTo>
                        <a:lnTo>
                          <a:pt x="516" y="1235"/>
                        </a:lnTo>
                        <a:lnTo>
                          <a:pt x="359" y="966"/>
                        </a:lnTo>
                        <a:lnTo>
                          <a:pt x="202" y="696"/>
                        </a:lnTo>
                        <a:lnTo>
                          <a:pt x="45" y="427"/>
                        </a:lnTo>
                        <a:lnTo>
                          <a:pt x="45" y="382"/>
                        </a:lnTo>
                        <a:cubicBezTo>
                          <a:pt x="45" y="382"/>
                          <a:pt x="0" y="337"/>
                          <a:pt x="0" y="337"/>
                        </a:cubicBezTo>
                        <a:lnTo>
                          <a:pt x="0" y="292"/>
                        </a:lnTo>
                        <a:cubicBezTo>
                          <a:pt x="0" y="292"/>
                          <a:pt x="0" y="247"/>
                          <a:pt x="0" y="247"/>
                        </a:cubicBezTo>
                        <a:lnTo>
                          <a:pt x="0" y="202"/>
                        </a:lnTo>
                        <a:cubicBezTo>
                          <a:pt x="0" y="202"/>
                          <a:pt x="22" y="157"/>
                          <a:pt x="22" y="157"/>
                        </a:cubicBezTo>
                        <a:lnTo>
                          <a:pt x="22" y="112"/>
                        </a:lnTo>
                        <a:cubicBezTo>
                          <a:pt x="22" y="112"/>
                          <a:pt x="90" y="67"/>
                          <a:pt x="90" y="67"/>
                        </a:cubicBezTo>
                        <a:lnTo>
                          <a:pt x="135" y="67"/>
                        </a:lnTo>
                        <a:cubicBezTo>
                          <a:pt x="135" y="67"/>
                          <a:pt x="180" y="22"/>
                          <a:pt x="180" y="22"/>
                        </a:cubicBezTo>
                        <a:lnTo>
                          <a:pt x="224" y="22"/>
                        </a:lnTo>
                        <a:cubicBezTo>
                          <a:pt x="224" y="22"/>
                          <a:pt x="269" y="0"/>
                          <a:pt x="269" y="0"/>
                        </a:cubicBezTo>
                        <a:lnTo>
                          <a:pt x="314" y="0"/>
                        </a:lnTo>
                        <a:cubicBezTo>
                          <a:pt x="314" y="0"/>
                          <a:pt x="359" y="0"/>
                          <a:pt x="359" y="0"/>
                        </a:cubicBezTo>
                        <a:lnTo>
                          <a:pt x="404" y="0"/>
                        </a:lnTo>
                        <a:cubicBezTo>
                          <a:pt x="404" y="0"/>
                          <a:pt x="471" y="45"/>
                          <a:pt x="471" y="45"/>
                        </a:cubicBezTo>
                        <a:lnTo>
                          <a:pt x="651" y="135"/>
                        </a:lnTo>
                        <a:lnTo>
                          <a:pt x="763" y="202"/>
                        </a:lnTo>
                        <a:lnTo>
                          <a:pt x="898" y="269"/>
                        </a:lnTo>
                        <a:lnTo>
                          <a:pt x="1033" y="337"/>
                        </a:lnTo>
                        <a:lnTo>
                          <a:pt x="1168" y="404"/>
                        </a:lnTo>
                        <a:lnTo>
                          <a:pt x="1168" y="404"/>
                        </a:lnTo>
                        <a:cubicBezTo>
                          <a:pt x="1168" y="404"/>
                          <a:pt x="1235" y="427"/>
                          <a:pt x="1235" y="427"/>
                        </a:cubicBezTo>
                        <a:lnTo>
                          <a:pt x="1235" y="427"/>
                        </a:lnTo>
                        <a:close/>
                        <a:moveTo>
                          <a:pt x="1213" y="719"/>
                        </a:moveTo>
                        <a:lnTo>
                          <a:pt x="1213" y="719"/>
                        </a:lnTo>
                        <a:cubicBezTo>
                          <a:pt x="1213" y="719"/>
                          <a:pt x="1213" y="719"/>
                          <a:pt x="1213" y="719"/>
                        </a:cubicBezTo>
                        <a:lnTo>
                          <a:pt x="1213" y="719"/>
                        </a:lnTo>
                        <a:close/>
                        <a:moveTo>
                          <a:pt x="1213" y="719"/>
                        </a:moveTo>
                        <a:lnTo>
                          <a:pt x="1213" y="719"/>
                        </a:lnTo>
                        <a:cubicBezTo>
                          <a:pt x="1213" y="719"/>
                          <a:pt x="1213" y="719"/>
                          <a:pt x="1213" y="719"/>
                        </a:cubicBezTo>
                        <a:lnTo>
                          <a:pt x="1213" y="719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任意多边形: 形状 67">
                    <a:extLst>
                      <a:ext uri="{FF2B5EF4-FFF2-40B4-BE49-F238E27FC236}">
                        <a16:creationId xmlns:a16="http://schemas.microsoft.com/office/drawing/2014/main" id="{C9B4C485-8407-BBEB-DCE7-A45489F3F1C5}"/>
                      </a:ext>
                    </a:extLst>
                  </p:cNvPr>
                  <p:cNvSpPr/>
                  <p:nvPr/>
                </p:nvSpPr>
                <p:spPr>
                  <a:xfrm>
                    <a:off x="9767701" y="4692255"/>
                    <a:ext cx="126669" cy="97410"/>
                  </a:xfrm>
                  <a:custGeom>
                    <a:avLst/>
                    <a:gdLst>
                      <a:gd name="connsiteX0" fmla="*/ 123750 w 126669"/>
                      <a:gd name="connsiteY0" fmla="*/ 89259 h 97410"/>
                      <a:gd name="connsiteX1" fmla="*/ 123862 w 126669"/>
                      <a:gd name="connsiteY1" fmla="*/ 89259 h 97410"/>
                      <a:gd name="connsiteX2" fmla="*/ 123975 w 126669"/>
                      <a:gd name="connsiteY2" fmla="*/ 89259 h 97410"/>
                      <a:gd name="connsiteX3" fmla="*/ 124109 w 126669"/>
                      <a:gd name="connsiteY3" fmla="*/ 89259 h 97410"/>
                      <a:gd name="connsiteX4" fmla="*/ 124244 w 126669"/>
                      <a:gd name="connsiteY4" fmla="*/ 89259 h 97410"/>
                      <a:gd name="connsiteX5" fmla="*/ 124379 w 126669"/>
                      <a:gd name="connsiteY5" fmla="*/ 89259 h 97410"/>
                      <a:gd name="connsiteX6" fmla="*/ 124513 w 126669"/>
                      <a:gd name="connsiteY6" fmla="*/ 89259 h 97410"/>
                      <a:gd name="connsiteX7" fmla="*/ 124671 w 126669"/>
                      <a:gd name="connsiteY7" fmla="*/ 89259 h 97410"/>
                      <a:gd name="connsiteX8" fmla="*/ 124828 w 126669"/>
                      <a:gd name="connsiteY8" fmla="*/ 89304 h 97410"/>
                      <a:gd name="connsiteX9" fmla="*/ 124985 w 126669"/>
                      <a:gd name="connsiteY9" fmla="*/ 89304 h 97410"/>
                      <a:gd name="connsiteX10" fmla="*/ 125142 w 126669"/>
                      <a:gd name="connsiteY10" fmla="*/ 89349 h 97410"/>
                      <a:gd name="connsiteX11" fmla="*/ 125299 w 126669"/>
                      <a:gd name="connsiteY11" fmla="*/ 89349 h 97410"/>
                      <a:gd name="connsiteX12" fmla="*/ 125367 w 126669"/>
                      <a:gd name="connsiteY12" fmla="*/ 89394 h 97410"/>
                      <a:gd name="connsiteX13" fmla="*/ 125434 w 126669"/>
                      <a:gd name="connsiteY13" fmla="*/ 89394 h 97410"/>
                      <a:gd name="connsiteX14" fmla="*/ 125501 w 126669"/>
                      <a:gd name="connsiteY14" fmla="*/ 89439 h 97410"/>
                      <a:gd name="connsiteX15" fmla="*/ 125569 w 126669"/>
                      <a:gd name="connsiteY15" fmla="*/ 89439 h 97410"/>
                      <a:gd name="connsiteX16" fmla="*/ 125636 w 126669"/>
                      <a:gd name="connsiteY16" fmla="*/ 89483 h 97410"/>
                      <a:gd name="connsiteX17" fmla="*/ 125704 w 126669"/>
                      <a:gd name="connsiteY17" fmla="*/ 89483 h 97410"/>
                      <a:gd name="connsiteX18" fmla="*/ 125771 w 126669"/>
                      <a:gd name="connsiteY18" fmla="*/ 89528 h 97410"/>
                      <a:gd name="connsiteX19" fmla="*/ 125838 w 126669"/>
                      <a:gd name="connsiteY19" fmla="*/ 89528 h 97410"/>
                      <a:gd name="connsiteX20" fmla="*/ 125906 w 126669"/>
                      <a:gd name="connsiteY20" fmla="*/ 89573 h 97410"/>
                      <a:gd name="connsiteX21" fmla="*/ 125973 w 126669"/>
                      <a:gd name="connsiteY21" fmla="*/ 89573 h 97410"/>
                      <a:gd name="connsiteX22" fmla="*/ 126040 w 126669"/>
                      <a:gd name="connsiteY22" fmla="*/ 89641 h 97410"/>
                      <a:gd name="connsiteX23" fmla="*/ 126108 w 126669"/>
                      <a:gd name="connsiteY23" fmla="*/ 89686 h 97410"/>
                      <a:gd name="connsiteX24" fmla="*/ 126175 w 126669"/>
                      <a:gd name="connsiteY24" fmla="*/ 89730 h 97410"/>
                      <a:gd name="connsiteX25" fmla="*/ 126243 w 126669"/>
                      <a:gd name="connsiteY25" fmla="*/ 89775 h 97410"/>
                      <a:gd name="connsiteX26" fmla="*/ 126310 w 126669"/>
                      <a:gd name="connsiteY26" fmla="*/ 89820 h 97410"/>
                      <a:gd name="connsiteX27" fmla="*/ 126377 w 126669"/>
                      <a:gd name="connsiteY27" fmla="*/ 89865 h 97410"/>
                      <a:gd name="connsiteX28" fmla="*/ 126445 w 126669"/>
                      <a:gd name="connsiteY28" fmla="*/ 89910 h 97410"/>
                      <a:gd name="connsiteX29" fmla="*/ 126490 w 126669"/>
                      <a:gd name="connsiteY29" fmla="*/ 89978 h 97410"/>
                      <a:gd name="connsiteX30" fmla="*/ 126534 w 126669"/>
                      <a:gd name="connsiteY30" fmla="*/ 90045 h 97410"/>
                      <a:gd name="connsiteX31" fmla="*/ 126579 w 126669"/>
                      <a:gd name="connsiteY31" fmla="*/ 90112 h 97410"/>
                      <a:gd name="connsiteX32" fmla="*/ 126624 w 126669"/>
                      <a:gd name="connsiteY32" fmla="*/ 90202 h 97410"/>
                      <a:gd name="connsiteX33" fmla="*/ 126624 w 126669"/>
                      <a:gd name="connsiteY33" fmla="*/ 90292 h 97410"/>
                      <a:gd name="connsiteX34" fmla="*/ 126669 w 126669"/>
                      <a:gd name="connsiteY34" fmla="*/ 90337 h 97410"/>
                      <a:gd name="connsiteX35" fmla="*/ 126669 w 126669"/>
                      <a:gd name="connsiteY35" fmla="*/ 90382 h 97410"/>
                      <a:gd name="connsiteX36" fmla="*/ 126669 w 126669"/>
                      <a:gd name="connsiteY36" fmla="*/ 90427 h 97410"/>
                      <a:gd name="connsiteX37" fmla="*/ 126669 w 126669"/>
                      <a:gd name="connsiteY37" fmla="*/ 90472 h 97410"/>
                      <a:gd name="connsiteX38" fmla="*/ 126669 w 126669"/>
                      <a:gd name="connsiteY38" fmla="*/ 90516 h 97410"/>
                      <a:gd name="connsiteX39" fmla="*/ 126669 w 126669"/>
                      <a:gd name="connsiteY39" fmla="*/ 90606 h 97410"/>
                      <a:gd name="connsiteX40" fmla="*/ 126669 w 126669"/>
                      <a:gd name="connsiteY40" fmla="*/ 90651 h 97410"/>
                      <a:gd name="connsiteX41" fmla="*/ 126669 w 126669"/>
                      <a:gd name="connsiteY41" fmla="*/ 90718 h 97410"/>
                      <a:gd name="connsiteX42" fmla="*/ 126669 w 126669"/>
                      <a:gd name="connsiteY42" fmla="*/ 90786 h 97410"/>
                      <a:gd name="connsiteX43" fmla="*/ 126669 w 126669"/>
                      <a:gd name="connsiteY43" fmla="*/ 90786 h 97410"/>
                      <a:gd name="connsiteX44" fmla="*/ 126669 w 126669"/>
                      <a:gd name="connsiteY44" fmla="*/ 90853 h 97410"/>
                      <a:gd name="connsiteX45" fmla="*/ 126669 w 126669"/>
                      <a:gd name="connsiteY45" fmla="*/ 90921 h 97410"/>
                      <a:gd name="connsiteX46" fmla="*/ 126624 w 126669"/>
                      <a:gd name="connsiteY46" fmla="*/ 90988 h 97410"/>
                      <a:gd name="connsiteX47" fmla="*/ 126624 w 126669"/>
                      <a:gd name="connsiteY47" fmla="*/ 91055 h 97410"/>
                      <a:gd name="connsiteX48" fmla="*/ 126579 w 126669"/>
                      <a:gd name="connsiteY48" fmla="*/ 91123 h 97410"/>
                      <a:gd name="connsiteX49" fmla="*/ 126579 w 126669"/>
                      <a:gd name="connsiteY49" fmla="*/ 91190 h 97410"/>
                      <a:gd name="connsiteX50" fmla="*/ 126534 w 126669"/>
                      <a:gd name="connsiteY50" fmla="*/ 91257 h 97410"/>
                      <a:gd name="connsiteX51" fmla="*/ 126534 w 126669"/>
                      <a:gd name="connsiteY51" fmla="*/ 91325 h 97410"/>
                      <a:gd name="connsiteX52" fmla="*/ 126490 w 126669"/>
                      <a:gd name="connsiteY52" fmla="*/ 91392 h 97410"/>
                      <a:gd name="connsiteX53" fmla="*/ 126490 w 126669"/>
                      <a:gd name="connsiteY53" fmla="*/ 91460 h 97410"/>
                      <a:gd name="connsiteX54" fmla="*/ 126422 w 126669"/>
                      <a:gd name="connsiteY54" fmla="*/ 91527 h 97410"/>
                      <a:gd name="connsiteX55" fmla="*/ 126422 w 126669"/>
                      <a:gd name="connsiteY55" fmla="*/ 91594 h 97410"/>
                      <a:gd name="connsiteX56" fmla="*/ 126355 w 126669"/>
                      <a:gd name="connsiteY56" fmla="*/ 91662 h 97410"/>
                      <a:gd name="connsiteX57" fmla="*/ 126310 w 126669"/>
                      <a:gd name="connsiteY57" fmla="*/ 91729 h 97410"/>
                      <a:gd name="connsiteX58" fmla="*/ 126265 w 126669"/>
                      <a:gd name="connsiteY58" fmla="*/ 91796 h 97410"/>
                      <a:gd name="connsiteX59" fmla="*/ 126220 w 126669"/>
                      <a:gd name="connsiteY59" fmla="*/ 91864 h 97410"/>
                      <a:gd name="connsiteX60" fmla="*/ 126153 w 126669"/>
                      <a:gd name="connsiteY60" fmla="*/ 91998 h 97410"/>
                      <a:gd name="connsiteX61" fmla="*/ 126063 w 126669"/>
                      <a:gd name="connsiteY61" fmla="*/ 92133 h 97410"/>
                      <a:gd name="connsiteX62" fmla="*/ 125973 w 126669"/>
                      <a:gd name="connsiteY62" fmla="*/ 92268 h 97410"/>
                      <a:gd name="connsiteX63" fmla="*/ 125883 w 126669"/>
                      <a:gd name="connsiteY63" fmla="*/ 92403 h 97410"/>
                      <a:gd name="connsiteX64" fmla="*/ 125793 w 126669"/>
                      <a:gd name="connsiteY64" fmla="*/ 92537 h 97410"/>
                      <a:gd name="connsiteX65" fmla="*/ 125704 w 126669"/>
                      <a:gd name="connsiteY65" fmla="*/ 92650 h 97410"/>
                      <a:gd name="connsiteX66" fmla="*/ 125614 w 126669"/>
                      <a:gd name="connsiteY66" fmla="*/ 92762 h 97410"/>
                      <a:gd name="connsiteX67" fmla="*/ 125524 w 126669"/>
                      <a:gd name="connsiteY67" fmla="*/ 92874 h 97410"/>
                      <a:gd name="connsiteX68" fmla="*/ 125434 w 126669"/>
                      <a:gd name="connsiteY68" fmla="*/ 92986 h 97410"/>
                      <a:gd name="connsiteX69" fmla="*/ 125322 w 126669"/>
                      <a:gd name="connsiteY69" fmla="*/ 93099 h 97410"/>
                      <a:gd name="connsiteX70" fmla="*/ 125210 w 126669"/>
                      <a:gd name="connsiteY70" fmla="*/ 93211 h 97410"/>
                      <a:gd name="connsiteX71" fmla="*/ 125097 w 126669"/>
                      <a:gd name="connsiteY71" fmla="*/ 93323 h 97410"/>
                      <a:gd name="connsiteX72" fmla="*/ 124985 w 126669"/>
                      <a:gd name="connsiteY72" fmla="*/ 93436 h 97410"/>
                      <a:gd name="connsiteX73" fmla="*/ 124873 w 126669"/>
                      <a:gd name="connsiteY73" fmla="*/ 93548 h 97410"/>
                      <a:gd name="connsiteX74" fmla="*/ 124760 w 126669"/>
                      <a:gd name="connsiteY74" fmla="*/ 93638 h 97410"/>
                      <a:gd name="connsiteX75" fmla="*/ 124648 w 126669"/>
                      <a:gd name="connsiteY75" fmla="*/ 93727 h 97410"/>
                      <a:gd name="connsiteX76" fmla="*/ 124536 w 126669"/>
                      <a:gd name="connsiteY76" fmla="*/ 93817 h 97410"/>
                      <a:gd name="connsiteX77" fmla="*/ 124424 w 126669"/>
                      <a:gd name="connsiteY77" fmla="*/ 93907 h 97410"/>
                      <a:gd name="connsiteX78" fmla="*/ 124311 w 126669"/>
                      <a:gd name="connsiteY78" fmla="*/ 93997 h 97410"/>
                      <a:gd name="connsiteX79" fmla="*/ 124222 w 126669"/>
                      <a:gd name="connsiteY79" fmla="*/ 94087 h 97410"/>
                      <a:gd name="connsiteX80" fmla="*/ 124132 w 126669"/>
                      <a:gd name="connsiteY80" fmla="*/ 94154 h 97410"/>
                      <a:gd name="connsiteX81" fmla="*/ 124042 w 126669"/>
                      <a:gd name="connsiteY81" fmla="*/ 94221 h 97410"/>
                      <a:gd name="connsiteX82" fmla="*/ 123952 w 126669"/>
                      <a:gd name="connsiteY82" fmla="*/ 94289 h 97410"/>
                      <a:gd name="connsiteX83" fmla="*/ 123885 w 126669"/>
                      <a:gd name="connsiteY83" fmla="*/ 94334 h 97410"/>
                      <a:gd name="connsiteX84" fmla="*/ 123795 w 126669"/>
                      <a:gd name="connsiteY84" fmla="*/ 94379 h 97410"/>
                      <a:gd name="connsiteX85" fmla="*/ 123638 w 126669"/>
                      <a:gd name="connsiteY85" fmla="*/ 94469 h 97410"/>
                      <a:gd name="connsiteX86" fmla="*/ 123480 w 126669"/>
                      <a:gd name="connsiteY86" fmla="*/ 94558 h 97410"/>
                      <a:gd name="connsiteX87" fmla="*/ 123323 w 126669"/>
                      <a:gd name="connsiteY87" fmla="*/ 94648 h 97410"/>
                      <a:gd name="connsiteX88" fmla="*/ 123166 w 126669"/>
                      <a:gd name="connsiteY88" fmla="*/ 94738 h 97410"/>
                      <a:gd name="connsiteX89" fmla="*/ 123009 w 126669"/>
                      <a:gd name="connsiteY89" fmla="*/ 94828 h 97410"/>
                      <a:gd name="connsiteX90" fmla="*/ 122852 w 126669"/>
                      <a:gd name="connsiteY90" fmla="*/ 94895 h 97410"/>
                      <a:gd name="connsiteX91" fmla="*/ 122695 w 126669"/>
                      <a:gd name="connsiteY91" fmla="*/ 94963 h 97410"/>
                      <a:gd name="connsiteX92" fmla="*/ 122537 w 126669"/>
                      <a:gd name="connsiteY92" fmla="*/ 95030 h 97410"/>
                      <a:gd name="connsiteX93" fmla="*/ 122380 w 126669"/>
                      <a:gd name="connsiteY93" fmla="*/ 95097 h 97410"/>
                      <a:gd name="connsiteX94" fmla="*/ 122223 w 126669"/>
                      <a:gd name="connsiteY94" fmla="*/ 95165 h 97410"/>
                      <a:gd name="connsiteX95" fmla="*/ 122066 w 126669"/>
                      <a:gd name="connsiteY95" fmla="*/ 95232 h 97410"/>
                      <a:gd name="connsiteX96" fmla="*/ 121909 w 126669"/>
                      <a:gd name="connsiteY96" fmla="*/ 95299 h 97410"/>
                      <a:gd name="connsiteX97" fmla="*/ 121752 w 126669"/>
                      <a:gd name="connsiteY97" fmla="*/ 95367 h 97410"/>
                      <a:gd name="connsiteX98" fmla="*/ 121594 w 126669"/>
                      <a:gd name="connsiteY98" fmla="*/ 95434 h 97410"/>
                      <a:gd name="connsiteX99" fmla="*/ 121437 w 126669"/>
                      <a:gd name="connsiteY99" fmla="*/ 95501 h 97410"/>
                      <a:gd name="connsiteX100" fmla="*/ 121257 w 126669"/>
                      <a:gd name="connsiteY100" fmla="*/ 95569 h 97410"/>
                      <a:gd name="connsiteX101" fmla="*/ 121078 w 126669"/>
                      <a:gd name="connsiteY101" fmla="*/ 95636 h 97410"/>
                      <a:gd name="connsiteX102" fmla="*/ 120898 w 126669"/>
                      <a:gd name="connsiteY102" fmla="*/ 95704 h 97410"/>
                      <a:gd name="connsiteX103" fmla="*/ 120719 w 126669"/>
                      <a:gd name="connsiteY103" fmla="*/ 95771 h 97410"/>
                      <a:gd name="connsiteX104" fmla="*/ 120539 w 126669"/>
                      <a:gd name="connsiteY104" fmla="*/ 95838 h 97410"/>
                      <a:gd name="connsiteX105" fmla="*/ 120359 w 126669"/>
                      <a:gd name="connsiteY105" fmla="*/ 95906 h 97410"/>
                      <a:gd name="connsiteX106" fmla="*/ 120180 w 126669"/>
                      <a:gd name="connsiteY106" fmla="*/ 95951 h 97410"/>
                      <a:gd name="connsiteX107" fmla="*/ 120000 w 126669"/>
                      <a:gd name="connsiteY107" fmla="*/ 95995 h 97410"/>
                      <a:gd name="connsiteX108" fmla="*/ 119820 w 126669"/>
                      <a:gd name="connsiteY108" fmla="*/ 96040 h 97410"/>
                      <a:gd name="connsiteX109" fmla="*/ 119641 w 126669"/>
                      <a:gd name="connsiteY109" fmla="*/ 96085 h 97410"/>
                      <a:gd name="connsiteX110" fmla="*/ 119461 w 126669"/>
                      <a:gd name="connsiteY110" fmla="*/ 96130 h 97410"/>
                      <a:gd name="connsiteX111" fmla="*/ 119281 w 126669"/>
                      <a:gd name="connsiteY111" fmla="*/ 96175 h 97410"/>
                      <a:gd name="connsiteX112" fmla="*/ 119102 w 126669"/>
                      <a:gd name="connsiteY112" fmla="*/ 96220 h 97410"/>
                      <a:gd name="connsiteX113" fmla="*/ 118922 w 126669"/>
                      <a:gd name="connsiteY113" fmla="*/ 96265 h 97410"/>
                      <a:gd name="connsiteX114" fmla="*/ 118742 w 126669"/>
                      <a:gd name="connsiteY114" fmla="*/ 96310 h 97410"/>
                      <a:gd name="connsiteX115" fmla="*/ 118563 w 126669"/>
                      <a:gd name="connsiteY115" fmla="*/ 96355 h 97410"/>
                      <a:gd name="connsiteX116" fmla="*/ 118383 w 126669"/>
                      <a:gd name="connsiteY116" fmla="*/ 96400 h 97410"/>
                      <a:gd name="connsiteX117" fmla="*/ 118204 w 126669"/>
                      <a:gd name="connsiteY117" fmla="*/ 96445 h 97410"/>
                      <a:gd name="connsiteX118" fmla="*/ 118024 w 126669"/>
                      <a:gd name="connsiteY118" fmla="*/ 96489 h 97410"/>
                      <a:gd name="connsiteX119" fmla="*/ 117844 w 126669"/>
                      <a:gd name="connsiteY119" fmla="*/ 96534 h 97410"/>
                      <a:gd name="connsiteX120" fmla="*/ 117485 w 126669"/>
                      <a:gd name="connsiteY120" fmla="*/ 96602 h 97410"/>
                      <a:gd name="connsiteX121" fmla="*/ 117126 w 126669"/>
                      <a:gd name="connsiteY121" fmla="*/ 96669 h 97410"/>
                      <a:gd name="connsiteX122" fmla="*/ 116766 w 126669"/>
                      <a:gd name="connsiteY122" fmla="*/ 96736 h 97410"/>
                      <a:gd name="connsiteX123" fmla="*/ 116407 w 126669"/>
                      <a:gd name="connsiteY123" fmla="*/ 96804 h 97410"/>
                      <a:gd name="connsiteX124" fmla="*/ 116048 w 126669"/>
                      <a:gd name="connsiteY124" fmla="*/ 96871 h 97410"/>
                      <a:gd name="connsiteX125" fmla="*/ 115689 w 126669"/>
                      <a:gd name="connsiteY125" fmla="*/ 96939 h 97410"/>
                      <a:gd name="connsiteX126" fmla="*/ 115329 w 126669"/>
                      <a:gd name="connsiteY126" fmla="*/ 96983 h 97410"/>
                      <a:gd name="connsiteX127" fmla="*/ 114970 w 126669"/>
                      <a:gd name="connsiteY127" fmla="*/ 97028 h 97410"/>
                      <a:gd name="connsiteX128" fmla="*/ 114611 w 126669"/>
                      <a:gd name="connsiteY128" fmla="*/ 97073 h 97410"/>
                      <a:gd name="connsiteX129" fmla="*/ 114251 w 126669"/>
                      <a:gd name="connsiteY129" fmla="*/ 97118 h 97410"/>
                      <a:gd name="connsiteX130" fmla="*/ 113892 w 126669"/>
                      <a:gd name="connsiteY130" fmla="*/ 97163 h 97410"/>
                      <a:gd name="connsiteX131" fmla="*/ 113533 w 126669"/>
                      <a:gd name="connsiteY131" fmla="*/ 97208 h 97410"/>
                      <a:gd name="connsiteX132" fmla="*/ 113174 w 126669"/>
                      <a:gd name="connsiteY132" fmla="*/ 97253 h 97410"/>
                      <a:gd name="connsiteX133" fmla="*/ 112814 w 126669"/>
                      <a:gd name="connsiteY133" fmla="*/ 97253 h 97410"/>
                      <a:gd name="connsiteX134" fmla="*/ 112455 w 126669"/>
                      <a:gd name="connsiteY134" fmla="*/ 97320 h 97410"/>
                      <a:gd name="connsiteX135" fmla="*/ 112096 w 126669"/>
                      <a:gd name="connsiteY135" fmla="*/ 97320 h 97410"/>
                      <a:gd name="connsiteX136" fmla="*/ 111737 w 126669"/>
                      <a:gd name="connsiteY136" fmla="*/ 97365 h 97410"/>
                      <a:gd name="connsiteX137" fmla="*/ 111377 w 126669"/>
                      <a:gd name="connsiteY137" fmla="*/ 97365 h 97410"/>
                      <a:gd name="connsiteX138" fmla="*/ 111018 w 126669"/>
                      <a:gd name="connsiteY138" fmla="*/ 97410 h 97410"/>
                      <a:gd name="connsiteX139" fmla="*/ 110681 w 126669"/>
                      <a:gd name="connsiteY139" fmla="*/ 97410 h 97410"/>
                      <a:gd name="connsiteX140" fmla="*/ 110681 w 126669"/>
                      <a:gd name="connsiteY140" fmla="*/ 97410 h 97410"/>
                      <a:gd name="connsiteX141" fmla="*/ 110322 w 126669"/>
                      <a:gd name="connsiteY141" fmla="*/ 97410 h 97410"/>
                      <a:gd name="connsiteX142" fmla="*/ 109963 w 126669"/>
                      <a:gd name="connsiteY142" fmla="*/ 97410 h 97410"/>
                      <a:gd name="connsiteX143" fmla="*/ 109603 w 126669"/>
                      <a:gd name="connsiteY143" fmla="*/ 97410 h 97410"/>
                      <a:gd name="connsiteX144" fmla="*/ 109244 w 126669"/>
                      <a:gd name="connsiteY144" fmla="*/ 97410 h 97410"/>
                      <a:gd name="connsiteX145" fmla="*/ 108885 w 126669"/>
                      <a:gd name="connsiteY145" fmla="*/ 97410 h 97410"/>
                      <a:gd name="connsiteX146" fmla="*/ 108525 w 126669"/>
                      <a:gd name="connsiteY146" fmla="*/ 97410 h 97410"/>
                      <a:gd name="connsiteX147" fmla="*/ 108166 w 126669"/>
                      <a:gd name="connsiteY147" fmla="*/ 97410 h 97410"/>
                      <a:gd name="connsiteX148" fmla="*/ 107807 w 126669"/>
                      <a:gd name="connsiteY148" fmla="*/ 97410 h 97410"/>
                      <a:gd name="connsiteX149" fmla="*/ 107088 w 126669"/>
                      <a:gd name="connsiteY149" fmla="*/ 97410 h 97410"/>
                      <a:gd name="connsiteX150" fmla="*/ 106370 w 126669"/>
                      <a:gd name="connsiteY150" fmla="*/ 97410 h 97410"/>
                      <a:gd name="connsiteX151" fmla="*/ 105674 w 126669"/>
                      <a:gd name="connsiteY151" fmla="*/ 97410 h 97410"/>
                      <a:gd name="connsiteX152" fmla="*/ 104978 w 126669"/>
                      <a:gd name="connsiteY152" fmla="*/ 97410 h 97410"/>
                      <a:gd name="connsiteX153" fmla="*/ 104304 w 126669"/>
                      <a:gd name="connsiteY153" fmla="*/ 97410 h 97410"/>
                      <a:gd name="connsiteX154" fmla="*/ 102979 w 126669"/>
                      <a:gd name="connsiteY154" fmla="*/ 97388 h 97410"/>
                      <a:gd name="connsiteX155" fmla="*/ 102328 w 126669"/>
                      <a:gd name="connsiteY155" fmla="*/ 97388 h 97410"/>
                      <a:gd name="connsiteX156" fmla="*/ 101699 w 126669"/>
                      <a:gd name="connsiteY156" fmla="*/ 97388 h 97410"/>
                      <a:gd name="connsiteX157" fmla="*/ 101273 w 126669"/>
                      <a:gd name="connsiteY157" fmla="*/ 97388 h 97410"/>
                      <a:gd name="connsiteX158" fmla="*/ 101183 w 126669"/>
                      <a:gd name="connsiteY158" fmla="*/ 97388 h 97410"/>
                      <a:gd name="connsiteX159" fmla="*/ 100666 w 126669"/>
                      <a:gd name="connsiteY159" fmla="*/ 97388 h 97410"/>
                      <a:gd name="connsiteX160" fmla="*/ 100150 w 126669"/>
                      <a:gd name="connsiteY160" fmla="*/ 97365 h 97410"/>
                      <a:gd name="connsiteX161" fmla="*/ 99633 w 126669"/>
                      <a:gd name="connsiteY161" fmla="*/ 97365 h 97410"/>
                      <a:gd name="connsiteX162" fmla="*/ 99117 w 126669"/>
                      <a:gd name="connsiteY162" fmla="*/ 97343 h 97410"/>
                      <a:gd name="connsiteX163" fmla="*/ 98600 w 126669"/>
                      <a:gd name="connsiteY163" fmla="*/ 97343 h 97410"/>
                      <a:gd name="connsiteX164" fmla="*/ 98084 w 126669"/>
                      <a:gd name="connsiteY164" fmla="*/ 97298 h 97410"/>
                      <a:gd name="connsiteX165" fmla="*/ 97567 w 126669"/>
                      <a:gd name="connsiteY165" fmla="*/ 97298 h 97410"/>
                      <a:gd name="connsiteX166" fmla="*/ 97051 w 126669"/>
                      <a:gd name="connsiteY166" fmla="*/ 97253 h 97410"/>
                      <a:gd name="connsiteX167" fmla="*/ 96804 w 126669"/>
                      <a:gd name="connsiteY167" fmla="*/ 97253 h 97410"/>
                      <a:gd name="connsiteX168" fmla="*/ 96534 w 126669"/>
                      <a:gd name="connsiteY168" fmla="*/ 97230 h 97410"/>
                      <a:gd name="connsiteX169" fmla="*/ 96018 w 126669"/>
                      <a:gd name="connsiteY169" fmla="*/ 97230 h 97410"/>
                      <a:gd name="connsiteX170" fmla="*/ 95502 w 126669"/>
                      <a:gd name="connsiteY170" fmla="*/ 97163 h 97410"/>
                      <a:gd name="connsiteX171" fmla="*/ 94985 w 126669"/>
                      <a:gd name="connsiteY171" fmla="*/ 97118 h 97410"/>
                      <a:gd name="connsiteX172" fmla="*/ 94469 w 126669"/>
                      <a:gd name="connsiteY172" fmla="*/ 97073 h 97410"/>
                      <a:gd name="connsiteX173" fmla="*/ 93952 w 126669"/>
                      <a:gd name="connsiteY173" fmla="*/ 97028 h 97410"/>
                      <a:gd name="connsiteX174" fmla="*/ 93436 w 126669"/>
                      <a:gd name="connsiteY174" fmla="*/ 96983 h 97410"/>
                      <a:gd name="connsiteX175" fmla="*/ 92919 w 126669"/>
                      <a:gd name="connsiteY175" fmla="*/ 96939 h 97410"/>
                      <a:gd name="connsiteX176" fmla="*/ 92852 w 126669"/>
                      <a:gd name="connsiteY176" fmla="*/ 96939 h 97410"/>
                      <a:gd name="connsiteX177" fmla="*/ 92403 w 126669"/>
                      <a:gd name="connsiteY177" fmla="*/ 96894 h 97410"/>
                      <a:gd name="connsiteX178" fmla="*/ 91886 w 126669"/>
                      <a:gd name="connsiteY178" fmla="*/ 96849 h 97410"/>
                      <a:gd name="connsiteX179" fmla="*/ 91370 w 126669"/>
                      <a:gd name="connsiteY179" fmla="*/ 96781 h 97410"/>
                      <a:gd name="connsiteX180" fmla="*/ 90853 w 126669"/>
                      <a:gd name="connsiteY180" fmla="*/ 96714 h 97410"/>
                      <a:gd name="connsiteX181" fmla="*/ 90337 w 126669"/>
                      <a:gd name="connsiteY181" fmla="*/ 96647 h 97410"/>
                      <a:gd name="connsiteX182" fmla="*/ 89820 w 126669"/>
                      <a:gd name="connsiteY182" fmla="*/ 96579 h 97410"/>
                      <a:gd name="connsiteX183" fmla="*/ 89304 w 126669"/>
                      <a:gd name="connsiteY183" fmla="*/ 96512 h 97410"/>
                      <a:gd name="connsiteX184" fmla="*/ 88787 w 126669"/>
                      <a:gd name="connsiteY184" fmla="*/ 96445 h 97410"/>
                      <a:gd name="connsiteX185" fmla="*/ 88271 w 126669"/>
                      <a:gd name="connsiteY185" fmla="*/ 96377 h 97410"/>
                      <a:gd name="connsiteX186" fmla="*/ 87755 w 126669"/>
                      <a:gd name="connsiteY186" fmla="*/ 96310 h 97410"/>
                      <a:gd name="connsiteX187" fmla="*/ 87238 w 126669"/>
                      <a:gd name="connsiteY187" fmla="*/ 96242 h 97410"/>
                      <a:gd name="connsiteX188" fmla="*/ 86722 w 126669"/>
                      <a:gd name="connsiteY188" fmla="*/ 96175 h 97410"/>
                      <a:gd name="connsiteX189" fmla="*/ 86205 w 126669"/>
                      <a:gd name="connsiteY189" fmla="*/ 96108 h 97410"/>
                      <a:gd name="connsiteX190" fmla="*/ 85689 w 126669"/>
                      <a:gd name="connsiteY190" fmla="*/ 96018 h 97410"/>
                      <a:gd name="connsiteX191" fmla="*/ 85172 w 126669"/>
                      <a:gd name="connsiteY191" fmla="*/ 95928 h 97410"/>
                      <a:gd name="connsiteX192" fmla="*/ 84656 w 126669"/>
                      <a:gd name="connsiteY192" fmla="*/ 95838 h 97410"/>
                      <a:gd name="connsiteX193" fmla="*/ 84139 w 126669"/>
                      <a:gd name="connsiteY193" fmla="*/ 95748 h 97410"/>
                      <a:gd name="connsiteX194" fmla="*/ 83623 w 126669"/>
                      <a:gd name="connsiteY194" fmla="*/ 95659 h 97410"/>
                      <a:gd name="connsiteX195" fmla="*/ 83106 w 126669"/>
                      <a:gd name="connsiteY195" fmla="*/ 95569 h 97410"/>
                      <a:gd name="connsiteX196" fmla="*/ 82590 w 126669"/>
                      <a:gd name="connsiteY196" fmla="*/ 95479 h 97410"/>
                      <a:gd name="connsiteX197" fmla="*/ 82073 w 126669"/>
                      <a:gd name="connsiteY197" fmla="*/ 95389 h 97410"/>
                      <a:gd name="connsiteX198" fmla="*/ 81557 w 126669"/>
                      <a:gd name="connsiteY198" fmla="*/ 95299 h 97410"/>
                      <a:gd name="connsiteX199" fmla="*/ 81040 w 126669"/>
                      <a:gd name="connsiteY199" fmla="*/ 95187 h 97410"/>
                      <a:gd name="connsiteX200" fmla="*/ 80546 w 126669"/>
                      <a:gd name="connsiteY200" fmla="*/ 95075 h 97410"/>
                      <a:gd name="connsiteX201" fmla="*/ 80052 w 126669"/>
                      <a:gd name="connsiteY201" fmla="*/ 94963 h 97410"/>
                      <a:gd name="connsiteX202" fmla="*/ 79716 w 126669"/>
                      <a:gd name="connsiteY202" fmla="*/ 94895 h 97410"/>
                      <a:gd name="connsiteX203" fmla="*/ 79536 w 126669"/>
                      <a:gd name="connsiteY203" fmla="*/ 94850 h 97410"/>
                      <a:gd name="connsiteX204" fmla="*/ 79042 w 126669"/>
                      <a:gd name="connsiteY204" fmla="*/ 94738 h 97410"/>
                      <a:gd name="connsiteX205" fmla="*/ 78548 w 126669"/>
                      <a:gd name="connsiteY205" fmla="*/ 94626 h 97410"/>
                      <a:gd name="connsiteX206" fmla="*/ 78054 w 126669"/>
                      <a:gd name="connsiteY206" fmla="*/ 94513 h 97410"/>
                      <a:gd name="connsiteX207" fmla="*/ 77560 w 126669"/>
                      <a:gd name="connsiteY207" fmla="*/ 94401 h 97410"/>
                      <a:gd name="connsiteX208" fmla="*/ 77066 w 126669"/>
                      <a:gd name="connsiteY208" fmla="*/ 94289 h 97410"/>
                      <a:gd name="connsiteX209" fmla="*/ 76572 w 126669"/>
                      <a:gd name="connsiteY209" fmla="*/ 94154 h 97410"/>
                      <a:gd name="connsiteX210" fmla="*/ 76078 w 126669"/>
                      <a:gd name="connsiteY210" fmla="*/ 94019 h 97410"/>
                      <a:gd name="connsiteX211" fmla="*/ 75584 w 126669"/>
                      <a:gd name="connsiteY211" fmla="*/ 93885 h 97410"/>
                      <a:gd name="connsiteX212" fmla="*/ 75090 w 126669"/>
                      <a:gd name="connsiteY212" fmla="*/ 93750 h 97410"/>
                      <a:gd name="connsiteX213" fmla="*/ 74596 w 126669"/>
                      <a:gd name="connsiteY213" fmla="*/ 93615 h 97410"/>
                      <a:gd name="connsiteX214" fmla="*/ 74102 w 126669"/>
                      <a:gd name="connsiteY214" fmla="*/ 93480 h 97410"/>
                      <a:gd name="connsiteX215" fmla="*/ 73608 w 126669"/>
                      <a:gd name="connsiteY215" fmla="*/ 93346 h 97410"/>
                      <a:gd name="connsiteX216" fmla="*/ 73114 w 126669"/>
                      <a:gd name="connsiteY216" fmla="*/ 93211 h 97410"/>
                      <a:gd name="connsiteX217" fmla="*/ 72620 w 126669"/>
                      <a:gd name="connsiteY217" fmla="*/ 93054 h 97410"/>
                      <a:gd name="connsiteX218" fmla="*/ 72126 w 126669"/>
                      <a:gd name="connsiteY218" fmla="*/ 92897 h 97410"/>
                      <a:gd name="connsiteX219" fmla="*/ 71632 w 126669"/>
                      <a:gd name="connsiteY219" fmla="*/ 92739 h 97410"/>
                      <a:gd name="connsiteX220" fmla="*/ 71138 w 126669"/>
                      <a:gd name="connsiteY220" fmla="*/ 92582 h 97410"/>
                      <a:gd name="connsiteX221" fmla="*/ 70644 w 126669"/>
                      <a:gd name="connsiteY221" fmla="*/ 92425 h 97410"/>
                      <a:gd name="connsiteX222" fmla="*/ 70150 w 126669"/>
                      <a:gd name="connsiteY222" fmla="*/ 92268 h 97410"/>
                      <a:gd name="connsiteX223" fmla="*/ 69656 w 126669"/>
                      <a:gd name="connsiteY223" fmla="*/ 92111 h 97410"/>
                      <a:gd name="connsiteX224" fmla="*/ 69162 w 126669"/>
                      <a:gd name="connsiteY224" fmla="*/ 91953 h 97410"/>
                      <a:gd name="connsiteX225" fmla="*/ 68690 w 126669"/>
                      <a:gd name="connsiteY225" fmla="*/ 91774 h 97410"/>
                      <a:gd name="connsiteX226" fmla="*/ 68196 w 126669"/>
                      <a:gd name="connsiteY226" fmla="*/ 91594 h 97410"/>
                      <a:gd name="connsiteX227" fmla="*/ 67702 w 126669"/>
                      <a:gd name="connsiteY227" fmla="*/ 91415 h 97410"/>
                      <a:gd name="connsiteX228" fmla="*/ 67231 w 126669"/>
                      <a:gd name="connsiteY228" fmla="*/ 91235 h 97410"/>
                      <a:gd name="connsiteX229" fmla="*/ 66759 w 126669"/>
                      <a:gd name="connsiteY229" fmla="*/ 91055 h 97410"/>
                      <a:gd name="connsiteX230" fmla="*/ 66287 w 126669"/>
                      <a:gd name="connsiteY230" fmla="*/ 90876 h 97410"/>
                      <a:gd name="connsiteX231" fmla="*/ 65816 w 126669"/>
                      <a:gd name="connsiteY231" fmla="*/ 90696 h 97410"/>
                      <a:gd name="connsiteX232" fmla="*/ 65344 w 126669"/>
                      <a:gd name="connsiteY232" fmla="*/ 90494 h 97410"/>
                      <a:gd name="connsiteX233" fmla="*/ 64873 w 126669"/>
                      <a:gd name="connsiteY233" fmla="*/ 90292 h 97410"/>
                      <a:gd name="connsiteX234" fmla="*/ 64401 w 126669"/>
                      <a:gd name="connsiteY234" fmla="*/ 90090 h 97410"/>
                      <a:gd name="connsiteX235" fmla="*/ 63930 w 126669"/>
                      <a:gd name="connsiteY235" fmla="*/ 89888 h 97410"/>
                      <a:gd name="connsiteX236" fmla="*/ 63458 w 126669"/>
                      <a:gd name="connsiteY236" fmla="*/ 89686 h 97410"/>
                      <a:gd name="connsiteX237" fmla="*/ 63189 w 126669"/>
                      <a:gd name="connsiteY237" fmla="*/ 89573 h 97410"/>
                      <a:gd name="connsiteX238" fmla="*/ 62986 w 126669"/>
                      <a:gd name="connsiteY238" fmla="*/ 89483 h 97410"/>
                      <a:gd name="connsiteX239" fmla="*/ 62515 w 126669"/>
                      <a:gd name="connsiteY239" fmla="*/ 89259 h 97410"/>
                      <a:gd name="connsiteX240" fmla="*/ 62043 w 126669"/>
                      <a:gd name="connsiteY240" fmla="*/ 89034 h 97410"/>
                      <a:gd name="connsiteX241" fmla="*/ 61572 w 126669"/>
                      <a:gd name="connsiteY241" fmla="*/ 88810 h 97410"/>
                      <a:gd name="connsiteX242" fmla="*/ 61100 w 126669"/>
                      <a:gd name="connsiteY242" fmla="*/ 88585 h 97410"/>
                      <a:gd name="connsiteX243" fmla="*/ 60629 w 126669"/>
                      <a:gd name="connsiteY243" fmla="*/ 88361 h 97410"/>
                      <a:gd name="connsiteX244" fmla="*/ 60157 w 126669"/>
                      <a:gd name="connsiteY244" fmla="*/ 88136 h 97410"/>
                      <a:gd name="connsiteX245" fmla="*/ 59686 w 126669"/>
                      <a:gd name="connsiteY245" fmla="*/ 87912 h 97410"/>
                      <a:gd name="connsiteX246" fmla="*/ 59237 w 126669"/>
                      <a:gd name="connsiteY246" fmla="*/ 87687 h 97410"/>
                      <a:gd name="connsiteX247" fmla="*/ 58787 w 126669"/>
                      <a:gd name="connsiteY247" fmla="*/ 87440 h 97410"/>
                      <a:gd name="connsiteX248" fmla="*/ 58338 w 126669"/>
                      <a:gd name="connsiteY248" fmla="*/ 87193 h 97410"/>
                      <a:gd name="connsiteX249" fmla="*/ 57889 w 126669"/>
                      <a:gd name="connsiteY249" fmla="*/ 86946 h 97410"/>
                      <a:gd name="connsiteX250" fmla="*/ 57440 w 126669"/>
                      <a:gd name="connsiteY250" fmla="*/ 86699 h 97410"/>
                      <a:gd name="connsiteX251" fmla="*/ 56991 w 126669"/>
                      <a:gd name="connsiteY251" fmla="*/ 86452 h 97410"/>
                      <a:gd name="connsiteX252" fmla="*/ 56542 w 126669"/>
                      <a:gd name="connsiteY252" fmla="*/ 86205 h 97410"/>
                      <a:gd name="connsiteX253" fmla="*/ 56093 w 126669"/>
                      <a:gd name="connsiteY253" fmla="*/ 85936 h 97410"/>
                      <a:gd name="connsiteX254" fmla="*/ 55644 w 126669"/>
                      <a:gd name="connsiteY254" fmla="*/ 85666 h 97410"/>
                      <a:gd name="connsiteX255" fmla="*/ 55195 w 126669"/>
                      <a:gd name="connsiteY255" fmla="*/ 85397 h 97410"/>
                      <a:gd name="connsiteX256" fmla="*/ 54746 w 126669"/>
                      <a:gd name="connsiteY256" fmla="*/ 85127 h 97410"/>
                      <a:gd name="connsiteX257" fmla="*/ 54296 w 126669"/>
                      <a:gd name="connsiteY257" fmla="*/ 84858 h 97410"/>
                      <a:gd name="connsiteX258" fmla="*/ 53847 w 126669"/>
                      <a:gd name="connsiteY258" fmla="*/ 84588 h 97410"/>
                      <a:gd name="connsiteX259" fmla="*/ 53398 w 126669"/>
                      <a:gd name="connsiteY259" fmla="*/ 84296 h 97410"/>
                      <a:gd name="connsiteX260" fmla="*/ 52949 w 126669"/>
                      <a:gd name="connsiteY260" fmla="*/ 84004 h 97410"/>
                      <a:gd name="connsiteX261" fmla="*/ 52500 w 126669"/>
                      <a:gd name="connsiteY261" fmla="*/ 83713 h 97410"/>
                      <a:gd name="connsiteX262" fmla="*/ 52073 w 126669"/>
                      <a:gd name="connsiteY262" fmla="*/ 83421 h 97410"/>
                      <a:gd name="connsiteX263" fmla="*/ 51647 w 126669"/>
                      <a:gd name="connsiteY263" fmla="*/ 83129 h 97410"/>
                      <a:gd name="connsiteX264" fmla="*/ 51220 w 126669"/>
                      <a:gd name="connsiteY264" fmla="*/ 82837 h 97410"/>
                      <a:gd name="connsiteX265" fmla="*/ 50793 w 126669"/>
                      <a:gd name="connsiteY265" fmla="*/ 82522 h 97410"/>
                      <a:gd name="connsiteX266" fmla="*/ 50367 w 126669"/>
                      <a:gd name="connsiteY266" fmla="*/ 82208 h 97410"/>
                      <a:gd name="connsiteX267" fmla="*/ 49940 w 126669"/>
                      <a:gd name="connsiteY267" fmla="*/ 81894 h 97410"/>
                      <a:gd name="connsiteX268" fmla="*/ 49513 w 126669"/>
                      <a:gd name="connsiteY268" fmla="*/ 81579 h 97410"/>
                      <a:gd name="connsiteX269" fmla="*/ 49087 w 126669"/>
                      <a:gd name="connsiteY269" fmla="*/ 81265 h 97410"/>
                      <a:gd name="connsiteX270" fmla="*/ 48660 w 126669"/>
                      <a:gd name="connsiteY270" fmla="*/ 80951 h 97410"/>
                      <a:gd name="connsiteX271" fmla="*/ 48234 w 126669"/>
                      <a:gd name="connsiteY271" fmla="*/ 80614 h 97410"/>
                      <a:gd name="connsiteX272" fmla="*/ 47807 w 126669"/>
                      <a:gd name="connsiteY272" fmla="*/ 80277 h 97410"/>
                      <a:gd name="connsiteX273" fmla="*/ 47403 w 126669"/>
                      <a:gd name="connsiteY273" fmla="*/ 79940 h 97410"/>
                      <a:gd name="connsiteX274" fmla="*/ 46998 w 126669"/>
                      <a:gd name="connsiteY274" fmla="*/ 79603 h 97410"/>
                      <a:gd name="connsiteX275" fmla="*/ 46594 w 126669"/>
                      <a:gd name="connsiteY275" fmla="*/ 79266 h 97410"/>
                      <a:gd name="connsiteX276" fmla="*/ 46190 w 126669"/>
                      <a:gd name="connsiteY276" fmla="*/ 78930 h 97410"/>
                      <a:gd name="connsiteX277" fmla="*/ 45786 w 126669"/>
                      <a:gd name="connsiteY277" fmla="*/ 78570 h 97410"/>
                      <a:gd name="connsiteX278" fmla="*/ 45382 w 126669"/>
                      <a:gd name="connsiteY278" fmla="*/ 78211 h 97410"/>
                      <a:gd name="connsiteX279" fmla="*/ 44978 w 126669"/>
                      <a:gd name="connsiteY279" fmla="*/ 77852 h 97410"/>
                      <a:gd name="connsiteX280" fmla="*/ 44573 w 126669"/>
                      <a:gd name="connsiteY280" fmla="*/ 77492 h 97410"/>
                      <a:gd name="connsiteX281" fmla="*/ 44169 w 126669"/>
                      <a:gd name="connsiteY281" fmla="*/ 77133 h 97410"/>
                      <a:gd name="connsiteX282" fmla="*/ 43765 w 126669"/>
                      <a:gd name="connsiteY282" fmla="*/ 76751 h 97410"/>
                      <a:gd name="connsiteX283" fmla="*/ 43361 w 126669"/>
                      <a:gd name="connsiteY283" fmla="*/ 76370 h 97410"/>
                      <a:gd name="connsiteX284" fmla="*/ 42979 w 126669"/>
                      <a:gd name="connsiteY284" fmla="*/ 75988 h 97410"/>
                      <a:gd name="connsiteX285" fmla="*/ 42597 w 126669"/>
                      <a:gd name="connsiteY285" fmla="*/ 75606 h 97410"/>
                      <a:gd name="connsiteX286" fmla="*/ 42216 w 126669"/>
                      <a:gd name="connsiteY286" fmla="*/ 75225 h 97410"/>
                      <a:gd name="connsiteX287" fmla="*/ 41834 w 126669"/>
                      <a:gd name="connsiteY287" fmla="*/ 74820 h 97410"/>
                      <a:gd name="connsiteX288" fmla="*/ 41452 w 126669"/>
                      <a:gd name="connsiteY288" fmla="*/ 74416 h 97410"/>
                      <a:gd name="connsiteX289" fmla="*/ 41070 w 126669"/>
                      <a:gd name="connsiteY289" fmla="*/ 74012 h 97410"/>
                      <a:gd name="connsiteX290" fmla="*/ 40509 w 126669"/>
                      <a:gd name="connsiteY290" fmla="*/ 73428 h 97410"/>
                      <a:gd name="connsiteX291" fmla="*/ 39948 w 126669"/>
                      <a:gd name="connsiteY291" fmla="*/ 72822 h 97410"/>
                      <a:gd name="connsiteX292" fmla="*/ 39386 w 126669"/>
                      <a:gd name="connsiteY292" fmla="*/ 72216 h 97410"/>
                      <a:gd name="connsiteX293" fmla="*/ 38847 w 126669"/>
                      <a:gd name="connsiteY293" fmla="*/ 71609 h 97410"/>
                      <a:gd name="connsiteX294" fmla="*/ 38308 w 126669"/>
                      <a:gd name="connsiteY294" fmla="*/ 71003 h 97410"/>
                      <a:gd name="connsiteX295" fmla="*/ 37769 w 126669"/>
                      <a:gd name="connsiteY295" fmla="*/ 70397 h 97410"/>
                      <a:gd name="connsiteX296" fmla="*/ 37231 w 126669"/>
                      <a:gd name="connsiteY296" fmla="*/ 69790 h 97410"/>
                      <a:gd name="connsiteX297" fmla="*/ 36692 w 126669"/>
                      <a:gd name="connsiteY297" fmla="*/ 69184 h 97410"/>
                      <a:gd name="connsiteX298" fmla="*/ 36153 w 126669"/>
                      <a:gd name="connsiteY298" fmla="*/ 68578 h 97410"/>
                      <a:gd name="connsiteX299" fmla="*/ 35614 w 126669"/>
                      <a:gd name="connsiteY299" fmla="*/ 67949 h 97410"/>
                      <a:gd name="connsiteX300" fmla="*/ 35075 w 126669"/>
                      <a:gd name="connsiteY300" fmla="*/ 67320 h 97410"/>
                      <a:gd name="connsiteX301" fmla="*/ 34536 w 126669"/>
                      <a:gd name="connsiteY301" fmla="*/ 66692 h 97410"/>
                      <a:gd name="connsiteX302" fmla="*/ 34020 w 126669"/>
                      <a:gd name="connsiteY302" fmla="*/ 66063 h 97410"/>
                      <a:gd name="connsiteX303" fmla="*/ 33503 w 126669"/>
                      <a:gd name="connsiteY303" fmla="*/ 65434 h 97410"/>
                      <a:gd name="connsiteX304" fmla="*/ 32987 w 126669"/>
                      <a:gd name="connsiteY304" fmla="*/ 64805 h 97410"/>
                      <a:gd name="connsiteX305" fmla="*/ 32470 w 126669"/>
                      <a:gd name="connsiteY305" fmla="*/ 64177 h 97410"/>
                      <a:gd name="connsiteX306" fmla="*/ 31954 w 126669"/>
                      <a:gd name="connsiteY306" fmla="*/ 63548 h 97410"/>
                      <a:gd name="connsiteX307" fmla="*/ 31684 w 126669"/>
                      <a:gd name="connsiteY307" fmla="*/ 63211 h 97410"/>
                      <a:gd name="connsiteX308" fmla="*/ 31460 w 126669"/>
                      <a:gd name="connsiteY308" fmla="*/ 62919 h 97410"/>
                      <a:gd name="connsiteX309" fmla="*/ 30943 w 126669"/>
                      <a:gd name="connsiteY309" fmla="*/ 62268 h 97410"/>
                      <a:gd name="connsiteX310" fmla="*/ 30449 w 126669"/>
                      <a:gd name="connsiteY310" fmla="*/ 61617 h 97410"/>
                      <a:gd name="connsiteX311" fmla="*/ 29933 w 126669"/>
                      <a:gd name="connsiteY311" fmla="*/ 60966 h 97410"/>
                      <a:gd name="connsiteX312" fmla="*/ 29439 w 126669"/>
                      <a:gd name="connsiteY312" fmla="*/ 60314 h 97410"/>
                      <a:gd name="connsiteX313" fmla="*/ 28945 w 126669"/>
                      <a:gd name="connsiteY313" fmla="*/ 59663 h 97410"/>
                      <a:gd name="connsiteX314" fmla="*/ 28451 w 126669"/>
                      <a:gd name="connsiteY314" fmla="*/ 59012 h 97410"/>
                      <a:gd name="connsiteX315" fmla="*/ 27957 w 126669"/>
                      <a:gd name="connsiteY315" fmla="*/ 58361 h 97410"/>
                      <a:gd name="connsiteX316" fmla="*/ 27463 w 126669"/>
                      <a:gd name="connsiteY316" fmla="*/ 57710 h 97410"/>
                      <a:gd name="connsiteX317" fmla="*/ 26969 w 126669"/>
                      <a:gd name="connsiteY317" fmla="*/ 57058 h 97410"/>
                      <a:gd name="connsiteX318" fmla="*/ 26475 w 126669"/>
                      <a:gd name="connsiteY318" fmla="*/ 56407 h 97410"/>
                      <a:gd name="connsiteX319" fmla="*/ 25981 w 126669"/>
                      <a:gd name="connsiteY319" fmla="*/ 55756 h 97410"/>
                      <a:gd name="connsiteX320" fmla="*/ 25487 w 126669"/>
                      <a:gd name="connsiteY320" fmla="*/ 55105 h 97410"/>
                      <a:gd name="connsiteX321" fmla="*/ 24993 w 126669"/>
                      <a:gd name="connsiteY321" fmla="*/ 54454 h 97410"/>
                      <a:gd name="connsiteX322" fmla="*/ 24521 w 126669"/>
                      <a:gd name="connsiteY322" fmla="*/ 53802 h 97410"/>
                      <a:gd name="connsiteX323" fmla="*/ 24049 w 126669"/>
                      <a:gd name="connsiteY323" fmla="*/ 53151 h 97410"/>
                      <a:gd name="connsiteX324" fmla="*/ 23578 w 126669"/>
                      <a:gd name="connsiteY324" fmla="*/ 52477 h 97410"/>
                      <a:gd name="connsiteX325" fmla="*/ 23106 w 126669"/>
                      <a:gd name="connsiteY325" fmla="*/ 51804 h 97410"/>
                      <a:gd name="connsiteX326" fmla="*/ 22635 w 126669"/>
                      <a:gd name="connsiteY326" fmla="*/ 51130 h 97410"/>
                      <a:gd name="connsiteX327" fmla="*/ 22163 w 126669"/>
                      <a:gd name="connsiteY327" fmla="*/ 50457 h 97410"/>
                      <a:gd name="connsiteX328" fmla="*/ 21692 w 126669"/>
                      <a:gd name="connsiteY328" fmla="*/ 49783 h 97410"/>
                      <a:gd name="connsiteX329" fmla="*/ 21220 w 126669"/>
                      <a:gd name="connsiteY329" fmla="*/ 49109 h 97410"/>
                      <a:gd name="connsiteX330" fmla="*/ 20748 w 126669"/>
                      <a:gd name="connsiteY330" fmla="*/ 48436 h 97410"/>
                      <a:gd name="connsiteX331" fmla="*/ 20277 w 126669"/>
                      <a:gd name="connsiteY331" fmla="*/ 47762 h 97410"/>
                      <a:gd name="connsiteX332" fmla="*/ 19805 w 126669"/>
                      <a:gd name="connsiteY332" fmla="*/ 47088 h 97410"/>
                      <a:gd name="connsiteX333" fmla="*/ 19334 w 126669"/>
                      <a:gd name="connsiteY333" fmla="*/ 46415 h 97410"/>
                      <a:gd name="connsiteX334" fmla="*/ 18862 w 126669"/>
                      <a:gd name="connsiteY334" fmla="*/ 45741 h 97410"/>
                      <a:gd name="connsiteX335" fmla="*/ 18413 w 126669"/>
                      <a:gd name="connsiteY335" fmla="*/ 45067 h 97410"/>
                      <a:gd name="connsiteX336" fmla="*/ 17964 w 126669"/>
                      <a:gd name="connsiteY336" fmla="*/ 44394 h 97410"/>
                      <a:gd name="connsiteX337" fmla="*/ 17515 w 126669"/>
                      <a:gd name="connsiteY337" fmla="*/ 43720 h 97410"/>
                      <a:gd name="connsiteX338" fmla="*/ 17066 w 126669"/>
                      <a:gd name="connsiteY338" fmla="*/ 43046 h 97410"/>
                      <a:gd name="connsiteX339" fmla="*/ 16617 w 126669"/>
                      <a:gd name="connsiteY339" fmla="*/ 42373 h 97410"/>
                      <a:gd name="connsiteX340" fmla="*/ 16168 w 126669"/>
                      <a:gd name="connsiteY340" fmla="*/ 41699 h 97410"/>
                      <a:gd name="connsiteX341" fmla="*/ 15269 w 126669"/>
                      <a:gd name="connsiteY341" fmla="*/ 40352 h 97410"/>
                      <a:gd name="connsiteX342" fmla="*/ 14371 w 126669"/>
                      <a:gd name="connsiteY342" fmla="*/ 39004 h 97410"/>
                      <a:gd name="connsiteX343" fmla="*/ 13473 w 126669"/>
                      <a:gd name="connsiteY343" fmla="*/ 37657 h 97410"/>
                      <a:gd name="connsiteX344" fmla="*/ 12597 w 126669"/>
                      <a:gd name="connsiteY344" fmla="*/ 36310 h 97410"/>
                      <a:gd name="connsiteX345" fmla="*/ 11722 w 126669"/>
                      <a:gd name="connsiteY345" fmla="*/ 34985 h 97410"/>
                      <a:gd name="connsiteX346" fmla="*/ 10846 w 126669"/>
                      <a:gd name="connsiteY346" fmla="*/ 33660 h 97410"/>
                      <a:gd name="connsiteX347" fmla="*/ 9970 w 126669"/>
                      <a:gd name="connsiteY347" fmla="*/ 32335 h 97410"/>
                      <a:gd name="connsiteX348" fmla="*/ 9746 w 126669"/>
                      <a:gd name="connsiteY348" fmla="*/ 31998 h 97410"/>
                      <a:gd name="connsiteX349" fmla="*/ 9499 w 126669"/>
                      <a:gd name="connsiteY349" fmla="*/ 31639 h 97410"/>
                      <a:gd name="connsiteX350" fmla="*/ 9005 w 126669"/>
                      <a:gd name="connsiteY350" fmla="*/ 30898 h 97410"/>
                      <a:gd name="connsiteX351" fmla="*/ 9005 w 126669"/>
                      <a:gd name="connsiteY351" fmla="*/ 30898 h 97410"/>
                      <a:gd name="connsiteX352" fmla="*/ 8488 w 126669"/>
                      <a:gd name="connsiteY352" fmla="*/ 30112 h 97410"/>
                      <a:gd name="connsiteX353" fmla="*/ 7927 w 126669"/>
                      <a:gd name="connsiteY353" fmla="*/ 29281 h 97410"/>
                      <a:gd name="connsiteX354" fmla="*/ 7635 w 126669"/>
                      <a:gd name="connsiteY354" fmla="*/ 28855 h 97410"/>
                      <a:gd name="connsiteX355" fmla="*/ 7343 w 126669"/>
                      <a:gd name="connsiteY355" fmla="*/ 28428 h 97410"/>
                      <a:gd name="connsiteX356" fmla="*/ 7051 w 126669"/>
                      <a:gd name="connsiteY356" fmla="*/ 27979 h 97410"/>
                      <a:gd name="connsiteX357" fmla="*/ 6759 w 126669"/>
                      <a:gd name="connsiteY357" fmla="*/ 27530 h 97410"/>
                      <a:gd name="connsiteX358" fmla="*/ 6467 w 126669"/>
                      <a:gd name="connsiteY358" fmla="*/ 27081 h 97410"/>
                      <a:gd name="connsiteX359" fmla="*/ 6175 w 126669"/>
                      <a:gd name="connsiteY359" fmla="*/ 26609 h 97410"/>
                      <a:gd name="connsiteX360" fmla="*/ 5883 w 126669"/>
                      <a:gd name="connsiteY360" fmla="*/ 26138 h 97410"/>
                      <a:gd name="connsiteX361" fmla="*/ 5591 w 126669"/>
                      <a:gd name="connsiteY361" fmla="*/ 25666 h 97410"/>
                      <a:gd name="connsiteX362" fmla="*/ 5299 w 126669"/>
                      <a:gd name="connsiteY362" fmla="*/ 25195 h 97410"/>
                      <a:gd name="connsiteX363" fmla="*/ 5008 w 126669"/>
                      <a:gd name="connsiteY363" fmla="*/ 24723 h 97410"/>
                      <a:gd name="connsiteX364" fmla="*/ 4873 w 126669"/>
                      <a:gd name="connsiteY364" fmla="*/ 24476 h 97410"/>
                      <a:gd name="connsiteX365" fmla="*/ 4738 w 126669"/>
                      <a:gd name="connsiteY365" fmla="*/ 24229 h 97410"/>
                      <a:gd name="connsiteX366" fmla="*/ 4603 w 126669"/>
                      <a:gd name="connsiteY366" fmla="*/ 23982 h 97410"/>
                      <a:gd name="connsiteX367" fmla="*/ 4469 w 126669"/>
                      <a:gd name="connsiteY367" fmla="*/ 23735 h 97410"/>
                      <a:gd name="connsiteX368" fmla="*/ 4334 w 126669"/>
                      <a:gd name="connsiteY368" fmla="*/ 23488 h 97410"/>
                      <a:gd name="connsiteX369" fmla="*/ 4199 w 126669"/>
                      <a:gd name="connsiteY369" fmla="*/ 23241 h 97410"/>
                      <a:gd name="connsiteX370" fmla="*/ 4064 w 126669"/>
                      <a:gd name="connsiteY370" fmla="*/ 22994 h 97410"/>
                      <a:gd name="connsiteX371" fmla="*/ 3930 w 126669"/>
                      <a:gd name="connsiteY371" fmla="*/ 22747 h 97410"/>
                      <a:gd name="connsiteX372" fmla="*/ 3795 w 126669"/>
                      <a:gd name="connsiteY372" fmla="*/ 22500 h 97410"/>
                      <a:gd name="connsiteX373" fmla="*/ 3660 w 126669"/>
                      <a:gd name="connsiteY373" fmla="*/ 22253 h 97410"/>
                      <a:gd name="connsiteX374" fmla="*/ 3525 w 126669"/>
                      <a:gd name="connsiteY374" fmla="*/ 22006 h 97410"/>
                      <a:gd name="connsiteX375" fmla="*/ 3391 w 126669"/>
                      <a:gd name="connsiteY375" fmla="*/ 21759 h 97410"/>
                      <a:gd name="connsiteX376" fmla="*/ 3256 w 126669"/>
                      <a:gd name="connsiteY376" fmla="*/ 21512 h 97410"/>
                      <a:gd name="connsiteX377" fmla="*/ 3121 w 126669"/>
                      <a:gd name="connsiteY377" fmla="*/ 21265 h 97410"/>
                      <a:gd name="connsiteX378" fmla="*/ 2987 w 126669"/>
                      <a:gd name="connsiteY378" fmla="*/ 21018 h 97410"/>
                      <a:gd name="connsiteX379" fmla="*/ 2874 w 126669"/>
                      <a:gd name="connsiteY379" fmla="*/ 20771 h 97410"/>
                      <a:gd name="connsiteX380" fmla="*/ 2762 w 126669"/>
                      <a:gd name="connsiteY380" fmla="*/ 20524 h 97410"/>
                      <a:gd name="connsiteX381" fmla="*/ 2650 w 126669"/>
                      <a:gd name="connsiteY381" fmla="*/ 20277 h 97410"/>
                      <a:gd name="connsiteX382" fmla="*/ 2537 w 126669"/>
                      <a:gd name="connsiteY382" fmla="*/ 20030 h 97410"/>
                      <a:gd name="connsiteX383" fmla="*/ 2425 w 126669"/>
                      <a:gd name="connsiteY383" fmla="*/ 19783 h 97410"/>
                      <a:gd name="connsiteX384" fmla="*/ 2313 w 126669"/>
                      <a:gd name="connsiteY384" fmla="*/ 19536 h 97410"/>
                      <a:gd name="connsiteX385" fmla="*/ 2201 w 126669"/>
                      <a:gd name="connsiteY385" fmla="*/ 19289 h 97410"/>
                      <a:gd name="connsiteX386" fmla="*/ 2088 w 126669"/>
                      <a:gd name="connsiteY386" fmla="*/ 19042 h 97410"/>
                      <a:gd name="connsiteX387" fmla="*/ 1976 w 126669"/>
                      <a:gd name="connsiteY387" fmla="*/ 18795 h 97410"/>
                      <a:gd name="connsiteX388" fmla="*/ 1886 w 126669"/>
                      <a:gd name="connsiteY388" fmla="*/ 18548 h 97410"/>
                      <a:gd name="connsiteX389" fmla="*/ 1796 w 126669"/>
                      <a:gd name="connsiteY389" fmla="*/ 18278 h 97410"/>
                      <a:gd name="connsiteX390" fmla="*/ 1707 w 126669"/>
                      <a:gd name="connsiteY390" fmla="*/ 18031 h 97410"/>
                      <a:gd name="connsiteX391" fmla="*/ 1617 w 126669"/>
                      <a:gd name="connsiteY391" fmla="*/ 17762 h 97410"/>
                      <a:gd name="connsiteX392" fmla="*/ 1572 w 126669"/>
                      <a:gd name="connsiteY392" fmla="*/ 17650 h 97410"/>
                      <a:gd name="connsiteX393" fmla="*/ 1527 w 126669"/>
                      <a:gd name="connsiteY393" fmla="*/ 17515 h 97410"/>
                      <a:gd name="connsiteX394" fmla="*/ 1460 w 126669"/>
                      <a:gd name="connsiteY394" fmla="*/ 17290 h 97410"/>
                      <a:gd name="connsiteX395" fmla="*/ 1392 w 126669"/>
                      <a:gd name="connsiteY395" fmla="*/ 17066 h 97410"/>
                      <a:gd name="connsiteX396" fmla="*/ 1347 w 126669"/>
                      <a:gd name="connsiteY396" fmla="*/ 16841 h 97410"/>
                      <a:gd name="connsiteX397" fmla="*/ 1302 w 126669"/>
                      <a:gd name="connsiteY397" fmla="*/ 16617 h 97410"/>
                      <a:gd name="connsiteX398" fmla="*/ 1257 w 126669"/>
                      <a:gd name="connsiteY398" fmla="*/ 16370 h 97410"/>
                      <a:gd name="connsiteX399" fmla="*/ 1213 w 126669"/>
                      <a:gd name="connsiteY399" fmla="*/ 16123 h 97410"/>
                      <a:gd name="connsiteX400" fmla="*/ 1168 w 126669"/>
                      <a:gd name="connsiteY400" fmla="*/ 15853 h 97410"/>
                      <a:gd name="connsiteX401" fmla="*/ 1123 w 126669"/>
                      <a:gd name="connsiteY401" fmla="*/ 15584 h 97410"/>
                      <a:gd name="connsiteX402" fmla="*/ 1078 w 126669"/>
                      <a:gd name="connsiteY402" fmla="*/ 15292 h 97410"/>
                      <a:gd name="connsiteX403" fmla="*/ 1033 w 126669"/>
                      <a:gd name="connsiteY403" fmla="*/ 15000 h 97410"/>
                      <a:gd name="connsiteX404" fmla="*/ 988 w 126669"/>
                      <a:gd name="connsiteY404" fmla="*/ 14708 h 97410"/>
                      <a:gd name="connsiteX405" fmla="*/ 943 w 126669"/>
                      <a:gd name="connsiteY405" fmla="*/ 14394 h 97410"/>
                      <a:gd name="connsiteX406" fmla="*/ 898 w 126669"/>
                      <a:gd name="connsiteY406" fmla="*/ 14079 h 97410"/>
                      <a:gd name="connsiteX407" fmla="*/ 853 w 126669"/>
                      <a:gd name="connsiteY407" fmla="*/ 13742 h 97410"/>
                      <a:gd name="connsiteX408" fmla="*/ 808 w 126669"/>
                      <a:gd name="connsiteY408" fmla="*/ 13406 h 97410"/>
                      <a:gd name="connsiteX409" fmla="*/ 764 w 126669"/>
                      <a:gd name="connsiteY409" fmla="*/ 13069 h 97410"/>
                      <a:gd name="connsiteX410" fmla="*/ 719 w 126669"/>
                      <a:gd name="connsiteY410" fmla="*/ 12732 h 97410"/>
                      <a:gd name="connsiteX411" fmla="*/ 674 w 126669"/>
                      <a:gd name="connsiteY411" fmla="*/ 12373 h 97410"/>
                      <a:gd name="connsiteX412" fmla="*/ 629 w 126669"/>
                      <a:gd name="connsiteY412" fmla="*/ 12013 h 97410"/>
                      <a:gd name="connsiteX413" fmla="*/ 584 w 126669"/>
                      <a:gd name="connsiteY413" fmla="*/ 11654 h 97410"/>
                      <a:gd name="connsiteX414" fmla="*/ 539 w 126669"/>
                      <a:gd name="connsiteY414" fmla="*/ 11295 h 97410"/>
                      <a:gd name="connsiteX415" fmla="*/ 494 w 126669"/>
                      <a:gd name="connsiteY415" fmla="*/ 10936 h 97410"/>
                      <a:gd name="connsiteX416" fmla="*/ 449 w 126669"/>
                      <a:gd name="connsiteY416" fmla="*/ 10576 h 97410"/>
                      <a:gd name="connsiteX417" fmla="*/ 404 w 126669"/>
                      <a:gd name="connsiteY417" fmla="*/ 10217 h 97410"/>
                      <a:gd name="connsiteX418" fmla="*/ 359 w 126669"/>
                      <a:gd name="connsiteY418" fmla="*/ 9858 h 97410"/>
                      <a:gd name="connsiteX419" fmla="*/ 314 w 126669"/>
                      <a:gd name="connsiteY419" fmla="*/ 9499 h 97410"/>
                      <a:gd name="connsiteX420" fmla="*/ 269 w 126669"/>
                      <a:gd name="connsiteY420" fmla="*/ 9139 h 97410"/>
                      <a:gd name="connsiteX421" fmla="*/ 225 w 126669"/>
                      <a:gd name="connsiteY421" fmla="*/ 8780 h 97410"/>
                      <a:gd name="connsiteX422" fmla="*/ 225 w 126669"/>
                      <a:gd name="connsiteY422" fmla="*/ 8421 h 97410"/>
                      <a:gd name="connsiteX423" fmla="*/ 157 w 126669"/>
                      <a:gd name="connsiteY423" fmla="*/ 8061 h 97410"/>
                      <a:gd name="connsiteX424" fmla="*/ 157 w 126669"/>
                      <a:gd name="connsiteY424" fmla="*/ 7725 h 97410"/>
                      <a:gd name="connsiteX425" fmla="*/ 112 w 126669"/>
                      <a:gd name="connsiteY425" fmla="*/ 7388 h 97410"/>
                      <a:gd name="connsiteX426" fmla="*/ 112 w 126669"/>
                      <a:gd name="connsiteY426" fmla="*/ 7051 h 97410"/>
                      <a:gd name="connsiteX427" fmla="*/ 67 w 126669"/>
                      <a:gd name="connsiteY427" fmla="*/ 6714 h 97410"/>
                      <a:gd name="connsiteX428" fmla="*/ 67 w 126669"/>
                      <a:gd name="connsiteY428" fmla="*/ 6400 h 97410"/>
                      <a:gd name="connsiteX429" fmla="*/ 22 w 126669"/>
                      <a:gd name="connsiteY429" fmla="*/ 6085 h 97410"/>
                      <a:gd name="connsiteX430" fmla="*/ 22 w 126669"/>
                      <a:gd name="connsiteY430" fmla="*/ 5771 h 97410"/>
                      <a:gd name="connsiteX431" fmla="*/ 0 w 126669"/>
                      <a:gd name="connsiteY431" fmla="*/ 5479 h 97410"/>
                      <a:gd name="connsiteX432" fmla="*/ 0 w 126669"/>
                      <a:gd name="connsiteY432" fmla="*/ 5187 h 97410"/>
                      <a:gd name="connsiteX433" fmla="*/ 0 w 126669"/>
                      <a:gd name="connsiteY433" fmla="*/ 4895 h 97410"/>
                      <a:gd name="connsiteX434" fmla="*/ 0 w 126669"/>
                      <a:gd name="connsiteY434" fmla="*/ 4626 h 97410"/>
                      <a:gd name="connsiteX435" fmla="*/ 0 w 126669"/>
                      <a:gd name="connsiteY435" fmla="*/ 4356 h 97410"/>
                      <a:gd name="connsiteX436" fmla="*/ 0 w 126669"/>
                      <a:gd name="connsiteY436" fmla="*/ 4087 h 97410"/>
                      <a:gd name="connsiteX437" fmla="*/ 0 w 126669"/>
                      <a:gd name="connsiteY437" fmla="*/ 3840 h 97410"/>
                      <a:gd name="connsiteX438" fmla="*/ 0 w 126669"/>
                      <a:gd name="connsiteY438" fmla="*/ 3795 h 97410"/>
                      <a:gd name="connsiteX439" fmla="*/ 67 w 126669"/>
                      <a:gd name="connsiteY439" fmla="*/ 3615 h 97410"/>
                      <a:gd name="connsiteX440" fmla="*/ 112 w 126669"/>
                      <a:gd name="connsiteY440" fmla="*/ 3481 h 97410"/>
                      <a:gd name="connsiteX441" fmla="*/ 157 w 126669"/>
                      <a:gd name="connsiteY441" fmla="*/ 3346 h 97410"/>
                      <a:gd name="connsiteX442" fmla="*/ 202 w 126669"/>
                      <a:gd name="connsiteY442" fmla="*/ 3211 h 97410"/>
                      <a:gd name="connsiteX443" fmla="*/ 247 w 126669"/>
                      <a:gd name="connsiteY443" fmla="*/ 3076 h 97410"/>
                      <a:gd name="connsiteX444" fmla="*/ 292 w 126669"/>
                      <a:gd name="connsiteY444" fmla="*/ 2919 h 97410"/>
                      <a:gd name="connsiteX445" fmla="*/ 337 w 126669"/>
                      <a:gd name="connsiteY445" fmla="*/ 2762 h 97410"/>
                      <a:gd name="connsiteX446" fmla="*/ 404 w 126669"/>
                      <a:gd name="connsiteY446" fmla="*/ 2582 h 97410"/>
                      <a:gd name="connsiteX447" fmla="*/ 472 w 126669"/>
                      <a:gd name="connsiteY447" fmla="*/ 2380 h 97410"/>
                      <a:gd name="connsiteX448" fmla="*/ 584 w 126669"/>
                      <a:gd name="connsiteY448" fmla="*/ 2133 h 97410"/>
                      <a:gd name="connsiteX449" fmla="*/ 719 w 126669"/>
                      <a:gd name="connsiteY449" fmla="*/ 1841 h 97410"/>
                      <a:gd name="connsiteX450" fmla="*/ 943 w 126669"/>
                      <a:gd name="connsiteY450" fmla="*/ 1482 h 97410"/>
                      <a:gd name="connsiteX451" fmla="*/ 1235 w 126669"/>
                      <a:gd name="connsiteY451" fmla="*/ 1100 h 97410"/>
                      <a:gd name="connsiteX452" fmla="*/ 1527 w 126669"/>
                      <a:gd name="connsiteY452" fmla="*/ 808 h 97410"/>
                      <a:gd name="connsiteX453" fmla="*/ 1841 w 126669"/>
                      <a:gd name="connsiteY453" fmla="*/ 561 h 97410"/>
                      <a:gd name="connsiteX454" fmla="*/ 2223 w 126669"/>
                      <a:gd name="connsiteY454" fmla="*/ 337 h 97410"/>
                      <a:gd name="connsiteX455" fmla="*/ 2672 w 126669"/>
                      <a:gd name="connsiteY455" fmla="*/ 157 h 97410"/>
                      <a:gd name="connsiteX456" fmla="*/ 3166 w 126669"/>
                      <a:gd name="connsiteY456" fmla="*/ 45 h 97410"/>
                      <a:gd name="connsiteX457" fmla="*/ 3683 w 126669"/>
                      <a:gd name="connsiteY457" fmla="*/ 0 h 97410"/>
                      <a:gd name="connsiteX458" fmla="*/ 4177 w 126669"/>
                      <a:gd name="connsiteY458" fmla="*/ 45 h 97410"/>
                      <a:gd name="connsiteX459" fmla="*/ 4626 w 126669"/>
                      <a:gd name="connsiteY459" fmla="*/ 135 h 97410"/>
                      <a:gd name="connsiteX460" fmla="*/ 5008 w 126669"/>
                      <a:gd name="connsiteY460" fmla="*/ 269 h 97410"/>
                      <a:gd name="connsiteX461" fmla="*/ 5322 w 126669"/>
                      <a:gd name="connsiteY461" fmla="*/ 427 h 97410"/>
                      <a:gd name="connsiteX462" fmla="*/ 5591 w 126669"/>
                      <a:gd name="connsiteY462" fmla="*/ 606 h 97410"/>
                      <a:gd name="connsiteX463" fmla="*/ 5838 w 126669"/>
                      <a:gd name="connsiteY463" fmla="*/ 808 h 97410"/>
                      <a:gd name="connsiteX464" fmla="*/ 6108 w 126669"/>
                      <a:gd name="connsiteY464" fmla="*/ 1078 h 97410"/>
                      <a:gd name="connsiteX465" fmla="*/ 6310 w 126669"/>
                      <a:gd name="connsiteY465" fmla="*/ 1347 h 97410"/>
                      <a:gd name="connsiteX466" fmla="*/ 6467 w 126669"/>
                      <a:gd name="connsiteY466" fmla="*/ 1572 h 97410"/>
                      <a:gd name="connsiteX467" fmla="*/ 6579 w 126669"/>
                      <a:gd name="connsiteY467" fmla="*/ 1774 h 97410"/>
                      <a:gd name="connsiteX468" fmla="*/ 6647 w 126669"/>
                      <a:gd name="connsiteY468" fmla="*/ 1954 h 97410"/>
                      <a:gd name="connsiteX469" fmla="*/ 6714 w 126669"/>
                      <a:gd name="connsiteY469" fmla="*/ 2111 h 97410"/>
                      <a:gd name="connsiteX470" fmla="*/ 6759 w 126669"/>
                      <a:gd name="connsiteY470" fmla="*/ 2268 h 97410"/>
                      <a:gd name="connsiteX471" fmla="*/ 6804 w 126669"/>
                      <a:gd name="connsiteY471" fmla="*/ 2425 h 97410"/>
                      <a:gd name="connsiteX472" fmla="*/ 6804 w 126669"/>
                      <a:gd name="connsiteY472" fmla="*/ 2582 h 97410"/>
                      <a:gd name="connsiteX473" fmla="*/ 6849 w 126669"/>
                      <a:gd name="connsiteY473" fmla="*/ 2740 h 97410"/>
                      <a:gd name="connsiteX474" fmla="*/ 6849 w 126669"/>
                      <a:gd name="connsiteY474" fmla="*/ 2897 h 97410"/>
                      <a:gd name="connsiteX475" fmla="*/ 6871 w 126669"/>
                      <a:gd name="connsiteY475" fmla="*/ 3054 h 97410"/>
                      <a:gd name="connsiteX476" fmla="*/ 6871 w 126669"/>
                      <a:gd name="connsiteY476" fmla="*/ 3211 h 97410"/>
                      <a:gd name="connsiteX477" fmla="*/ 6871 w 126669"/>
                      <a:gd name="connsiteY477" fmla="*/ 3368 h 97410"/>
                      <a:gd name="connsiteX478" fmla="*/ 6871 w 126669"/>
                      <a:gd name="connsiteY478" fmla="*/ 3525 h 97410"/>
                      <a:gd name="connsiteX479" fmla="*/ 6871 w 126669"/>
                      <a:gd name="connsiteY479" fmla="*/ 3683 h 97410"/>
                      <a:gd name="connsiteX480" fmla="*/ 6871 w 126669"/>
                      <a:gd name="connsiteY480" fmla="*/ 4019 h 97410"/>
                      <a:gd name="connsiteX481" fmla="*/ 6130 w 126669"/>
                      <a:gd name="connsiteY481" fmla="*/ 5389 h 97410"/>
                      <a:gd name="connsiteX482" fmla="*/ 6220 w 126669"/>
                      <a:gd name="connsiteY482" fmla="*/ 5299 h 97410"/>
                      <a:gd name="connsiteX483" fmla="*/ 6220 w 126669"/>
                      <a:gd name="connsiteY483" fmla="*/ 5299 h 97410"/>
                      <a:gd name="connsiteX484" fmla="*/ 6467 w 126669"/>
                      <a:gd name="connsiteY484" fmla="*/ 4940 h 97410"/>
                      <a:gd name="connsiteX485" fmla="*/ 6467 w 126669"/>
                      <a:gd name="connsiteY485" fmla="*/ 4940 h 97410"/>
                      <a:gd name="connsiteX486" fmla="*/ 6624 w 126669"/>
                      <a:gd name="connsiteY486" fmla="*/ 4671 h 97410"/>
                      <a:gd name="connsiteX487" fmla="*/ 6624 w 126669"/>
                      <a:gd name="connsiteY487" fmla="*/ 4716 h 97410"/>
                      <a:gd name="connsiteX488" fmla="*/ 6714 w 126669"/>
                      <a:gd name="connsiteY488" fmla="*/ 4469 h 97410"/>
                      <a:gd name="connsiteX489" fmla="*/ 6714 w 126669"/>
                      <a:gd name="connsiteY489" fmla="*/ 4513 h 97410"/>
                      <a:gd name="connsiteX490" fmla="*/ 6781 w 126669"/>
                      <a:gd name="connsiteY490" fmla="*/ 4334 h 97410"/>
                      <a:gd name="connsiteX491" fmla="*/ 6781 w 126669"/>
                      <a:gd name="connsiteY491" fmla="*/ 4379 h 97410"/>
                      <a:gd name="connsiteX492" fmla="*/ 6826 w 126669"/>
                      <a:gd name="connsiteY492" fmla="*/ 4222 h 97410"/>
                      <a:gd name="connsiteX493" fmla="*/ 6826 w 126669"/>
                      <a:gd name="connsiteY493" fmla="*/ 4266 h 97410"/>
                      <a:gd name="connsiteX494" fmla="*/ 6871 w 126669"/>
                      <a:gd name="connsiteY494" fmla="*/ 4132 h 97410"/>
                      <a:gd name="connsiteX495" fmla="*/ 6871 w 126669"/>
                      <a:gd name="connsiteY495" fmla="*/ 4199 h 97410"/>
                      <a:gd name="connsiteX496" fmla="*/ 6894 w 126669"/>
                      <a:gd name="connsiteY496" fmla="*/ 4087 h 97410"/>
                      <a:gd name="connsiteX497" fmla="*/ 6894 w 126669"/>
                      <a:gd name="connsiteY497" fmla="*/ 4087 h 97410"/>
                      <a:gd name="connsiteX498" fmla="*/ 6916 w 126669"/>
                      <a:gd name="connsiteY498" fmla="*/ 4132 h 97410"/>
                      <a:gd name="connsiteX499" fmla="*/ 6916 w 126669"/>
                      <a:gd name="connsiteY499" fmla="*/ 4064 h 97410"/>
                      <a:gd name="connsiteX500" fmla="*/ 6939 w 126669"/>
                      <a:gd name="connsiteY500" fmla="*/ 4109 h 97410"/>
                      <a:gd name="connsiteX501" fmla="*/ 6961 w 126669"/>
                      <a:gd name="connsiteY501" fmla="*/ 4109 h 97410"/>
                      <a:gd name="connsiteX502" fmla="*/ 6983 w 126669"/>
                      <a:gd name="connsiteY502" fmla="*/ 4132 h 97410"/>
                      <a:gd name="connsiteX503" fmla="*/ 7028 w 126669"/>
                      <a:gd name="connsiteY503" fmla="*/ 4199 h 97410"/>
                      <a:gd name="connsiteX504" fmla="*/ 7028 w 126669"/>
                      <a:gd name="connsiteY504" fmla="*/ 4199 h 97410"/>
                      <a:gd name="connsiteX505" fmla="*/ 7028 w 126669"/>
                      <a:gd name="connsiteY505" fmla="*/ 4334 h 97410"/>
                      <a:gd name="connsiteX506" fmla="*/ 7028 w 126669"/>
                      <a:gd name="connsiteY506" fmla="*/ 4469 h 97410"/>
                      <a:gd name="connsiteX507" fmla="*/ 7028 w 126669"/>
                      <a:gd name="connsiteY507" fmla="*/ 4626 h 97410"/>
                      <a:gd name="connsiteX508" fmla="*/ 7028 w 126669"/>
                      <a:gd name="connsiteY508" fmla="*/ 4805 h 97410"/>
                      <a:gd name="connsiteX509" fmla="*/ 7028 w 126669"/>
                      <a:gd name="connsiteY509" fmla="*/ 5008 h 97410"/>
                      <a:gd name="connsiteX510" fmla="*/ 7028 w 126669"/>
                      <a:gd name="connsiteY510" fmla="*/ 5232 h 97410"/>
                      <a:gd name="connsiteX511" fmla="*/ 7028 w 126669"/>
                      <a:gd name="connsiteY511" fmla="*/ 5479 h 97410"/>
                      <a:gd name="connsiteX512" fmla="*/ 7028 w 126669"/>
                      <a:gd name="connsiteY512" fmla="*/ 5726 h 97410"/>
                      <a:gd name="connsiteX513" fmla="*/ 7051 w 126669"/>
                      <a:gd name="connsiteY513" fmla="*/ 5995 h 97410"/>
                      <a:gd name="connsiteX514" fmla="*/ 7051 w 126669"/>
                      <a:gd name="connsiteY514" fmla="*/ 6287 h 97410"/>
                      <a:gd name="connsiteX515" fmla="*/ 7096 w 126669"/>
                      <a:gd name="connsiteY515" fmla="*/ 6579 h 97410"/>
                      <a:gd name="connsiteX516" fmla="*/ 7096 w 126669"/>
                      <a:gd name="connsiteY516" fmla="*/ 6871 h 97410"/>
                      <a:gd name="connsiteX517" fmla="*/ 7141 w 126669"/>
                      <a:gd name="connsiteY517" fmla="*/ 7186 h 97410"/>
                      <a:gd name="connsiteX518" fmla="*/ 7141 w 126669"/>
                      <a:gd name="connsiteY518" fmla="*/ 7500 h 97410"/>
                      <a:gd name="connsiteX519" fmla="*/ 7186 w 126669"/>
                      <a:gd name="connsiteY519" fmla="*/ 7814 h 97410"/>
                      <a:gd name="connsiteX520" fmla="*/ 7186 w 126669"/>
                      <a:gd name="connsiteY520" fmla="*/ 8151 h 97410"/>
                      <a:gd name="connsiteX521" fmla="*/ 7253 w 126669"/>
                      <a:gd name="connsiteY521" fmla="*/ 8488 h 97410"/>
                      <a:gd name="connsiteX522" fmla="*/ 7253 w 126669"/>
                      <a:gd name="connsiteY522" fmla="*/ 8825 h 97410"/>
                      <a:gd name="connsiteX523" fmla="*/ 7320 w 126669"/>
                      <a:gd name="connsiteY523" fmla="*/ 9162 h 97410"/>
                      <a:gd name="connsiteX524" fmla="*/ 7365 w 126669"/>
                      <a:gd name="connsiteY524" fmla="*/ 9499 h 97410"/>
                      <a:gd name="connsiteX525" fmla="*/ 7410 w 126669"/>
                      <a:gd name="connsiteY525" fmla="*/ 9835 h 97410"/>
                      <a:gd name="connsiteX526" fmla="*/ 7455 w 126669"/>
                      <a:gd name="connsiteY526" fmla="*/ 10172 h 97410"/>
                      <a:gd name="connsiteX527" fmla="*/ 7500 w 126669"/>
                      <a:gd name="connsiteY527" fmla="*/ 10509 h 97410"/>
                      <a:gd name="connsiteX528" fmla="*/ 7545 w 126669"/>
                      <a:gd name="connsiteY528" fmla="*/ 10846 h 97410"/>
                      <a:gd name="connsiteX529" fmla="*/ 7590 w 126669"/>
                      <a:gd name="connsiteY529" fmla="*/ 11183 h 97410"/>
                      <a:gd name="connsiteX530" fmla="*/ 7635 w 126669"/>
                      <a:gd name="connsiteY530" fmla="*/ 11519 h 97410"/>
                      <a:gd name="connsiteX531" fmla="*/ 7680 w 126669"/>
                      <a:gd name="connsiteY531" fmla="*/ 11856 h 97410"/>
                      <a:gd name="connsiteX532" fmla="*/ 7725 w 126669"/>
                      <a:gd name="connsiteY532" fmla="*/ 12171 h 97410"/>
                      <a:gd name="connsiteX533" fmla="*/ 7770 w 126669"/>
                      <a:gd name="connsiteY533" fmla="*/ 12485 h 97410"/>
                      <a:gd name="connsiteX534" fmla="*/ 7814 w 126669"/>
                      <a:gd name="connsiteY534" fmla="*/ 12799 h 97410"/>
                      <a:gd name="connsiteX535" fmla="*/ 7859 w 126669"/>
                      <a:gd name="connsiteY535" fmla="*/ 13091 h 97410"/>
                      <a:gd name="connsiteX536" fmla="*/ 7904 w 126669"/>
                      <a:gd name="connsiteY536" fmla="*/ 13383 h 97410"/>
                      <a:gd name="connsiteX537" fmla="*/ 7949 w 126669"/>
                      <a:gd name="connsiteY537" fmla="*/ 13653 h 97410"/>
                      <a:gd name="connsiteX538" fmla="*/ 7994 w 126669"/>
                      <a:gd name="connsiteY538" fmla="*/ 13922 h 97410"/>
                      <a:gd name="connsiteX539" fmla="*/ 8039 w 126669"/>
                      <a:gd name="connsiteY539" fmla="*/ 14169 h 97410"/>
                      <a:gd name="connsiteX540" fmla="*/ 8084 w 126669"/>
                      <a:gd name="connsiteY540" fmla="*/ 14416 h 97410"/>
                      <a:gd name="connsiteX541" fmla="*/ 8129 w 126669"/>
                      <a:gd name="connsiteY541" fmla="*/ 14641 h 97410"/>
                      <a:gd name="connsiteX542" fmla="*/ 8174 w 126669"/>
                      <a:gd name="connsiteY542" fmla="*/ 14843 h 97410"/>
                      <a:gd name="connsiteX543" fmla="*/ 8219 w 126669"/>
                      <a:gd name="connsiteY543" fmla="*/ 15022 h 97410"/>
                      <a:gd name="connsiteX544" fmla="*/ 8219 w 126669"/>
                      <a:gd name="connsiteY544" fmla="*/ 15180 h 97410"/>
                      <a:gd name="connsiteX545" fmla="*/ 8286 w 126669"/>
                      <a:gd name="connsiteY545" fmla="*/ 15314 h 97410"/>
                      <a:gd name="connsiteX546" fmla="*/ 8286 w 126669"/>
                      <a:gd name="connsiteY546" fmla="*/ 15427 h 97410"/>
                      <a:gd name="connsiteX547" fmla="*/ 8331 w 126669"/>
                      <a:gd name="connsiteY547" fmla="*/ 15516 h 97410"/>
                      <a:gd name="connsiteX548" fmla="*/ 8331 w 126669"/>
                      <a:gd name="connsiteY548" fmla="*/ 15561 h 97410"/>
                      <a:gd name="connsiteX549" fmla="*/ 8398 w 126669"/>
                      <a:gd name="connsiteY549" fmla="*/ 15719 h 97410"/>
                      <a:gd name="connsiteX550" fmla="*/ 8466 w 126669"/>
                      <a:gd name="connsiteY550" fmla="*/ 15898 h 97410"/>
                      <a:gd name="connsiteX551" fmla="*/ 8533 w 126669"/>
                      <a:gd name="connsiteY551" fmla="*/ 16078 h 97410"/>
                      <a:gd name="connsiteX552" fmla="*/ 8600 w 126669"/>
                      <a:gd name="connsiteY552" fmla="*/ 16257 h 97410"/>
                      <a:gd name="connsiteX553" fmla="*/ 8668 w 126669"/>
                      <a:gd name="connsiteY553" fmla="*/ 16437 h 97410"/>
                      <a:gd name="connsiteX554" fmla="*/ 8735 w 126669"/>
                      <a:gd name="connsiteY554" fmla="*/ 16617 h 97410"/>
                      <a:gd name="connsiteX555" fmla="*/ 8825 w 126669"/>
                      <a:gd name="connsiteY555" fmla="*/ 16819 h 97410"/>
                      <a:gd name="connsiteX556" fmla="*/ 8915 w 126669"/>
                      <a:gd name="connsiteY556" fmla="*/ 17021 h 97410"/>
                      <a:gd name="connsiteX557" fmla="*/ 9005 w 126669"/>
                      <a:gd name="connsiteY557" fmla="*/ 17223 h 97410"/>
                      <a:gd name="connsiteX558" fmla="*/ 9094 w 126669"/>
                      <a:gd name="connsiteY558" fmla="*/ 17425 h 97410"/>
                      <a:gd name="connsiteX559" fmla="*/ 9184 w 126669"/>
                      <a:gd name="connsiteY559" fmla="*/ 17627 h 97410"/>
                      <a:gd name="connsiteX560" fmla="*/ 9274 w 126669"/>
                      <a:gd name="connsiteY560" fmla="*/ 17829 h 97410"/>
                      <a:gd name="connsiteX561" fmla="*/ 9364 w 126669"/>
                      <a:gd name="connsiteY561" fmla="*/ 18031 h 97410"/>
                      <a:gd name="connsiteX562" fmla="*/ 9454 w 126669"/>
                      <a:gd name="connsiteY562" fmla="*/ 18234 h 97410"/>
                      <a:gd name="connsiteX563" fmla="*/ 9566 w 126669"/>
                      <a:gd name="connsiteY563" fmla="*/ 18436 h 97410"/>
                      <a:gd name="connsiteX564" fmla="*/ 9678 w 126669"/>
                      <a:gd name="connsiteY564" fmla="*/ 18638 h 97410"/>
                      <a:gd name="connsiteX565" fmla="*/ 9790 w 126669"/>
                      <a:gd name="connsiteY565" fmla="*/ 18840 h 97410"/>
                      <a:gd name="connsiteX566" fmla="*/ 9903 w 126669"/>
                      <a:gd name="connsiteY566" fmla="*/ 19042 h 97410"/>
                      <a:gd name="connsiteX567" fmla="*/ 10015 w 126669"/>
                      <a:gd name="connsiteY567" fmla="*/ 19244 h 97410"/>
                      <a:gd name="connsiteX568" fmla="*/ 10127 w 126669"/>
                      <a:gd name="connsiteY568" fmla="*/ 19469 h 97410"/>
                      <a:gd name="connsiteX569" fmla="*/ 10240 w 126669"/>
                      <a:gd name="connsiteY569" fmla="*/ 19693 h 97410"/>
                      <a:gd name="connsiteX570" fmla="*/ 10352 w 126669"/>
                      <a:gd name="connsiteY570" fmla="*/ 19918 h 97410"/>
                      <a:gd name="connsiteX571" fmla="*/ 10464 w 126669"/>
                      <a:gd name="connsiteY571" fmla="*/ 20142 h 97410"/>
                      <a:gd name="connsiteX572" fmla="*/ 10576 w 126669"/>
                      <a:gd name="connsiteY572" fmla="*/ 20367 h 97410"/>
                      <a:gd name="connsiteX573" fmla="*/ 10689 w 126669"/>
                      <a:gd name="connsiteY573" fmla="*/ 20591 h 97410"/>
                      <a:gd name="connsiteX574" fmla="*/ 10801 w 126669"/>
                      <a:gd name="connsiteY574" fmla="*/ 20816 h 97410"/>
                      <a:gd name="connsiteX575" fmla="*/ 10936 w 126669"/>
                      <a:gd name="connsiteY575" fmla="*/ 21040 h 97410"/>
                      <a:gd name="connsiteX576" fmla="*/ 11070 w 126669"/>
                      <a:gd name="connsiteY576" fmla="*/ 21265 h 97410"/>
                      <a:gd name="connsiteX577" fmla="*/ 11317 w 126669"/>
                      <a:gd name="connsiteY577" fmla="*/ 21714 h 97410"/>
                      <a:gd name="connsiteX578" fmla="*/ 11587 w 126669"/>
                      <a:gd name="connsiteY578" fmla="*/ 22141 h 97410"/>
                      <a:gd name="connsiteX579" fmla="*/ 11856 w 126669"/>
                      <a:gd name="connsiteY579" fmla="*/ 22567 h 97410"/>
                      <a:gd name="connsiteX580" fmla="*/ 12126 w 126669"/>
                      <a:gd name="connsiteY580" fmla="*/ 22994 h 97410"/>
                      <a:gd name="connsiteX581" fmla="*/ 12395 w 126669"/>
                      <a:gd name="connsiteY581" fmla="*/ 23421 h 97410"/>
                      <a:gd name="connsiteX582" fmla="*/ 12665 w 126669"/>
                      <a:gd name="connsiteY582" fmla="*/ 23847 h 97410"/>
                      <a:gd name="connsiteX583" fmla="*/ 12934 w 126669"/>
                      <a:gd name="connsiteY583" fmla="*/ 24274 h 97410"/>
                      <a:gd name="connsiteX584" fmla="*/ 13204 w 126669"/>
                      <a:gd name="connsiteY584" fmla="*/ 24701 h 97410"/>
                      <a:gd name="connsiteX585" fmla="*/ 13473 w 126669"/>
                      <a:gd name="connsiteY585" fmla="*/ 25127 h 97410"/>
                      <a:gd name="connsiteX586" fmla="*/ 13743 w 126669"/>
                      <a:gd name="connsiteY586" fmla="*/ 25554 h 97410"/>
                      <a:gd name="connsiteX587" fmla="*/ 14281 w 126669"/>
                      <a:gd name="connsiteY587" fmla="*/ 26362 h 97410"/>
                      <a:gd name="connsiteX588" fmla="*/ 14798 w 126669"/>
                      <a:gd name="connsiteY588" fmla="*/ 27148 h 97410"/>
                      <a:gd name="connsiteX589" fmla="*/ 14798 w 126669"/>
                      <a:gd name="connsiteY589" fmla="*/ 27148 h 97410"/>
                      <a:gd name="connsiteX590" fmla="*/ 15292 w 126669"/>
                      <a:gd name="connsiteY590" fmla="*/ 27934 h 97410"/>
                      <a:gd name="connsiteX591" fmla="*/ 15539 w 126669"/>
                      <a:gd name="connsiteY591" fmla="*/ 28316 h 97410"/>
                      <a:gd name="connsiteX592" fmla="*/ 15764 w 126669"/>
                      <a:gd name="connsiteY592" fmla="*/ 28675 h 97410"/>
                      <a:gd name="connsiteX593" fmla="*/ 16617 w 126669"/>
                      <a:gd name="connsiteY593" fmla="*/ 30022 h 97410"/>
                      <a:gd name="connsiteX594" fmla="*/ 17470 w 126669"/>
                      <a:gd name="connsiteY594" fmla="*/ 31370 h 97410"/>
                      <a:gd name="connsiteX595" fmla="*/ 18323 w 126669"/>
                      <a:gd name="connsiteY595" fmla="*/ 32717 h 97410"/>
                      <a:gd name="connsiteX596" fmla="*/ 19177 w 126669"/>
                      <a:gd name="connsiteY596" fmla="*/ 34064 h 97410"/>
                      <a:gd name="connsiteX597" fmla="*/ 20052 w 126669"/>
                      <a:gd name="connsiteY597" fmla="*/ 35412 h 97410"/>
                      <a:gd name="connsiteX598" fmla="*/ 20928 w 126669"/>
                      <a:gd name="connsiteY598" fmla="*/ 36759 h 97410"/>
                      <a:gd name="connsiteX599" fmla="*/ 21804 w 126669"/>
                      <a:gd name="connsiteY599" fmla="*/ 38106 h 97410"/>
                      <a:gd name="connsiteX600" fmla="*/ 22253 w 126669"/>
                      <a:gd name="connsiteY600" fmla="*/ 38780 h 97410"/>
                      <a:gd name="connsiteX601" fmla="*/ 22702 w 126669"/>
                      <a:gd name="connsiteY601" fmla="*/ 39454 h 97410"/>
                      <a:gd name="connsiteX602" fmla="*/ 23151 w 126669"/>
                      <a:gd name="connsiteY602" fmla="*/ 40127 h 97410"/>
                      <a:gd name="connsiteX603" fmla="*/ 23600 w 126669"/>
                      <a:gd name="connsiteY603" fmla="*/ 40801 h 97410"/>
                      <a:gd name="connsiteX604" fmla="*/ 24049 w 126669"/>
                      <a:gd name="connsiteY604" fmla="*/ 41475 h 97410"/>
                      <a:gd name="connsiteX605" fmla="*/ 24499 w 126669"/>
                      <a:gd name="connsiteY605" fmla="*/ 42148 h 97410"/>
                      <a:gd name="connsiteX606" fmla="*/ 24948 w 126669"/>
                      <a:gd name="connsiteY606" fmla="*/ 42822 h 97410"/>
                      <a:gd name="connsiteX607" fmla="*/ 25397 w 126669"/>
                      <a:gd name="connsiteY607" fmla="*/ 43495 h 97410"/>
                      <a:gd name="connsiteX608" fmla="*/ 25846 w 126669"/>
                      <a:gd name="connsiteY608" fmla="*/ 44169 h 97410"/>
                      <a:gd name="connsiteX609" fmla="*/ 26295 w 126669"/>
                      <a:gd name="connsiteY609" fmla="*/ 44820 h 97410"/>
                      <a:gd name="connsiteX610" fmla="*/ 26744 w 126669"/>
                      <a:gd name="connsiteY610" fmla="*/ 45472 h 97410"/>
                      <a:gd name="connsiteX611" fmla="*/ 27193 w 126669"/>
                      <a:gd name="connsiteY611" fmla="*/ 46123 h 97410"/>
                      <a:gd name="connsiteX612" fmla="*/ 27642 w 126669"/>
                      <a:gd name="connsiteY612" fmla="*/ 46774 h 97410"/>
                      <a:gd name="connsiteX613" fmla="*/ 28091 w 126669"/>
                      <a:gd name="connsiteY613" fmla="*/ 47425 h 97410"/>
                      <a:gd name="connsiteX614" fmla="*/ 28540 w 126669"/>
                      <a:gd name="connsiteY614" fmla="*/ 48076 h 97410"/>
                      <a:gd name="connsiteX615" fmla="*/ 28990 w 126669"/>
                      <a:gd name="connsiteY615" fmla="*/ 48727 h 97410"/>
                      <a:gd name="connsiteX616" fmla="*/ 29461 w 126669"/>
                      <a:gd name="connsiteY616" fmla="*/ 49379 h 97410"/>
                      <a:gd name="connsiteX617" fmla="*/ 29933 w 126669"/>
                      <a:gd name="connsiteY617" fmla="*/ 50030 h 97410"/>
                      <a:gd name="connsiteX618" fmla="*/ 30404 w 126669"/>
                      <a:gd name="connsiteY618" fmla="*/ 50681 h 97410"/>
                      <a:gd name="connsiteX619" fmla="*/ 30876 w 126669"/>
                      <a:gd name="connsiteY619" fmla="*/ 51332 h 97410"/>
                      <a:gd name="connsiteX620" fmla="*/ 31347 w 126669"/>
                      <a:gd name="connsiteY620" fmla="*/ 51983 h 97410"/>
                      <a:gd name="connsiteX621" fmla="*/ 31819 w 126669"/>
                      <a:gd name="connsiteY621" fmla="*/ 52635 h 97410"/>
                      <a:gd name="connsiteX622" fmla="*/ 32290 w 126669"/>
                      <a:gd name="connsiteY622" fmla="*/ 53286 h 97410"/>
                      <a:gd name="connsiteX623" fmla="*/ 32762 w 126669"/>
                      <a:gd name="connsiteY623" fmla="*/ 53937 h 97410"/>
                      <a:gd name="connsiteX624" fmla="*/ 33233 w 126669"/>
                      <a:gd name="connsiteY624" fmla="*/ 54588 h 97410"/>
                      <a:gd name="connsiteX625" fmla="*/ 33705 w 126669"/>
                      <a:gd name="connsiteY625" fmla="*/ 55217 h 97410"/>
                      <a:gd name="connsiteX626" fmla="*/ 34177 w 126669"/>
                      <a:gd name="connsiteY626" fmla="*/ 55846 h 97410"/>
                      <a:gd name="connsiteX627" fmla="*/ 34648 w 126669"/>
                      <a:gd name="connsiteY627" fmla="*/ 56474 h 97410"/>
                      <a:gd name="connsiteX628" fmla="*/ 35120 w 126669"/>
                      <a:gd name="connsiteY628" fmla="*/ 57103 h 97410"/>
                      <a:gd name="connsiteX629" fmla="*/ 35614 w 126669"/>
                      <a:gd name="connsiteY629" fmla="*/ 57732 h 97410"/>
                      <a:gd name="connsiteX630" fmla="*/ 36108 w 126669"/>
                      <a:gd name="connsiteY630" fmla="*/ 58361 h 97410"/>
                      <a:gd name="connsiteX631" fmla="*/ 36602 w 126669"/>
                      <a:gd name="connsiteY631" fmla="*/ 58989 h 97410"/>
                      <a:gd name="connsiteX632" fmla="*/ 36826 w 126669"/>
                      <a:gd name="connsiteY632" fmla="*/ 59281 h 97410"/>
                      <a:gd name="connsiteX633" fmla="*/ 37096 w 126669"/>
                      <a:gd name="connsiteY633" fmla="*/ 59618 h 97410"/>
                      <a:gd name="connsiteX634" fmla="*/ 37590 w 126669"/>
                      <a:gd name="connsiteY634" fmla="*/ 60247 h 97410"/>
                      <a:gd name="connsiteX635" fmla="*/ 38084 w 126669"/>
                      <a:gd name="connsiteY635" fmla="*/ 60876 h 97410"/>
                      <a:gd name="connsiteX636" fmla="*/ 38578 w 126669"/>
                      <a:gd name="connsiteY636" fmla="*/ 61504 h 97410"/>
                      <a:gd name="connsiteX637" fmla="*/ 39072 w 126669"/>
                      <a:gd name="connsiteY637" fmla="*/ 62111 h 97410"/>
                      <a:gd name="connsiteX638" fmla="*/ 39566 w 126669"/>
                      <a:gd name="connsiteY638" fmla="*/ 62717 h 97410"/>
                      <a:gd name="connsiteX639" fmla="*/ 40060 w 126669"/>
                      <a:gd name="connsiteY639" fmla="*/ 63323 h 97410"/>
                      <a:gd name="connsiteX640" fmla="*/ 40554 w 126669"/>
                      <a:gd name="connsiteY640" fmla="*/ 63930 h 97410"/>
                      <a:gd name="connsiteX641" fmla="*/ 41048 w 126669"/>
                      <a:gd name="connsiteY641" fmla="*/ 64536 h 97410"/>
                      <a:gd name="connsiteX642" fmla="*/ 41542 w 126669"/>
                      <a:gd name="connsiteY642" fmla="*/ 65142 h 97410"/>
                      <a:gd name="connsiteX643" fmla="*/ 42058 w 126669"/>
                      <a:gd name="connsiteY643" fmla="*/ 65748 h 97410"/>
                      <a:gd name="connsiteX644" fmla="*/ 42575 w 126669"/>
                      <a:gd name="connsiteY644" fmla="*/ 66355 h 97410"/>
                      <a:gd name="connsiteX645" fmla="*/ 43091 w 126669"/>
                      <a:gd name="connsiteY645" fmla="*/ 66939 h 97410"/>
                      <a:gd name="connsiteX646" fmla="*/ 43608 w 126669"/>
                      <a:gd name="connsiteY646" fmla="*/ 67522 h 97410"/>
                      <a:gd name="connsiteX647" fmla="*/ 44124 w 126669"/>
                      <a:gd name="connsiteY647" fmla="*/ 68106 h 97410"/>
                      <a:gd name="connsiteX648" fmla="*/ 44641 w 126669"/>
                      <a:gd name="connsiteY648" fmla="*/ 68690 h 97410"/>
                      <a:gd name="connsiteX649" fmla="*/ 45157 w 126669"/>
                      <a:gd name="connsiteY649" fmla="*/ 69274 h 97410"/>
                      <a:gd name="connsiteX650" fmla="*/ 45674 w 126669"/>
                      <a:gd name="connsiteY650" fmla="*/ 69858 h 97410"/>
                      <a:gd name="connsiteX651" fmla="*/ 46010 w 126669"/>
                      <a:gd name="connsiteY651" fmla="*/ 70217 h 97410"/>
                      <a:gd name="connsiteX652" fmla="*/ 46347 w 126669"/>
                      <a:gd name="connsiteY652" fmla="*/ 70576 h 97410"/>
                      <a:gd name="connsiteX653" fmla="*/ 46684 w 126669"/>
                      <a:gd name="connsiteY653" fmla="*/ 70936 h 97410"/>
                      <a:gd name="connsiteX654" fmla="*/ 47021 w 126669"/>
                      <a:gd name="connsiteY654" fmla="*/ 71295 h 97410"/>
                      <a:gd name="connsiteX655" fmla="*/ 47380 w 126669"/>
                      <a:gd name="connsiteY655" fmla="*/ 71654 h 97410"/>
                      <a:gd name="connsiteX656" fmla="*/ 47740 w 126669"/>
                      <a:gd name="connsiteY656" fmla="*/ 72013 h 97410"/>
                      <a:gd name="connsiteX657" fmla="*/ 48099 w 126669"/>
                      <a:gd name="connsiteY657" fmla="*/ 72350 h 97410"/>
                      <a:gd name="connsiteX658" fmla="*/ 48458 w 126669"/>
                      <a:gd name="connsiteY658" fmla="*/ 72687 h 97410"/>
                      <a:gd name="connsiteX659" fmla="*/ 48817 w 126669"/>
                      <a:gd name="connsiteY659" fmla="*/ 73024 h 97410"/>
                      <a:gd name="connsiteX660" fmla="*/ 49177 w 126669"/>
                      <a:gd name="connsiteY660" fmla="*/ 73361 h 97410"/>
                      <a:gd name="connsiteX661" fmla="*/ 49536 w 126669"/>
                      <a:gd name="connsiteY661" fmla="*/ 73698 h 97410"/>
                      <a:gd name="connsiteX662" fmla="*/ 49895 w 126669"/>
                      <a:gd name="connsiteY662" fmla="*/ 74034 h 97410"/>
                      <a:gd name="connsiteX663" fmla="*/ 50254 w 126669"/>
                      <a:gd name="connsiteY663" fmla="*/ 74349 h 97410"/>
                      <a:gd name="connsiteX664" fmla="*/ 50614 w 126669"/>
                      <a:gd name="connsiteY664" fmla="*/ 74663 h 97410"/>
                      <a:gd name="connsiteX665" fmla="*/ 50973 w 126669"/>
                      <a:gd name="connsiteY665" fmla="*/ 74977 h 97410"/>
                      <a:gd name="connsiteX666" fmla="*/ 51355 w 126669"/>
                      <a:gd name="connsiteY666" fmla="*/ 75292 h 97410"/>
                      <a:gd name="connsiteX667" fmla="*/ 51737 w 126669"/>
                      <a:gd name="connsiteY667" fmla="*/ 75606 h 97410"/>
                      <a:gd name="connsiteX668" fmla="*/ 52118 w 126669"/>
                      <a:gd name="connsiteY668" fmla="*/ 75921 h 97410"/>
                      <a:gd name="connsiteX669" fmla="*/ 52500 w 126669"/>
                      <a:gd name="connsiteY669" fmla="*/ 76235 h 97410"/>
                      <a:gd name="connsiteX670" fmla="*/ 52882 w 126669"/>
                      <a:gd name="connsiteY670" fmla="*/ 76527 h 97410"/>
                      <a:gd name="connsiteX671" fmla="*/ 53264 w 126669"/>
                      <a:gd name="connsiteY671" fmla="*/ 76819 h 97410"/>
                      <a:gd name="connsiteX672" fmla="*/ 53645 w 126669"/>
                      <a:gd name="connsiteY672" fmla="*/ 77111 h 97410"/>
                      <a:gd name="connsiteX673" fmla="*/ 54027 w 126669"/>
                      <a:gd name="connsiteY673" fmla="*/ 77403 h 97410"/>
                      <a:gd name="connsiteX674" fmla="*/ 54409 w 126669"/>
                      <a:gd name="connsiteY674" fmla="*/ 77695 h 97410"/>
                      <a:gd name="connsiteX675" fmla="*/ 54790 w 126669"/>
                      <a:gd name="connsiteY675" fmla="*/ 77987 h 97410"/>
                      <a:gd name="connsiteX676" fmla="*/ 55172 w 126669"/>
                      <a:gd name="connsiteY676" fmla="*/ 78256 h 97410"/>
                      <a:gd name="connsiteX677" fmla="*/ 55554 w 126669"/>
                      <a:gd name="connsiteY677" fmla="*/ 78525 h 97410"/>
                      <a:gd name="connsiteX678" fmla="*/ 55936 w 126669"/>
                      <a:gd name="connsiteY678" fmla="*/ 78795 h 97410"/>
                      <a:gd name="connsiteX679" fmla="*/ 56340 w 126669"/>
                      <a:gd name="connsiteY679" fmla="*/ 79064 h 97410"/>
                      <a:gd name="connsiteX680" fmla="*/ 56744 w 126669"/>
                      <a:gd name="connsiteY680" fmla="*/ 79334 h 97410"/>
                      <a:gd name="connsiteX681" fmla="*/ 57148 w 126669"/>
                      <a:gd name="connsiteY681" fmla="*/ 79603 h 97410"/>
                      <a:gd name="connsiteX682" fmla="*/ 57552 w 126669"/>
                      <a:gd name="connsiteY682" fmla="*/ 79873 h 97410"/>
                      <a:gd name="connsiteX683" fmla="*/ 57957 w 126669"/>
                      <a:gd name="connsiteY683" fmla="*/ 80120 h 97410"/>
                      <a:gd name="connsiteX684" fmla="*/ 58361 w 126669"/>
                      <a:gd name="connsiteY684" fmla="*/ 80367 h 97410"/>
                      <a:gd name="connsiteX685" fmla="*/ 58765 w 126669"/>
                      <a:gd name="connsiteY685" fmla="*/ 80614 h 97410"/>
                      <a:gd name="connsiteX686" fmla="*/ 59169 w 126669"/>
                      <a:gd name="connsiteY686" fmla="*/ 80861 h 97410"/>
                      <a:gd name="connsiteX687" fmla="*/ 59573 w 126669"/>
                      <a:gd name="connsiteY687" fmla="*/ 81108 h 97410"/>
                      <a:gd name="connsiteX688" fmla="*/ 59978 w 126669"/>
                      <a:gd name="connsiteY688" fmla="*/ 81355 h 97410"/>
                      <a:gd name="connsiteX689" fmla="*/ 60382 w 126669"/>
                      <a:gd name="connsiteY689" fmla="*/ 81602 h 97410"/>
                      <a:gd name="connsiteX690" fmla="*/ 60786 w 126669"/>
                      <a:gd name="connsiteY690" fmla="*/ 81826 h 97410"/>
                      <a:gd name="connsiteX691" fmla="*/ 61190 w 126669"/>
                      <a:gd name="connsiteY691" fmla="*/ 82051 h 97410"/>
                      <a:gd name="connsiteX692" fmla="*/ 61617 w 126669"/>
                      <a:gd name="connsiteY692" fmla="*/ 82275 h 97410"/>
                      <a:gd name="connsiteX693" fmla="*/ 62043 w 126669"/>
                      <a:gd name="connsiteY693" fmla="*/ 82500 h 97410"/>
                      <a:gd name="connsiteX694" fmla="*/ 62470 w 126669"/>
                      <a:gd name="connsiteY694" fmla="*/ 82724 h 97410"/>
                      <a:gd name="connsiteX695" fmla="*/ 62897 w 126669"/>
                      <a:gd name="connsiteY695" fmla="*/ 82949 h 97410"/>
                      <a:gd name="connsiteX696" fmla="*/ 63323 w 126669"/>
                      <a:gd name="connsiteY696" fmla="*/ 83174 h 97410"/>
                      <a:gd name="connsiteX697" fmla="*/ 63750 w 126669"/>
                      <a:gd name="connsiteY697" fmla="*/ 83398 h 97410"/>
                      <a:gd name="connsiteX698" fmla="*/ 64177 w 126669"/>
                      <a:gd name="connsiteY698" fmla="*/ 83600 h 97410"/>
                      <a:gd name="connsiteX699" fmla="*/ 64603 w 126669"/>
                      <a:gd name="connsiteY699" fmla="*/ 83802 h 97410"/>
                      <a:gd name="connsiteX700" fmla="*/ 65030 w 126669"/>
                      <a:gd name="connsiteY700" fmla="*/ 84004 h 97410"/>
                      <a:gd name="connsiteX701" fmla="*/ 65457 w 126669"/>
                      <a:gd name="connsiteY701" fmla="*/ 84207 h 97410"/>
                      <a:gd name="connsiteX702" fmla="*/ 65636 w 126669"/>
                      <a:gd name="connsiteY702" fmla="*/ 84296 h 97410"/>
                      <a:gd name="connsiteX703" fmla="*/ 65883 w 126669"/>
                      <a:gd name="connsiteY703" fmla="*/ 84409 h 97410"/>
                      <a:gd name="connsiteX704" fmla="*/ 66310 w 126669"/>
                      <a:gd name="connsiteY704" fmla="*/ 84611 h 97410"/>
                      <a:gd name="connsiteX705" fmla="*/ 66737 w 126669"/>
                      <a:gd name="connsiteY705" fmla="*/ 84813 h 97410"/>
                      <a:gd name="connsiteX706" fmla="*/ 67163 w 126669"/>
                      <a:gd name="connsiteY706" fmla="*/ 85015 h 97410"/>
                      <a:gd name="connsiteX707" fmla="*/ 67590 w 126669"/>
                      <a:gd name="connsiteY707" fmla="*/ 85195 h 97410"/>
                      <a:gd name="connsiteX708" fmla="*/ 68039 w 126669"/>
                      <a:gd name="connsiteY708" fmla="*/ 85374 h 97410"/>
                      <a:gd name="connsiteX709" fmla="*/ 68488 w 126669"/>
                      <a:gd name="connsiteY709" fmla="*/ 85554 h 97410"/>
                      <a:gd name="connsiteX710" fmla="*/ 68937 w 126669"/>
                      <a:gd name="connsiteY710" fmla="*/ 85733 h 97410"/>
                      <a:gd name="connsiteX711" fmla="*/ 69386 w 126669"/>
                      <a:gd name="connsiteY711" fmla="*/ 85913 h 97410"/>
                      <a:gd name="connsiteX712" fmla="*/ 69835 w 126669"/>
                      <a:gd name="connsiteY712" fmla="*/ 86093 h 97410"/>
                      <a:gd name="connsiteX713" fmla="*/ 70284 w 126669"/>
                      <a:gd name="connsiteY713" fmla="*/ 86272 h 97410"/>
                      <a:gd name="connsiteX714" fmla="*/ 70734 w 126669"/>
                      <a:gd name="connsiteY714" fmla="*/ 86452 h 97410"/>
                      <a:gd name="connsiteX715" fmla="*/ 71183 w 126669"/>
                      <a:gd name="connsiteY715" fmla="*/ 86609 h 97410"/>
                      <a:gd name="connsiteX716" fmla="*/ 71632 w 126669"/>
                      <a:gd name="connsiteY716" fmla="*/ 86766 h 97410"/>
                      <a:gd name="connsiteX717" fmla="*/ 72081 w 126669"/>
                      <a:gd name="connsiteY717" fmla="*/ 86924 h 97410"/>
                      <a:gd name="connsiteX718" fmla="*/ 72530 w 126669"/>
                      <a:gd name="connsiteY718" fmla="*/ 87081 h 97410"/>
                      <a:gd name="connsiteX719" fmla="*/ 72979 w 126669"/>
                      <a:gd name="connsiteY719" fmla="*/ 87238 h 97410"/>
                      <a:gd name="connsiteX720" fmla="*/ 73428 w 126669"/>
                      <a:gd name="connsiteY720" fmla="*/ 87395 h 97410"/>
                      <a:gd name="connsiteX721" fmla="*/ 73877 w 126669"/>
                      <a:gd name="connsiteY721" fmla="*/ 87552 h 97410"/>
                      <a:gd name="connsiteX722" fmla="*/ 74326 w 126669"/>
                      <a:gd name="connsiteY722" fmla="*/ 87710 h 97410"/>
                      <a:gd name="connsiteX723" fmla="*/ 74775 w 126669"/>
                      <a:gd name="connsiteY723" fmla="*/ 87867 h 97410"/>
                      <a:gd name="connsiteX724" fmla="*/ 75225 w 126669"/>
                      <a:gd name="connsiteY724" fmla="*/ 88001 h 97410"/>
                      <a:gd name="connsiteX725" fmla="*/ 75696 w 126669"/>
                      <a:gd name="connsiteY725" fmla="*/ 88136 h 97410"/>
                      <a:gd name="connsiteX726" fmla="*/ 76145 w 126669"/>
                      <a:gd name="connsiteY726" fmla="*/ 88271 h 97410"/>
                      <a:gd name="connsiteX727" fmla="*/ 76617 w 126669"/>
                      <a:gd name="connsiteY727" fmla="*/ 88406 h 97410"/>
                      <a:gd name="connsiteX728" fmla="*/ 77088 w 126669"/>
                      <a:gd name="connsiteY728" fmla="*/ 88540 h 97410"/>
                      <a:gd name="connsiteX729" fmla="*/ 77560 w 126669"/>
                      <a:gd name="connsiteY729" fmla="*/ 88675 h 97410"/>
                      <a:gd name="connsiteX730" fmla="*/ 78031 w 126669"/>
                      <a:gd name="connsiteY730" fmla="*/ 88810 h 97410"/>
                      <a:gd name="connsiteX731" fmla="*/ 78503 w 126669"/>
                      <a:gd name="connsiteY731" fmla="*/ 88945 h 97410"/>
                      <a:gd name="connsiteX732" fmla="*/ 78975 w 126669"/>
                      <a:gd name="connsiteY732" fmla="*/ 89079 h 97410"/>
                      <a:gd name="connsiteX733" fmla="*/ 79446 w 126669"/>
                      <a:gd name="connsiteY733" fmla="*/ 89192 h 97410"/>
                      <a:gd name="connsiteX734" fmla="*/ 79918 w 126669"/>
                      <a:gd name="connsiteY734" fmla="*/ 89304 h 97410"/>
                      <a:gd name="connsiteX735" fmla="*/ 80389 w 126669"/>
                      <a:gd name="connsiteY735" fmla="*/ 89416 h 97410"/>
                      <a:gd name="connsiteX736" fmla="*/ 80861 w 126669"/>
                      <a:gd name="connsiteY736" fmla="*/ 89528 h 97410"/>
                      <a:gd name="connsiteX737" fmla="*/ 81018 w 126669"/>
                      <a:gd name="connsiteY737" fmla="*/ 89573 h 97410"/>
                      <a:gd name="connsiteX738" fmla="*/ 81332 w 126669"/>
                      <a:gd name="connsiteY738" fmla="*/ 89641 h 97410"/>
                      <a:gd name="connsiteX739" fmla="*/ 81804 w 126669"/>
                      <a:gd name="connsiteY739" fmla="*/ 89753 h 97410"/>
                      <a:gd name="connsiteX740" fmla="*/ 82275 w 126669"/>
                      <a:gd name="connsiteY740" fmla="*/ 89865 h 97410"/>
                      <a:gd name="connsiteX741" fmla="*/ 82747 w 126669"/>
                      <a:gd name="connsiteY741" fmla="*/ 89978 h 97410"/>
                      <a:gd name="connsiteX742" fmla="*/ 83219 w 126669"/>
                      <a:gd name="connsiteY742" fmla="*/ 90090 h 97410"/>
                      <a:gd name="connsiteX743" fmla="*/ 83690 w 126669"/>
                      <a:gd name="connsiteY743" fmla="*/ 90202 h 97410"/>
                      <a:gd name="connsiteX744" fmla="*/ 84162 w 126669"/>
                      <a:gd name="connsiteY744" fmla="*/ 90314 h 97410"/>
                      <a:gd name="connsiteX745" fmla="*/ 84633 w 126669"/>
                      <a:gd name="connsiteY745" fmla="*/ 90404 h 97410"/>
                      <a:gd name="connsiteX746" fmla="*/ 85105 w 126669"/>
                      <a:gd name="connsiteY746" fmla="*/ 90494 h 97410"/>
                      <a:gd name="connsiteX747" fmla="*/ 85599 w 126669"/>
                      <a:gd name="connsiteY747" fmla="*/ 90584 h 97410"/>
                      <a:gd name="connsiteX748" fmla="*/ 86070 w 126669"/>
                      <a:gd name="connsiteY748" fmla="*/ 90674 h 97410"/>
                      <a:gd name="connsiteX749" fmla="*/ 86564 w 126669"/>
                      <a:gd name="connsiteY749" fmla="*/ 90763 h 97410"/>
                      <a:gd name="connsiteX750" fmla="*/ 87058 w 126669"/>
                      <a:gd name="connsiteY750" fmla="*/ 90853 h 97410"/>
                      <a:gd name="connsiteX751" fmla="*/ 87552 w 126669"/>
                      <a:gd name="connsiteY751" fmla="*/ 90943 h 97410"/>
                      <a:gd name="connsiteX752" fmla="*/ 88046 w 126669"/>
                      <a:gd name="connsiteY752" fmla="*/ 91033 h 97410"/>
                      <a:gd name="connsiteX753" fmla="*/ 88540 w 126669"/>
                      <a:gd name="connsiteY753" fmla="*/ 91123 h 97410"/>
                      <a:gd name="connsiteX754" fmla="*/ 89034 w 126669"/>
                      <a:gd name="connsiteY754" fmla="*/ 91213 h 97410"/>
                      <a:gd name="connsiteX755" fmla="*/ 89528 w 126669"/>
                      <a:gd name="connsiteY755" fmla="*/ 91302 h 97410"/>
                      <a:gd name="connsiteX756" fmla="*/ 90022 w 126669"/>
                      <a:gd name="connsiteY756" fmla="*/ 91370 h 97410"/>
                      <a:gd name="connsiteX757" fmla="*/ 90516 w 126669"/>
                      <a:gd name="connsiteY757" fmla="*/ 91437 h 97410"/>
                      <a:gd name="connsiteX758" fmla="*/ 91011 w 126669"/>
                      <a:gd name="connsiteY758" fmla="*/ 91504 h 97410"/>
                      <a:gd name="connsiteX759" fmla="*/ 91504 w 126669"/>
                      <a:gd name="connsiteY759" fmla="*/ 91572 h 97410"/>
                      <a:gd name="connsiteX760" fmla="*/ 91999 w 126669"/>
                      <a:gd name="connsiteY760" fmla="*/ 91639 h 97410"/>
                      <a:gd name="connsiteX761" fmla="*/ 92492 w 126669"/>
                      <a:gd name="connsiteY761" fmla="*/ 91707 h 97410"/>
                      <a:gd name="connsiteX762" fmla="*/ 92987 w 126669"/>
                      <a:gd name="connsiteY762" fmla="*/ 91774 h 97410"/>
                      <a:gd name="connsiteX763" fmla="*/ 93413 w 126669"/>
                      <a:gd name="connsiteY763" fmla="*/ 91819 h 97410"/>
                      <a:gd name="connsiteX764" fmla="*/ 93481 w 126669"/>
                      <a:gd name="connsiteY764" fmla="*/ 91819 h 97410"/>
                      <a:gd name="connsiteX765" fmla="*/ 93975 w 126669"/>
                      <a:gd name="connsiteY765" fmla="*/ 91909 h 97410"/>
                      <a:gd name="connsiteX766" fmla="*/ 94469 w 126669"/>
                      <a:gd name="connsiteY766" fmla="*/ 91976 h 97410"/>
                      <a:gd name="connsiteX767" fmla="*/ 94963 w 126669"/>
                      <a:gd name="connsiteY767" fmla="*/ 92043 h 97410"/>
                      <a:gd name="connsiteX768" fmla="*/ 95457 w 126669"/>
                      <a:gd name="connsiteY768" fmla="*/ 92111 h 97410"/>
                      <a:gd name="connsiteX769" fmla="*/ 95951 w 126669"/>
                      <a:gd name="connsiteY769" fmla="*/ 92178 h 97410"/>
                      <a:gd name="connsiteX770" fmla="*/ 96445 w 126669"/>
                      <a:gd name="connsiteY770" fmla="*/ 92245 h 97410"/>
                      <a:gd name="connsiteX771" fmla="*/ 96939 w 126669"/>
                      <a:gd name="connsiteY771" fmla="*/ 92313 h 97410"/>
                      <a:gd name="connsiteX772" fmla="*/ 97186 w 126669"/>
                      <a:gd name="connsiteY772" fmla="*/ 92313 h 97410"/>
                      <a:gd name="connsiteX773" fmla="*/ 97433 w 126669"/>
                      <a:gd name="connsiteY773" fmla="*/ 92380 h 97410"/>
                      <a:gd name="connsiteX774" fmla="*/ 97927 w 126669"/>
                      <a:gd name="connsiteY774" fmla="*/ 92448 h 97410"/>
                      <a:gd name="connsiteX775" fmla="*/ 98421 w 126669"/>
                      <a:gd name="connsiteY775" fmla="*/ 92515 h 97410"/>
                      <a:gd name="connsiteX776" fmla="*/ 98915 w 126669"/>
                      <a:gd name="connsiteY776" fmla="*/ 92582 h 97410"/>
                      <a:gd name="connsiteX777" fmla="*/ 99409 w 126669"/>
                      <a:gd name="connsiteY777" fmla="*/ 92650 h 97410"/>
                      <a:gd name="connsiteX778" fmla="*/ 99903 w 126669"/>
                      <a:gd name="connsiteY778" fmla="*/ 92717 h 97410"/>
                      <a:gd name="connsiteX779" fmla="*/ 100397 w 126669"/>
                      <a:gd name="connsiteY779" fmla="*/ 92762 h 97410"/>
                      <a:gd name="connsiteX780" fmla="*/ 100891 w 126669"/>
                      <a:gd name="connsiteY780" fmla="*/ 92807 h 97410"/>
                      <a:gd name="connsiteX781" fmla="*/ 101385 w 126669"/>
                      <a:gd name="connsiteY781" fmla="*/ 92852 h 97410"/>
                      <a:gd name="connsiteX782" fmla="*/ 101475 w 126669"/>
                      <a:gd name="connsiteY782" fmla="*/ 92852 h 97410"/>
                      <a:gd name="connsiteX783" fmla="*/ 101901 w 126669"/>
                      <a:gd name="connsiteY783" fmla="*/ 92919 h 97410"/>
                      <a:gd name="connsiteX784" fmla="*/ 102552 w 126669"/>
                      <a:gd name="connsiteY784" fmla="*/ 92986 h 97410"/>
                      <a:gd name="connsiteX785" fmla="*/ 103204 w 126669"/>
                      <a:gd name="connsiteY785" fmla="*/ 93054 h 97410"/>
                      <a:gd name="connsiteX786" fmla="*/ 104528 w 126669"/>
                      <a:gd name="connsiteY786" fmla="*/ 93211 h 97410"/>
                      <a:gd name="connsiteX787" fmla="*/ 105202 w 126669"/>
                      <a:gd name="connsiteY787" fmla="*/ 93301 h 97410"/>
                      <a:gd name="connsiteX788" fmla="*/ 105876 w 126669"/>
                      <a:gd name="connsiteY788" fmla="*/ 93391 h 97410"/>
                      <a:gd name="connsiteX789" fmla="*/ 106549 w 126669"/>
                      <a:gd name="connsiteY789" fmla="*/ 93480 h 97410"/>
                      <a:gd name="connsiteX790" fmla="*/ 107223 w 126669"/>
                      <a:gd name="connsiteY790" fmla="*/ 93548 h 97410"/>
                      <a:gd name="connsiteX791" fmla="*/ 107919 w 126669"/>
                      <a:gd name="connsiteY791" fmla="*/ 93615 h 97410"/>
                      <a:gd name="connsiteX792" fmla="*/ 108256 w 126669"/>
                      <a:gd name="connsiteY792" fmla="*/ 93660 h 97410"/>
                      <a:gd name="connsiteX793" fmla="*/ 108593 w 126669"/>
                      <a:gd name="connsiteY793" fmla="*/ 93660 h 97410"/>
                      <a:gd name="connsiteX794" fmla="*/ 108930 w 126669"/>
                      <a:gd name="connsiteY794" fmla="*/ 93727 h 97410"/>
                      <a:gd name="connsiteX795" fmla="*/ 109267 w 126669"/>
                      <a:gd name="connsiteY795" fmla="*/ 93727 h 97410"/>
                      <a:gd name="connsiteX796" fmla="*/ 109603 w 126669"/>
                      <a:gd name="connsiteY796" fmla="*/ 93795 h 97410"/>
                      <a:gd name="connsiteX797" fmla="*/ 109940 w 126669"/>
                      <a:gd name="connsiteY797" fmla="*/ 93795 h 97410"/>
                      <a:gd name="connsiteX798" fmla="*/ 110277 w 126669"/>
                      <a:gd name="connsiteY798" fmla="*/ 93840 h 97410"/>
                      <a:gd name="connsiteX799" fmla="*/ 110614 w 126669"/>
                      <a:gd name="connsiteY799" fmla="*/ 93840 h 97410"/>
                      <a:gd name="connsiteX800" fmla="*/ 110614 w 126669"/>
                      <a:gd name="connsiteY800" fmla="*/ 93862 h 97410"/>
                      <a:gd name="connsiteX801" fmla="*/ 110928 w 126669"/>
                      <a:gd name="connsiteY801" fmla="*/ 93862 h 97410"/>
                      <a:gd name="connsiteX802" fmla="*/ 111265 w 126669"/>
                      <a:gd name="connsiteY802" fmla="*/ 93907 h 97410"/>
                      <a:gd name="connsiteX803" fmla="*/ 111602 w 126669"/>
                      <a:gd name="connsiteY803" fmla="*/ 93907 h 97410"/>
                      <a:gd name="connsiteX804" fmla="*/ 111939 w 126669"/>
                      <a:gd name="connsiteY804" fmla="*/ 93952 h 97410"/>
                      <a:gd name="connsiteX805" fmla="*/ 112275 w 126669"/>
                      <a:gd name="connsiteY805" fmla="*/ 93952 h 97410"/>
                      <a:gd name="connsiteX806" fmla="*/ 112612 w 126669"/>
                      <a:gd name="connsiteY806" fmla="*/ 93975 h 97410"/>
                      <a:gd name="connsiteX807" fmla="*/ 112949 w 126669"/>
                      <a:gd name="connsiteY807" fmla="*/ 93975 h 97410"/>
                      <a:gd name="connsiteX808" fmla="*/ 113286 w 126669"/>
                      <a:gd name="connsiteY808" fmla="*/ 93997 h 97410"/>
                      <a:gd name="connsiteX809" fmla="*/ 113623 w 126669"/>
                      <a:gd name="connsiteY809" fmla="*/ 93997 h 97410"/>
                      <a:gd name="connsiteX810" fmla="*/ 113960 w 126669"/>
                      <a:gd name="connsiteY810" fmla="*/ 93997 h 97410"/>
                      <a:gd name="connsiteX811" fmla="*/ 114633 w 126669"/>
                      <a:gd name="connsiteY811" fmla="*/ 93997 h 97410"/>
                      <a:gd name="connsiteX812" fmla="*/ 114970 w 126669"/>
                      <a:gd name="connsiteY812" fmla="*/ 93997 h 97410"/>
                      <a:gd name="connsiteX813" fmla="*/ 115307 w 126669"/>
                      <a:gd name="connsiteY813" fmla="*/ 93997 h 97410"/>
                      <a:gd name="connsiteX814" fmla="*/ 115644 w 126669"/>
                      <a:gd name="connsiteY814" fmla="*/ 93975 h 97410"/>
                      <a:gd name="connsiteX815" fmla="*/ 115981 w 126669"/>
                      <a:gd name="connsiteY815" fmla="*/ 93975 h 97410"/>
                      <a:gd name="connsiteX816" fmla="*/ 116317 w 126669"/>
                      <a:gd name="connsiteY816" fmla="*/ 93930 h 97410"/>
                      <a:gd name="connsiteX817" fmla="*/ 116654 w 126669"/>
                      <a:gd name="connsiteY817" fmla="*/ 93930 h 97410"/>
                      <a:gd name="connsiteX818" fmla="*/ 116991 w 126669"/>
                      <a:gd name="connsiteY818" fmla="*/ 93885 h 97410"/>
                      <a:gd name="connsiteX819" fmla="*/ 117328 w 126669"/>
                      <a:gd name="connsiteY819" fmla="*/ 93885 h 97410"/>
                      <a:gd name="connsiteX820" fmla="*/ 117485 w 126669"/>
                      <a:gd name="connsiteY820" fmla="*/ 93840 h 97410"/>
                      <a:gd name="connsiteX821" fmla="*/ 117642 w 126669"/>
                      <a:gd name="connsiteY821" fmla="*/ 93840 h 97410"/>
                      <a:gd name="connsiteX822" fmla="*/ 117799 w 126669"/>
                      <a:gd name="connsiteY822" fmla="*/ 93795 h 97410"/>
                      <a:gd name="connsiteX823" fmla="*/ 117957 w 126669"/>
                      <a:gd name="connsiteY823" fmla="*/ 93795 h 97410"/>
                      <a:gd name="connsiteX824" fmla="*/ 118114 w 126669"/>
                      <a:gd name="connsiteY824" fmla="*/ 93750 h 97410"/>
                      <a:gd name="connsiteX825" fmla="*/ 118271 w 126669"/>
                      <a:gd name="connsiteY825" fmla="*/ 93750 h 97410"/>
                      <a:gd name="connsiteX826" fmla="*/ 118428 w 126669"/>
                      <a:gd name="connsiteY826" fmla="*/ 93705 h 97410"/>
                      <a:gd name="connsiteX827" fmla="*/ 118585 w 126669"/>
                      <a:gd name="connsiteY827" fmla="*/ 93705 h 97410"/>
                      <a:gd name="connsiteX828" fmla="*/ 118742 w 126669"/>
                      <a:gd name="connsiteY828" fmla="*/ 93660 h 97410"/>
                      <a:gd name="connsiteX829" fmla="*/ 118900 w 126669"/>
                      <a:gd name="connsiteY829" fmla="*/ 93660 h 97410"/>
                      <a:gd name="connsiteX830" fmla="*/ 119057 w 126669"/>
                      <a:gd name="connsiteY830" fmla="*/ 93593 h 97410"/>
                      <a:gd name="connsiteX831" fmla="*/ 119214 w 126669"/>
                      <a:gd name="connsiteY831" fmla="*/ 93593 h 97410"/>
                      <a:gd name="connsiteX832" fmla="*/ 119371 w 126669"/>
                      <a:gd name="connsiteY832" fmla="*/ 93525 h 97410"/>
                      <a:gd name="connsiteX833" fmla="*/ 119529 w 126669"/>
                      <a:gd name="connsiteY833" fmla="*/ 93525 h 97410"/>
                      <a:gd name="connsiteX834" fmla="*/ 119686 w 126669"/>
                      <a:gd name="connsiteY834" fmla="*/ 93458 h 97410"/>
                      <a:gd name="connsiteX835" fmla="*/ 119843 w 126669"/>
                      <a:gd name="connsiteY835" fmla="*/ 93413 h 97410"/>
                      <a:gd name="connsiteX836" fmla="*/ 120000 w 126669"/>
                      <a:gd name="connsiteY836" fmla="*/ 93368 h 97410"/>
                      <a:gd name="connsiteX837" fmla="*/ 120157 w 126669"/>
                      <a:gd name="connsiteY837" fmla="*/ 93323 h 97410"/>
                      <a:gd name="connsiteX838" fmla="*/ 120314 w 126669"/>
                      <a:gd name="connsiteY838" fmla="*/ 93278 h 97410"/>
                      <a:gd name="connsiteX839" fmla="*/ 120472 w 126669"/>
                      <a:gd name="connsiteY839" fmla="*/ 93233 h 97410"/>
                      <a:gd name="connsiteX840" fmla="*/ 120629 w 126669"/>
                      <a:gd name="connsiteY840" fmla="*/ 93189 h 97410"/>
                      <a:gd name="connsiteX841" fmla="*/ 120786 w 126669"/>
                      <a:gd name="connsiteY841" fmla="*/ 93144 h 97410"/>
                      <a:gd name="connsiteX842" fmla="*/ 120943 w 126669"/>
                      <a:gd name="connsiteY842" fmla="*/ 93099 h 97410"/>
                      <a:gd name="connsiteX843" fmla="*/ 121100 w 126669"/>
                      <a:gd name="connsiteY843" fmla="*/ 93054 h 97410"/>
                      <a:gd name="connsiteX844" fmla="*/ 121257 w 126669"/>
                      <a:gd name="connsiteY844" fmla="*/ 93009 h 97410"/>
                      <a:gd name="connsiteX845" fmla="*/ 121415 w 126669"/>
                      <a:gd name="connsiteY845" fmla="*/ 92964 h 97410"/>
                      <a:gd name="connsiteX846" fmla="*/ 121572 w 126669"/>
                      <a:gd name="connsiteY846" fmla="*/ 92919 h 97410"/>
                      <a:gd name="connsiteX847" fmla="*/ 121729 w 126669"/>
                      <a:gd name="connsiteY847" fmla="*/ 92874 h 97410"/>
                      <a:gd name="connsiteX848" fmla="*/ 121886 w 126669"/>
                      <a:gd name="connsiteY848" fmla="*/ 92829 h 97410"/>
                      <a:gd name="connsiteX849" fmla="*/ 122021 w 126669"/>
                      <a:gd name="connsiteY849" fmla="*/ 92784 h 97410"/>
                      <a:gd name="connsiteX850" fmla="*/ 122156 w 126669"/>
                      <a:gd name="connsiteY850" fmla="*/ 92739 h 97410"/>
                      <a:gd name="connsiteX851" fmla="*/ 122290 w 126669"/>
                      <a:gd name="connsiteY851" fmla="*/ 92672 h 97410"/>
                      <a:gd name="connsiteX852" fmla="*/ 122425 w 126669"/>
                      <a:gd name="connsiteY852" fmla="*/ 92605 h 97410"/>
                      <a:gd name="connsiteX853" fmla="*/ 122560 w 126669"/>
                      <a:gd name="connsiteY853" fmla="*/ 92537 h 97410"/>
                      <a:gd name="connsiteX854" fmla="*/ 122695 w 126669"/>
                      <a:gd name="connsiteY854" fmla="*/ 92470 h 97410"/>
                      <a:gd name="connsiteX855" fmla="*/ 122762 w 126669"/>
                      <a:gd name="connsiteY855" fmla="*/ 92470 h 97410"/>
                      <a:gd name="connsiteX856" fmla="*/ 122829 w 126669"/>
                      <a:gd name="connsiteY856" fmla="*/ 92425 h 97410"/>
                      <a:gd name="connsiteX857" fmla="*/ 122897 w 126669"/>
                      <a:gd name="connsiteY857" fmla="*/ 92425 h 97410"/>
                      <a:gd name="connsiteX858" fmla="*/ 122987 w 126669"/>
                      <a:gd name="connsiteY858" fmla="*/ 92380 h 97410"/>
                      <a:gd name="connsiteX859" fmla="*/ 123076 w 126669"/>
                      <a:gd name="connsiteY859" fmla="*/ 92380 h 97410"/>
                      <a:gd name="connsiteX860" fmla="*/ 123166 w 126669"/>
                      <a:gd name="connsiteY860" fmla="*/ 92313 h 97410"/>
                      <a:gd name="connsiteX861" fmla="*/ 123256 w 126669"/>
                      <a:gd name="connsiteY861" fmla="*/ 92268 h 97410"/>
                      <a:gd name="connsiteX862" fmla="*/ 123346 w 126669"/>
                      <a:gd name="connsiteY862" fmla="*/ 92223 h 97410"/>
                      <a:gd name="connsiteX863" fmla="*/ 123436 w 126669"/>
                      <a:gd name="connsiteY863" fmla="*/ 92178 h 97410"/>
                      <a:gd name="connsiteX864" fmla="*/ 123548 w 126669"/>
                      <a:gd name="connsiteY864" fmla="*/ 92133 h 97410"/>
                      <a:gd name="connsiteX865" fmla="*/ 123660 w 126669"/>
                      <a:gd name="connsiteY865" fmla="*/ 92088 h 97410"/>
                      <a:gd name="connsiteX866" fmla="*/ 123772 w 126669"/>
                      <a:gd name="connsiteY866" fmla="*/ 92043 h 97410"/>
                      <a:gd name="connsiteX867" fmla="*/ 123885 w 126669"/>
                      <a:gd name="connsiteY867" fmla="*/ 91998 h 97410"/>
                      <a:gd name="connsiteX868" fmla="*/ 123997 w 126669"/>
                      <a:gd name="connsiteY868" fmla="*/ 91931 h 97410"/>
                      <a:gd name="connsiteX869" fmla="*/ 124109 w 126669"/>
                      <a:gd name="connsiteY869" fmla="*/ 91864 h 97410"/>
                      <a:gd name="connsiteX870" fmla="*/ 124222 w 126669"/>
                      <a:gd name="connsiteY870" fmla="*/ 91796 h 97410"/>
                      <a:gd name="connsiteX871" fmla="*/ 124334 w 126669"/>
                      <a:gd name="connsiteY871" fmla="*/ 91729 h 97410"/>
                      <a:gd name="connsiteX872" fmla="*/ 124424 w 126669"/>
                      <a:gd name="connsiteY872" fmla="*/ 91662 h 97410"/>
                      <a:gd name="connsiteX873" fmla="*/ 124513 w 126669"/>
                      <a:gd name="connsiteY873" fmla="*/ 91594 h 97410"/>
                      <a:gd name="connsiteX874" fmla="*/ 124603 w 126669"/>
                      <a:gd name="connsiteY874" fmla="*/ 91527 h 97410"/>
                      <a:gd name="connsiteX875" fmla="*/ 124693 w 126669"/>
                      <a:gd name="connsiteY875" fmla="*/ 91460 h 97410"/>
                      <a:gd name="connsiteX876" fmla="*/ 124783 w 126669"/>
                      <a:gd name="connsiteY876" fmla="*/ 91392 h 97410"/>
                      <a:gd name="connsiteX877" fmla="*/ 124873 w 126669"/>
                      <a:gd name="connsiteY877" fmla="*/ 91325 h 97410"/>
                      <a:gd name="connsiteX878" fmla="*/ 124963 w 126669"/>
                      <a:gd name="connsiteY878" fmla="*/ 91257 h 97410"/>
                      <a:gd name="connsiteX879" fmla="*/ 125052 w 126669"/>
                      <a:gd name="connsiteY879" fmla="*/ 91168 h 97410"/>
                      <a:gd name="connsiteX880" fmla="*/ 125097 w 126669"/>
                      <a:gd name="connsiteY880" fmla="*/ 91123 h 97410"/>
                      <a:gd name="connsiteX881" fmla="*/ 125097 w 126669"/>
                      <a:gd name="connsiteY881" fmla="*/ 91123 h 97410"/>
                      <a:gd name="connsiteX882" fmla="*/ 125142 w 126669"/>
                      <a:gd name="connsiteY882" fmla="*/ 91078 h 97410"/>
                      <a:gd name="connsiteX883" fmla="*/ 125187 w 126669"/>
                      <a:gd name="connsiteY883" fmla="*/ 91033 h 97410"/>
                      <a:gd name="connsiteX884" fmla="*/ 125187 w 126669"/>
                      <a:gd name="connsiteY884" fmla="*/ 91033 h 97410"/>
                      <a:gd name="connsiteX885" fmla="*/ 125232 w 126669"/>
                      <a:gd name="connsiteY885" fmla="*/ 90988 h 97410"/>
                      <a:gd name="connsiteX886" fmla="*/ 125277 w 126669"/>
                      <a:gd name="connsiteY886" fmla="*/ 90943 h 97410"/>
                      <a:gd name="connsiteX887" fmla="*/ 125277 w 126669"/>
                      <a:gd name="connsiteY887" fmla="*/ 90943 h 97410"/>
                      <a:gd name="connsiteX888" fmla="*/ 125322 w 126669"/>
                      <a:gd name="connsiteY888" fmla="*/ 90898 h 97410"/>
                      <a:gd name="connsiteX889" fmla="*/ 125367 w 126669"/>
                      <a:gd name="connsiteY889" fmla="*/ 90853 h 97410"/>
                      <a:gd name="connsiteX890" fmla="*/ 125367 w 126669"/>
                      <a:gd name="connsiteY890" fmla="*/ 90853 h 97410"/>
                      <a:gd name="connsiteX891" fmla="*/ 125389 w 126669"/>
                      <a:gd name="connsiteY891" fmla="*/ 90808 h 97410"/>
                      <a:gd name="connsiteX892" fmla="*/ 125389 w 126669"/>
                      <a:gd name="connsiteY892" fmla="*/ 90763 h 97410"/>
                      <a:gd name="connsiteX893" fmla="*/ 125412 w 126669"/>
                      <a:gd name="connsiteY893" fmla="*/ 90763 h 97410"/>
                      <a:gd name="connsiteX894" fmla="*/ 125412 w 126669"/>
                      <a:gd name="connsiteY894" fmla="*/ 90718 h 97410"/>
                      <a:gd name="connsiteX895" fmla="*/ 125479 w 126669"/>
                      <a:gd name="connsiteY895" fmla="*/ 90674 h 97410"/>
                      <a:gd name="connsiteX896" fmla="*/ 125479 w 126669"/>
                      <a:gd name="connsiteY896" fmla="*/ 90674 h 97410"/>
                      <a:gd name="connsiteX897" fmla="*/ 125501 w 126669"/>
                      <a:gd name="connsiteY897" fmla="*/ 90629 h 97410"/>
                      <a:gd name="connsiteX898" fmla="*/ 125501 w 126669"/>
                      <a:gd name="connsiteY898" fmla="*/ 90584 h 97410"/>
                      <a:gd name="connsiteX899" fmla="*/ 125501 w 126669"/>
                      <a:gd name="connsiteY899" fmla="*/ 90584 h 97410"/>
                      <a:gd name="connsiteX900" fmla="*/ 125501 w 126669"/>
                      <a:gd name="connsiteY900" fmla="*/ 90539 h 97410"/>
                      <a:gd name="connsiteX901" fmla="*/ 125546 w 126669"/>
                      <a:gd name="connsiteY901" fmla="*/ 90494 h 97410"/>
                      <a:gd name="connsiteX902" fmla="*/ 125546 w 126669"/>
                      <a:gd name="connsiteY902" fmla="*/ 90494 h 97410"/>
                      <a:gd name="connsiteX903" fmla="*/ 125546 w 126669"/>
                      <a:gd name="connsiteY903" fmla="*/ 90472 h 97410"/>
                      <a:gd name="connsiteX904" fmla="*/ 125546 w 126669"/>
                      <a:gd name="connsiteY904" fmla="*/ 90427 h 97410"/>
                      <a:gd name="connsiteX905" fmla="*/ 125546 w 126669"/>
                      <a:gd name="connsiteY905" fmla="*/ 90427 h 97410"/>
                      <a:gd name="connsiteX906" fmla="*/ 125546 w 126669"/>
                      <a:gd name="connsiteY906" fmla="*/ 90382 h 97410"/>
                      <a:gd name="connsiteX907" fmla="*/ 125546 w 126669"/>
                      <a:gd name="connsiteY907" fmla="*/ 90382 h 97410"/>
                      <a:gd name="connsiteX908" fmla="*/ 125546 w 126669"/>
                      <a:gd name="connsiteY908" fmla="*/ 90382 h 97410"/>
                      <a:gd name="connsiteX909" fmla="*/ 125524 w 126669"/>
                      <a:gd name="connsiteY909" fmla="*/ 90359 h 97410"/>
                      <a:gd name="connsiteX910" fmla="*/ 125524 w 126669"/>
                      <a:gd name="connsiteY910" fmla="*/ 90359 h 97410"/>
                      <a:gd name="connsiteX911" fmla="*/ 125479 w 126669"/>
                      <a:gd name="connsiteY911" fmla="*/ 90337 h 97410"/>
                      <a:gd name="connsiteX912" fmla="*/ 125479 w 126669"/>
                      <a:gd name="connsiteY912" fmla="*/ 90337 h 97410"/>
                      <a:gd name="connsiteX913" fmla="*/ 125434 w 126669"/>
                      <a:gd name="connsiteY913" fmla="*/ 90314 h 97410"/>
                      <a:gd name="connsiteX914" fmla="*/ 125434 w 126669"/>
                      <a:gd name="connsiteY914" fmla="*/ 90314 h 97410"/>
                      <a:gd name="connsiteX915" fmla="*/ 125389 w 126669"/>
                      <a:gd name="connsiteY915" fmla="*/ 90292 h 97410"/>
                      <a:gd name="connsiteX916" fmla="*/ 125389 w 126669"/>
                      <a:gd name="connsiteY916" fmla="*/ 90292 h 97410"/>
                      <a:gd name="connsiteX917" fmla="*/ 125344 w 126669"/>
                      <a:gd name="connsiteY917" fmla="*/ 90269 h 97410"/>
                      <a:gd name="connsiteX918" fmla="*/ 125344 w 126669"/>
                      <a:gd name="connsiteY918" fmla="*/ 90269 h 97410"/>
                      <a:gd name="connsiteX919" fmla="*/ 125299 w 126669"/>
                      <a:gd name="connsiteY919" fmla="*/ 90247 h 97410"/>
                      <a:gd name="connsiteX920" fmla="*/ 125255 w 126669"/>
                      <a:gd name="connsiteY920" fmla="*/ 90247 h 97410"/>
                      <a:gd name="connsiteX921" fmla="*/ 125255 w 126669"/>
                      <a:gd name="connsiteY921" fmla="*/ 90224 h 97410"/>
                      <a:gd name="connsiteX922" fmla="*/ 125210 w 126669"/>
                      <a:gd name="connsiteY922" fmla="*/ 90224 h 97410"/>
                      <a:gd name="connsiteX923" fmla="*/ 125165 w 126669"/>
                      <a:gd name="connsiteY923" fmla="*/ 90157 h 97410"/>
                      <a:gd name="connsiteX924" fmla="*/ 125165 w 126669"/>
                      <a:gd name="connsiteY924" fmla="*/ 90157 h 97410"/>
                      <a:gd name="connsiteX925" fmla="*/ 125097 w 126669"/>
                      <a:gd name="connsiteY925" fmla="*/ 90135 h 97410"/>
                      <a:gd name="connsiteX926" fmla="*/ 125030 w 126669"/>
                      <a:gd name="connsiteY926" fmla="*/ 90135 h 97410"/>
                      <a:gd name="connsiteX927" fmla="*/ 125030 w 126669"/>
                      <a:gd name="connsiteY927" fmla="*/ 90112 h 97410"/>
                      <a:gd name="connsiteX928" fmla="*/ 124963 w 126669"/>
                      <a:gd name="connsiteY928" fmla="*/ 90112 h 97410"/>
                      <a:gd name="connsiteX929" fmla="*/ 124895 w 126669"/>
                      <a:gd name="connsiteY929" fmla="*/ 90045 h 97410"/>
                      <a:gd name="connsiteX930" fmla="*/ 124895 w 126669"/>
                      <a:gd name="connsiteY930" fmla="*/ 90045 h 97410"/>
                      <a:gd name="connsiteX931" fmla="*/ 124828 w 126669"/>
                      <a:gd name="connsiteY931" fmla="*/ 90022 h 97410"/>
                      <a:gd name="connsiteX932" fmla="*/ 124693 w 126669"/>
                      <a:gd name="connsiteY932" fmla="*/ 89978 h 97410"/>
                      <a:gd name="connsiteX933" fmla="*/ 124558 w 126669"/>
                      <a:gd name="connsiteY933" fmla="*/ 89933 h 97410"/>
                      <a:gd name="connsiteX934" fmla="*/ 124424 w 126669"/>
                      <a:gd name="connsiteY934" fmla="*/ 89888 h 97410"/>
                      <a:gd name="connsiteX935" fmla="*/ 124289 w 126669"/>
                      <a:gd name="connsiteY935" fmla="*/ 89843 h 97410"/>
                      <a:gd name="connsiteX936" fmla="*/ 124154 w 126669"/>
                      <a:gd name="connsiteY936" fmla="*/ 89798 h 97410"/>
                      <a:gd name="connsiteX937" fmla="*/ 124020 w 126669"/>
                      <a:gd name="connsiteY937" fmla="*/ 89753 h 97410"/>
                      <a:gd name="connsiteX938" fmla="*/ 123907 w 126669"/>
                      <a:gd name="connsiteY938" fmla="*/ 89753 h 97410"/>
                      <a:gd name="connsiteX939" fmla="*/ 123795 w 126669"/>
                      <a:gd name="connsiteY939" fmla="*/ 89708 h 97410"/>
                      <a:gd name="connsiteX940" fmla="*/ 123683 w 126669"/>
                      <a:gd name="connsiteY940" fmla="*/ 89708 h 97410"/>
                      <a:gd name="connsiteX941" fmla="*/ 123683 w 126669"/>
                      <a:gd name="connsiteY941" fmla="*/ 89708 h 97410"/>
                      <a:gd name="connsiteX942" fmla="*/ 123570 w 126669"/>
                      <a:gd name="connsiteY942" fmla="*/ 89708 h 97410"/>
                      <a:gd name="connsiteX943" fmla="*/ 123480 w 126669"/>
                      <a:gd name="connsiteY943" fmla="*/ 89686 h 97410"/>
                      <a:gd name="connsiteX944" fmla="*/ 123436 w 126669"/>
                      <a:gd name="connsiteY944" fmla="*/ 89686 h 97410"/>
                      <a:gd name="connsiteX945" fmla="*/ 123436 w 126669"/>
                      <a:gd name="connsiteY945" fmla="*/ 89686 h 97410"/>
                      <a:gd name="connsiteX946" fmla="*/ 123391 w 126669"/>
                      <a:gd name="connsiteY946" fmla="*/ 89686 h 97410"/>
                      <a:gd name="connsiteX947" fmla="*/ 123391 w 126669"/>
                      <a:gd name="connsiteY947" fmla="*/ 89686 h 97410"/>
                      <a:gd name="connsiteX948" fmla="*/ 123346 w 126669"/>
                      <a:gd name="connsiteY948" fmla="*/ 89686 h 97410"/>
                      <a:gd name="connsiteX949" fmla="*/ 123346 w 126669"/>
                      <a:gd name="connsiteY949" fmla="*/ 89686 h 97410"/>
                      <a:gd name="connsiteX950" fmla="*/ 123301 w 126669"/>
                      <a:gd name="connsiteY950" fmla="*/ 89686 h 97410"/>
                      <a:gd name="connsiteX951" fmla="*/ 123301 w 126669"/>
                      <a:gd name="connsiteY951" fmla="*/ 89686 h 97410"/>
                      <a:gd name="connsiteX952" fmla="*/ 123256 w 126669"/>
                      <a:gd name="connsiteY952" fmla="*/ 89686 h 97410"/>
                      <a:gd name="connsiteX953" fmla="*/ 123256 w 126669"/>
                      <a:gd name="connsiteY953" fmla="*/ 89686 h 97410"/>
                      <a:gd name="connsiteX954" fmla="*/ 123234 w 126669"/>
                      <a:gd name="connsiteY954" fmla="*/ 89686 h 97410"/>
                      <a:gd name="connsiteX955" fmla="*/ 123234 w 126669"/>
                      <a:gd name="connsiteY955" fmla="*/ 89686 h 97410"/>
                      <a:gd name="connsiteX956" fmla="*/ 123211 w 126669"/>
                      <a:gd name="connsiteY956" fmla="*/ 89686 h 97410"/>
                      <a:gd name="connsiteX957" fmla="*/ 123211 w 126669"/>
                      <a:gd name="connsiteY957" fmla="*/ 89686 h 97410"/>
                      <a:gd name="connsiteX958" fmla="*/ 123211 w 126669"/>
                      <a:gd name="connsiteY958" fmla="*/ 89686 h 97410"/>
                      <a:gd name="connsiteX959" fmla="*/ 123189 w 126669"/>
                      <a:gd name="connsiteY959" fmla="*/ 89798 h 97410"/>
                      <a:gd name="connsiteX960" fmla="*/ 122919 w 126669"/>
                      <a:gd name="connsiteY960" fmla="*/ 89730 h 97410"/>
                      <a:gd name="connsiteX961" fmla="*/ 122919 w 126669"/>
                      <a:gd name="connsiteY961" fmla="*/ 89686 h 97410"/>
                      <a:gd name="connsiteX962" fmla="*/ 122874 w 126669"/>
                      <a:gd name="connsiteY962" fmla="*/ 89641 h 97410"/>
                      <a:gd name="connsiteX963" fmla="*/ 122874 w 126669"/>
                      <a:gd name="connsiteY963" fmla="*/ 89596 h 97410"/>
                      <a:gd name="connsiteX964" fmla="*/ 122874 w 126669"/>
                      <a:gd name="connsiteY964" fmla="*/ 89551 h 97410"/>
                      <a:gd name="connsiteX965" fmla="*/ 122874 w 126669"/>
                      <a:gd name="connsiteY965" fmla="*/ 89506 h 97410"/>
                      <a:gd name="connsiteX966" fmla="*/ 122874 w 126669"/>
                      <a:gd name="connsiteY966" fmla="*/ 89461 h 97410"/>
                      <a:gd name="connsiteX967" fmla="*/ 122874 w 126669"/>
                      <a:gd name="connsiteY967" fmla="*/ 89461 h 97410"/>
                      <a:gd name="connsiteX968" fmla="*/ 122874 w 126669"/>
                      <a:gd name="connsiteY968" fmla="*/ 89416 h 97410"/>
                      <a:gd name="connsiteX969" fmla="*/ 122874 w 126669"/>
                      <a:gd name="connsiteY969" fmla="*/ 89416 h 97410"/>
                      <a:gd name="connsiteX970" fmla="*/ 122897 w 126669"/>
                      <a:gd name="connsiteY970" fmla="*/ 89371 h 97410"/>
                      <a:gd name="connsiteX971" fmla="*/ 122942 w 126669"/>
                      <a:gd name="connsiteY971" fmla="*/ 89371 h 97410"/>
                      <a:gd name="connsiteX972" fmla="*/ 122987 w 126669"/>
                      <a:gd name="connsiteY972" fmla="*/ 89326 h 97410"/>
                      <a:gd name="connsiteX973" fmla="*/ 123031 w 126669"/>
                      <a:gd name="connsiteY973" fmla="*/ 89326 h 97410"/>
                      <a:gd name="connsiteX974" fmla="*/ 123076 w 126669"/>
                      <a:gd name="connsiteY974" fmla="*/ 89304 h 97410"/>
                      <a:gd name="connsiteX975" fmla="*/ 123121 w 126669"/>
                      <a:gd name="connsiteY975" fmla="*/ 89304 h 97410"/>
                      <a:gd name="connsiteX976" fmla="*/ 123166 w 126669"/>
                      <a:gd name="connsiteY976" fmla="*/ 89281 h 97410"/>
                      <a:gd name="connsiteX977" fmla="*/ 123211 w 126669"/>
                      <a:gd name="connsiteY977" fmla="*/ 89281 h 97410"/>
                      <a:gd name="connsiteX978" fmla="*/ 123256 w 126669"/>
                      <a:gd name="connsiteY978" fmla="*/ 89281 h 97410"/>
                      <a:gd name="connsiteX979" fmla="*/ 123301 w 126669"/>
                      <a:gd name="connsiteY979" fmla="*/ 89281 h 97410"/>
                      <a:gd name="connsiteX980" fmla="*/ 123346 w 126669"/>
                      <a:gd name="connsiteY980" fmla="*/ 89281 h 97410"/>
                      <a:gd name="connsiteX981" fmla="*/ 123346 w 126669"/>
                      <a:gd name="connsiteY981" fmla="*/ 89281 h 97410"/>
                      <a:gd name="connsiteX982" fmla="*/ 125704 w 126669"/>
                      <a:gd name="connsiteY982" fmla="*/ 90494 h 97410"/>
                      <a:gd name="connsiteX983" fmla="*/ 125704 w 126669"/>
                      <a:gd name="connsiteY983" fmla="*/ 90494 h 97410"/>
                      <a:gd name="connsiteX984" fmla="*/ 125704 w 126669"/>
                      <a:gd name="connsiteY984" fmla="*/ 90494 h 97410"/>
                      <a:gd name="connsiteX985" fmla="*/ 125704 w 126669"/>
                      <a:gd name="connsiteY985" fmla="*/ 90494 h 97410"/>
                      <a:gd name="connsiteX986" fmla="*/ 125704 w 126669"/>
                      <a:gd name="connsiteY986" fmla="*/ 90494 h 97410"/>
                      <a:gd name="connsiteX987" fmla="*/ 125704 w 126669"/>
                      <a:gd name="connsiteY987" fmla="*/ 90494 h 97410"/>
                      <a:gd name="connsiteX988" fmla="*/ 125704 w 126669"/>
                      <a:gd name="connsiteY988" fmla="*/ 90494 h 97410"/>
                      <a:gd name="connsiteX989" fmla="*/ 125704 w 126669"/>
                      <a:gd name="connsiteY989" fmla="*/ 90539 h 97410"/>
                      <a:gd name="connsiteX990" fmla="*/ 125704 w 126669"/>
                      <a:gd name="connsiteY990" fmla="*/ 90494 h 97410"/>
                      <a:gd name="connsiteX991" fmla="*/ 125704 w 126669"/>
                      <a:gd name="connsiteY991" fmla="*/ 90539 h 97410"/>
                      <a:gd name="connsiteX992" fmla="*/ 125704 w 126669"/>
                      <a:gd name="connsiteY992" fmla="*/ 90494 h 97410"/>
                      <a:gd name="connsiteX993" fmla="*/ 125704 w 126669"/>
                      <a:gd name="connsiteY993" fmla="*/ 90539 h 97410"/>
                      <a:gd name="connsiteX994" fmla="*/ 125704 w 126669"/>
                      <a:gd name="connsiteY994" fmla="*/ 90494 h 97410"/>
                      <a:gd name="connsiteX995" fmla="*/ 125704 w 126669"/>
                      <a:gd name="connsiteY995" fmla="*/ 90539 h 97410"/>
                      <a:gd name="connsiteX996" fmla="*/ 125704 w 126669"/>
                      <a:gd name="connsiteY996" fmla="*/ 90494 h 97410"/>
                      <a:gd name="connsiteX997" fmla="*/ 125704 w 126669"/>
                      <a:gd name="connsiteY997" fmla="*/ 90494 h 97410"/>
                      <a:gd name="connsiteX998" fmla="*/ 125681 w 126669"/>
                      <a:gd name="connsiteY998" fmla="*/ 90494 h 97410"/>
                      <a:gd name="connsiteX999" fmla="*/ 125681 w 126669"/>
                      <a:gd name="connsiteY999" fmla="*/ 90494 h 97410"/>
                      <a:gd name="connsiteX1000" fmla="*/ 125659 w 126669"/>
                      <a:gd name="connsiteY1000" fmla="*/ 90494 h 97410"/>
                      <a:gd name="connsiteX1001" fmla="*/ 125659 w 126669"/>
                      <a:gd name="connsiteY1001" fmla="*/ 90494 h 97410"/>
                      <a:gd name="connsiteX1002" fmla="*/ 125636 w 126669"/>
                      <a:gd name="connsiteY1002" fmla="*/ 90494 h 97410"/>
                      <a:gd name="connsiteX1003" fmla="*/ 125636 w 126669"/>
                      <a:gd name="connsiteY1003" fmla="*/ 90494 h 97410"/>
                      <a:gd name="connsiteX1004" fmla="*/ 125614 w 126669"/>
                      <a:gd name="connsiteY1004" fmla="*/ 90494 h 97410"/>
                      <a:gd name="connsiteX1005" fmla="*/ 125614 w 126669"/>
                      <a:gd name="connsiteY1005" fmla="*/ 90494 h 97410"/>
                      <a:gd name="connsiteX1006" fmla="*/ 125614 w 126669"/>
                      <a:gd name="connsiteY1006" fmla="*/ 90494 h 97410"/>
                      <a:gd name="connsiteX1007" fmla="*/ 125614 w 126669"/>
                      <a:gd name="connsiteY1007" fmla="*/ 90494 h 97410"/>
                      <a:gd name="connsiteX1008" fmla="*/ 125614 w 126669"/>
                      <a:gd name="connsiteY1008" fmla="*/ 90494 h 97410"/>
                      <a:gd name="connsiteX1009" fmla="*/ 125614 w 126669"/>
                      <a:gd name="connsiteY1009" fmla="*/ 90494 h 97410"/>
                      <a:gd name="connsiteX1010" fmla="*/ 125614 w 126669"/>
                      <a:gd name="connsiteY1010" fmla="*/ 90494 h 97410"/>
                      <a:gd name="connsiteX1011" fmla="*/ 125614 w 126669"/>
                      <a:gd name="connsiteY1011" fmla="*/ 90494 h 97410"/>
                      <a:gd name="connsiteX1012" fmla="*/ 125614 w 126669"/>
                      <a:gd name="connsiteY1012" fmla="*/ 90494 h 97410"/>
                      <a:gd name="connsiteX1013" fmla="*/ 125614 w 126669"/>
                      <a:gd name="connsiteY1013" fmla="*/ 90494 h 97410"/>
                      <a:gd name="connsiteX1014" fmla="*/ 125704 w 126669"/>
                      <a:gd name="connsiteY1014" fmla="*/ 90472 h 97410"/>
                      <a:gd name="connsiteX1015" fmla="*/ 125704 w 126669"/>
                      <a:gd name="connsiteY1015" fmla="*/ 90472 h 97410"/>
                      <a:gd name="connsiteX1016" fmla="*/ 125704 w 126669"/>
                      <a:gd name="connsiteY1016" fmla="*/ 90472 h 97410"/>
                      <a:gd name="connsiteX1017" fmla="*/ 125704 w 126669"/>
                      <a:gd name="connsiteY1017" fmla="*/ 90472 h 97410"/>
                      <a:gd name="connsiteX1018" fmla="*/ 125704 w 126669"/>
                      <a:gd name="connsiteY1018" fmla="*/ 90472 h 97410"/>
                      <a:gd name="connsiteX1019" fmla="*/ 125704 w 126669"/>
                      <a:gd name="connsiteY1019" fmla="*/ 90472 h 97410"/>
                      <a:gd name="connsiteX1020" fmla="*/ 125704 w 126669"/>
                      <a:gd name="connsiteY1020" fmla="*/ 90472 h 97410"/>
                      <a:gd name="connsiteX1021" fmla="*/ 125704 w 126669"/>
                      <a:gd name="connsiteY1021" fmla="*/ 90472 h 97410"/>
                      <a:gd name="connsiteX1022" fmla="*/ 125704 w 126669"/>
                      <a:gd name="connsiteY1022" fmla="*/ 90472 h 97410"/>
                      <a:gd name="connsiteX1023" fmla="*/ 125704 w 126669"/>
                      <a:gd name="connsiteY1023" fmla="*/ 90472 h 97410"/>
                      <a:gd name="connsiteX1024" fmla="*/ 125704 w 126669"/>
                      <a:gd name="connsiteY1024" fmla="*/ 90472 h 97410"/>
                      <a:gd name="connsiteX1025" fmla="*/ 125704 w 126669"/>
                      <a:gd name="connsiteY1025" fmla="*/ 90472 h 97410"/>
                      <a:gd name="connsiteX1026" fmla="*/ 123548 w 126669"/>
                      <a:gd name="connsiteY1026" fmla="*/ 89708 h 97410"/>
                      <a:gd name="connsiteX1027" fmla="*/ 123548 w 126669"/>
                      <a:gd name="connsiteY1027" fmla="*/ 89708 h 97410"/>
                      <a:gd name="connsiteX1028" fmla="*/ 123548 w 126669"/>
                      <a:gd name="connsiteY1028" fmla="*/ 89708 h 97410"/>
                      <a:gd name="connsiteX1029" fmla="*/ 123548 w 126669"/>
                      <a:gd name="connsiteY1029" fmla="*/ 89708 h 97410"/>
                      <a:gd name="connsiteX1030" fmla="*/ 123593 w 126669"/>
                      <a:gd name="connsiteY1030" fmla="*/ 89551 h 97410"/>
                      <a:gd name="connsiteX1031" fmla="*/ 123593 w 126669"/>
                      <a:gd name="connsiteY1031" fmla="*/ 89551 h 97410"/>
                      <a:gd name="connsiteX1032" fmla="*/ 123548 w 126669"/>
                      <a:gd name="connsiteY1032" fmla="*/ 89686 h 97410"/>
                      <a:gd name="connsiteX1033" fmla="*/ 123548 w 126669"/>
                      <a:gd name="connsiteY1033" fmla="*/ 89686 h 97410"/>
                      <a:gd name="connsiteX1034" fmla="*/ 123548 w 126669"/>
                      <a:gd name="connsiteY1034" fmla="*/ 89686 h 97410"/>
                      <a:gd name="connsiteX1035" fmla="*/ 123548 w 126669"/>
                      <a:gd name="connsiteY1035" fmla="*/ 89686 h 97410"/>
                      <a:gd name="connsiteX1036" fmla="*/ 123548 w 126669"/>
                      <a:gd name="connsiteY1036" fmla="*/ 89641 h 97410"/>
                      <a:gd name="connsiteX1037" fmla="*/ 123548 w 126669"/>
                      <a:gd name="connsiteY1037" fmla="*/ 89641 h 97410"/>
                      <a:gd name="connsiteX1038" fmla="*/ 123548 w 126669"/>
                      <a:gd name="connsiteY1038" fmla="*/ 89596 h 97410"/>
                      <a:gd name="connsiteX1039" fmla="*/ 123548 w 126669"/>
                      <a:gd name="connsiteY1039" fmla="*/ 89596 h 97410"/>
                      <a:gd name="connsiteX1040" fmla="*/ 123548 w 126669"/>
                      <a:gd name="connsiteY1040" fmla="*/ 89551 h 97410"/>
                      <a:gd name="connsiteX1041" fmla="*/ 123548 w 126669"/>
                      <a:gd name="connsiteY1041" fmla="*/ 89551 h 97410"/>
                      <a:gd name="connsiteX1042" fmla="*/ 123548 w 126669"/>
                      <a:gd name="connsiteY1042" fmla="*/ 89551 h 97410"/>
                      <a:gd name="connsiteX1043" fmla="*/ 123548 w 126669"/>
                      <a:gd name="connsiteY1043" fmla="*/ 89551 h 97410"/>
                      <a:gd name="connsiteX1044" fmla="*/ 1213 w 126669"/>
                      <a:gd name="connsiteY1044" fmla="*/ 4805 h 97410"/>
                      <a:gd name="connsiteX1045" fmla="*/ 1168 w 126669"/>
                      <a:gd name="connsiteY1045" fmla="*/ 4760 h 97410"/>
                      <a:gd name="connsiteX1046" fmla="*/ 1168 w 126669"/>
                      <a:gd name="connsiteY1046" fmla="*/ 4828 h 97410"/>
                      <a:gd name="connsiteX1047" fmla="*/ 1168 w 126669"/>
                      <a:gd name="connsiteY1047" fmla="*/ 4828 h 97410"/>
                      <a:gd name="connsiteX1048" fmla="*/ 1123 w 126669"/>
                      <a:gd name="connsiteY1048" fmla="*/ 4828 h 97410"/>
                      <a:gd name="connsiteX1049" fmla="*/ 1168 w 126669"/>
                      <a:gd name="connsiteY1049" fmla="*/ 4895 h 97410"/>
                      <a:gd name="connsiteX1050" fmla="*/ 1123 w 126669"/>
                      <a:gd name="connsiteY1050" fmla="*/ 4850 h 97410"/>
                      <a:gd name="connsiteX1051" fmla="*/ 1190 w 126669"/>
                      <a:gd name="connsiteY1051" fmla="*/ 4963 h 97410"/>
                      <a:gd name="connsiteX1052" fmla="*/ 1145 w 126669"/>
                      <a:gd name="connsiteY1052" fmla="*/ 4918 h 97410"/>
                      <a:gd name="connsiteX1053" fmla="*/ 1235 w 126669"/>
                      <a:gd name="connsiteY1053" fmla="*/ 5052 h 97410"/>
                      <a:gd name="connsiteX1054" fmla="*/ 1190 w 126669"/>
                      <a:gd name="connsiteY1054" fmla="*/ 5052 h 97410"/>
                      <a:gd name="connsiteX1055" fmla="*/ 1302 w 126669"/>
                      <a:gd name="connsiteY1055" fmla="*/ 5187 h 97410"/>
                      <a:gd name="connsiteX1056" fmla="*/ 1257 w 126669"/>
                      <a:gd name="connsiteY1056" fmla="*/ 5187 h 97410"/>
                      <a:gd name="connsiteX1057" fmla="*/ 1415 w 126669"/>
                      <a:gd name="connsiteY1057" fmla="*/ 5367 h 97410"/>
                      <a:gd name="connsiteX1058" fmla="*/ 1370 w 126669"/>
                      <a:gd name="connsiteY1058" fmla="*/ 5367 h 97410"/>
                      <a:gd name="connsiteX1059" fmla="*/ 1617 w 126669"/>
                      <a:gd name="connsiteY1059" fmla="*/ 5591 h 97410"/>
                      <a:gd name="connsiteX1060" fmla="*/ 1594 w 126669"/>
                      <a:gd name="connsiteY1060" fmla="*/ 5591 h 97410"/>
                      <a:gd name="connsiteX1061" fmla="*/ 1864 w 126669"/>
                      <a:gd name="connsiteY1061" fmla="*/ 5793 h 97410"/>
                      <a:gd name="connsiteX1062" fmla="*/ 1864 w 126669"/>
                      <a:gd name="connsiteY1062" fmla="*/ 5793 h 97410"/>
                      <a:gd name="connsiteX1063" fmla="*/ 2088 w 126669"/>
                      <a:gd name="connsiteY1063" fmla="*/ 5951 h 97410"/>
                      <a:gd name="connsiteX1064" fmla="*/ 2088 w 126669"/>
                      <a:gd name="connsiteY1064" fmla="*/ 5951 h 97410"/>
                      <a:gd name="connsiteX1065" fmla="*/ 2380 w 126669"/>
                      <a:gd name="connsiteY1065" fmla="*/ 6108 h 97410"/>
                      <a:gd name="connsiteX1066" fmla="*/ 2380 w 126669"/>
                      <a:gd name="connsiteY1066" fmla="*/ 6108 h 97410"/>
                      <a:gd name="connsiteX1067" fmla="*/ 2717 w 126669"/>
                      <a:gd name="connsiteY1067" fmla="*/ 6243 h 97410"/>
                      <a:gd name="connsiteX1068" fmla="*/ 2717 w 126669"/>
                      <a:gd name="connsiteY1068" fmla="*/ 6243 h 97410"/>
                      <a:gd name="connsiteX1069" fmla="*/ 3121 w 126669"/>
                      <a:gd name="connsiteY1069" fmla="*/ 6355 h 97410"/>
                      <a:gd name="connsiteX1070" fmla="*/ 3121 w 126669"/>
                      <a:gd name="connsiteY1070" fmla="*/ 6355 h 97410"/>
                      <a:gd name="connsiteX1071" fmla="*/ 3593 w 126669"/>
                      <a:gd name="connsiteY1071" fmla="*/ 6422 h 97410"/>
                      <a:gd name="connsiteX1072" fmla="*/ 3593 w 126669"/>
                      <a:gd name="connsiteY1072" fmla="*/ 6422 h 97410"/>
                      <a:gd name="connsiteX1073" fmla="*/ 3728 w 126669"/>
                      <a:gd name="connsiteY1073" fmla="*/ 6422 h 97410"/>
                      <a:gd name="connsiteX1074" fmla="*/ 1931 w 126669"/>
                      <a:gd name="connsiteY1074" fmla="*/ 5434 h 97410"/>
                      <a:gd name="connsiteX1075" fmla="*/ 1841 w 126669"/>
                      <a:gd name="connsiteY1075" fmla="*/ 5322 h 97410"/>
                      <a:gd name="connsiteX1076" fmla="*/ 1752 w 126669"/>
                      <a:gd name="connsiteY1076" fmla="*/ 5210 h 97410"/>
                      <a:gd name="connsiteX1077" fmla="*/ 1662 w 126669"/>
                      <a:gd name="connsiteY1077" fmla="*/ 5120 h 97410"/>
                      <a:gd name="connsiteX1078" fmla="*/ 1594 w 126669"/>
                      <a:gd name="connsiteY1078" fmla="*/ 5030 h 97410"/>
                      <a:gd name="connsiteX1079" fmla="*/ 1527 w 126669"/>
                      <a:gd name="connsiteY1079" fmla="*/ 4963 h 97410"/>
                      <a:gd name="connsiteX1080" fmla="*/ 1460 w 126669"/>
                      <a:gd name="connsiteY1080" fmla="*/ 4895 h 97410"/>
                      <a:gd name="connsiteX1081" fmla="*/ 1392 w 126669"/>
                      <a:gd name="connsiteY1081" fmla="*/ 4850 h 97410"/>
                      <a:gd name="connsiteX1082" fmla="*/ 1347 w 126669"/>
                      <a:gd name="connsiteY1082" fmla="*/ 4805 h 97410"/>
                      <a:gd name="connsiteX1083" fmla="*/ 1302 w 126669"/>
                      <a:gd name="connsiteY1083" fmla="*/ 4805 h 97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</a:cxnLst>
                    <a:rect l="l" t="t" r="r" b="b"/>
                    <a:pathLst>
                      <a:path w="126669" h="97410">
                        <a:moveTo>
                          <a:pt x="123750" y="89259"/>
                        </a:moveTo>
                        <a:lnTo>
                          <a:pt x="123862" y="89259"/>
                        </a:lnTo>
                        <a:cubicBezTo>
                          <a:pt x="123862" y="89259"/>
                          <a:pt x="123975" y="89259"/>
                          <a:pt x="123975" y="89259"/>
                        </a:cubicBezTo>
                        <a:lnTo>
                          <a:pt x="124109" y="89259"/>
                        </a:lnTo>
                        <a:cubicBezTo>
                          <a:pt x="124109" y="89259"/>
                          <a:pt x="124244" y="89259"/>
                          <a:pt x="124244" y="89259"/>
                        </a:cubicBezTo>
                        <a:lnTo>
                          <a:pt x="124379" y="89259"/>
                        </a:lnTo>
                        <a:cubicBezTo>
                          <a:pt x="124379" y="89259"/>
                          <a:pt x="124513" y="89259"/>
                          <a:pt x="124513" y="89259"/>
                        </a:cubicBezTo>
                        <a:lnTo>
                          <a:pt x="124671" y="89259"/>
                        </a:lnTo>
                        <a:cubicBezTo>
                          <a:pt x="124671" y="89259"/>
                          <a:pt x="124828" y="89304"/>
                          <a:pt x="124828" y="89304"/>
                        </a:cubicBezTo>
                        <a:lnTo>
                          <a:pt x="124985" y="89304"/>
                        </a:lnTo>
                        <a:cubicBezTo>
                          <a:pt x="124985" y="89304"/>
                          <a:pt x="125142" y="89349"/>
                          <a:pt x="125142" y="89349"/>
                        </a:cubicBezTo>
                        <a:lnTo>
                          <a:pt x="125299" y="89349"/>
                        </a:lnTo>
                        <a:cubicBezTo>
                          <a:pt x="125299" y="89349"/>
                          <a:pt x="125367" y="89394"/>
                          <a:pt x="125367" y="89394"/>
                        </a:cubicBezTo>
                        <a:lnTo>
                          <a:pt x="125434" y="89394"/>
                        </a:lnTo>
                        <a:cubicBezTo>
                          <a:pt x="125434" y="89394"/>
                          <a:pt x="125501" y="89439"/>
                          <a:pt x="125501" y="89439"/>
                        </a:cubicBezTo>
                        <a:lnTo>
                          <a:pt x="125569" y="89439"/>
                        </a:lnTo>
                        <a:cubicBezTo>
                          <a:pt x="125569" y="89439"/>
                          <a:pt x="125636" y="89483"/>
                          <a:pt x="125636" y="89483"/>
                        </a:cubicBezTo>
                        <a:lnTo>
                          <a:pt x="125704" y="89483"/>
                        </a:lnTo>
                        <a:cubicBezTo>
                          <a:pt x="125704" y="89483"/>
                          <a:pt x="125771" y="89528"/>
                          <a:pt x="125771" y="89528"/>
                        </a:cubicBezTo>
                        <a:lnTo>
                          <a:pt x="125838" y="89528"/>
                        </a:lnTo>
                        <a:cubicBezTo>
                          <a:pt x="125838" y="89528"/>
                          <a:pt x="125906" y="89573"/>
                          <a:pt x="125906" y="89573"/>
                        </a:cubicBezTo>
                        <a:lnTo>
                          <a:pt x="125973" y="89573"/>
                        </a:lnTo>
                        <a:cubicBezTo>
                          <a:pt x="125973" y="89573"/>
                          <a:pt x="126040" y="89641"/>
                          <a:pt x="126040" y="89641"/>
                        </a:cubicBezTo>
                        <a:lnTo>
                          <a:pt x="126108" y="89686"/>
                        </a:lnTo>
                        <a:lnTo>
                          <a:pt x="126175" y="89730"/>
                        </a:lnTo>
                        <a:lnTo>
                          <a:pt x="126243" y="89775"/>
                        </a:lnTo>
                        <a:lnTo>
                          <a:pt x="126310" y="89820"/>
                        </a:lnTo>
                        <a:lnTo>
                          <a:pt x="126377" y="89865"/>
                        </a:lnTo>
                        <a:lnTo>
                          <a:pt x="126445" y="89910"/>
                        </a:lnTo>
                        <a:lnTo>
                          <a:pt x="126490" y="89978"/>
                        </a:lnTo>
                        <a:lnTo>
                          <a:pt x="126534" y="90045"/>
                        </a:lnTo>
                        <a:lnTo>
                          <a:pt x="126579" y="90112"/>
                        </a:lnTo>
                        <a:lnTo>
                          <a:pt x="126624" y="90202"/>
                        </a:lnTo>
                        <a:lnTo>
                          <a:pt x="126624" y="90292"/>
                        </a:lnTo>
                        <a:cubicBezTo>
                          <a:pt x="126624" y="90292"/>
                          <a:pt x="126669" y="90337"/>
                          <a:pt x="126669" y="90337"/>
                        </a:cubicBezTo>
                        <a:lnTo>
                          <a:pt x="126669" y="90382"/>
                        </a:lnTo>
                        <a:cubicBezTo>
                          <a:pt x="126669" y="90382"/>
                          <a:pt x="126669" y="90427"/>
                          <a:pt x="126669" y="90427"/>
                        </a:cubicBezTo>
                        <a:lnTo>
                          <a:pt x="126669" y="90472"/>
                        </a:lnTo>
                        <a:cubicBezTo>
                          <a:pt x="126669" y="90472"/>
                          <a:pt x="126669" y="90516"/>
                          <a:pt x="126669" y="90516"/>
                        </a:cubicBezTo>
                        <a:lnTo>
                          <a:pt x="126669" y="90606"/>
                        </a:lnTo>
                        <a:cubicBezTo>
                          <a:pt x="126669" y="90606"/>
                          <a:pt x="126669" y="90651"/>
                          <a:pt x="126669" y="90651"/>
                        </a:cubicBezTo>
                        <a:lnTo>
                          <a:pt x="126669" y="90718"/>
                        </a:lnTo>
                        <a:cubicBezTo>
                          <a:pt x="126669" y="90718"/>
                          <a:pt x="126669" y="90786"/>
                          <a:pt x="126669" y="90786"/>
                        </a:cubicBezTo>
                        <a:lnTo>
                          <a:pt x="126669" y="90786"/>
                        </a:lnTo>
                        <a:cubicBezTo>
                          <a:pt x="126669" y="90786"/>
                          <a:pt x="126669" y="90853"/>
                          <a:pt x="126669" y="90853"/>
                        </a:cubicBezTo>
                        <a:lnTo>
                          <a:pt x="126669" y="90921"/>
                        </a:lnTo>
                        <a:cubicBezTo>
                          <a:pt x="126669" y="90921"/>
                          <a:pt x="126624" y="90988"/>
                          <a:pt x="126624" y="90988"/>
                        </a:cubicBezTo>
                        <a:lnTo>
                          <a:pt x="126624" y="91055"/>
                        </a:lnTo>
                        <a:cubicBezTo>
                          <a:pt x="126624" y="91055"/>
                          <a:pt x="126579" y="91123"/>
                          <a:pt x="126579" y="91123"/>
                        </a:cubicBezTo>
                        <a:lnTo>
                          <a:pt x="126579" y="91190"/>
                        </a:lnTo>
                        <a:cubicBezTo>
                          <a:pt x="126579" y="91190"/>
                          <a:pt x="126534" y="91257"/>
                          <a:pt x="126534" y="91257"/>
                        </a:cubicBezTo>
                        <a:lnTo>
                          <a:pt x="126534" y="91325"/>
                        </a:lnTo>
                        <a:cubicBezTo>
                          <a:pt x="126534" y="91325"/>
                          <a:pt x="126490" y="91392"/>
                          <a:pt x="126490" y="91392"/>
                        </a:cubicBezTo>
                        <a:lnTo>
                          <a:pt x="126490" y="91460"/>
                        </a:lnTo>
                        <a:cubicBezTo>
                          <a:pt x="126490" y="91460"/>
                          <a:pt x="126422" y="91527"/>
                          <a:pt x="126422" y="91527"/>
                        </a:cubicBezTo>
                        <a:lnTo>
                          <a:pt x="126422" y="91594"/>
                        </a:lnTo>
                        <a:cubicBezTo>
                          <a:pt x="126422" y="91594"/>
                          <a:pt x="126355" y="91662"/>
                          <a:pt x="126355" y="91662"/>
                        </a:cubicBezTo>
                        <a:lnTo>
                          <a:pt x="126310" y="91729"/>
                        </a:lnTo>
                        <a:lnTo>
                          <a:pt x="126265" y="91796"/>
                        </a:lnTo>
                        <a:lnTo>
                          <a:pt x="126220" y="91864"/>
                        </a:lnTo>
                        <a:lnTo>
                          <a:pt x="126153" y="91998"/>
                        </a:lnTo>
                        <a:lnTo>
                          <a:pt x="126063" y="92133"/>
                        </a:lnTo>
                        <a:lnTo>
                          <a:pt x="125973" y="92268"/>
                        </a:lnTo>
                        <a:lnTo>
                          <a:pt x="125883" y="92403"/>
                        </a:lnTo>
                        <a:lnTo>
                          <a:pt x="125793" y="92537"/>
                        </a:lnTo>
                        <a:lnTo>
                          <a:pt x="125704" y="92650"/>
                        </a:lnTo>
                        <a:lnTo>
                          <a:pt x="125614" y="92762"/>
                        </a:lnTo>
                        <a:lnTo>
                          <a:pt x="125524" y="92874"/>
                        </a:lnTo>
                        <a:lnTo>
                          <a:pt x="125434" y="92986"/>
                        </a:lnTo>
                        <a:lnTo>
                          <a:pt x="125322" y="93099"/>
                        </a:lnTo>
                        <a:lnTo>
                          <a:pt x="125210" y="93211"/>
                        </a:lnTo>
                        <a:lnTo>
                          <a:pt x="125097" y="93323"/>
                        </a:lnTo>
                        <a:lnTo>
                          <a:pt x="124985" y="93436"/>
                        </a:lnTo>
                        <a:lnTo>
                          <a:pt x="124873" y="93548"/>
                        </a:lnTo>
                        <a:lnTo>
                          <a:pt x="124760" y="93638"/>
                        </a:lnTo>
                        <a:lnTo>
                          <a:pt x="124648" y="93727"/>
                        </a:lnTo>
                        <a:lnTo>
                          <a:pt x="124536" y="93817"/>
                        </a:lnTo>
                        <a:lnTo>
                          <a:pt x="124424" y="93907"/>
                        </a:lnTo>
                        <a:lnTo>
                          <a:pt x="124311" y="93997"/>
                        </a:lnTo>
                        <a:lnTo>
                          <a:pt x="124222" y="94087"/>
                        </a:lnTo>
                        <a:lnTo>
                          <a:pt x="124132" y="94154"/>
                        </a:lnTo>
                        <a:lnTo>
                          <a:pt x="124042" y="94221"/>
                        </a:lnTo>
                        <a:lnTo>
                          <a:pt x="123952" y="94289"/>
                        </a:lnTo>
                        <a:lnTo>
                          <a:pt x="123885" y="94334"/>
                        </a:lnTo>
                        <a:lnTo>
                          <a:pt x="123795" y="94379"/>
                        </a:lnTo>
                        <a:lnTo>
                          <a:pt x="123638" y="94469"/>
                        </a:lnTo>
                        <a:lnTo>
                          <a:pt x="123480" y="94558"/>
                        </a:lnTo>
                        <a:lnTo>
                          <a:pt x="123323" y="94648"/>
                        </a:lnTo>
                        <a:lnTo>
                          <a:pt x="123166" y="94738"/>
                        </a:lnTo>
                        <a:lnTo>
                          <a:pt x="123009" y="94828"/>
                        </a:lnTo>
                        <a:lnTo>
                          <a:pt x="122852" y="94895"/>
                        </a:lnTo>
                        <a:lnTo>
                          <a:pt x="122695" y="94963"/>
                        </a:lnTo>
                        <a:lnTo>
                          <a:pt x="122537" y="95030"/>
                        </a:lnTo>
                        <a:lnTo>
                          <a:pt x="122380" y="95097"/>
                        </a:lnTo>
                        <a:lnTo>
                          <a:pt x="122223" y="95165"/>
                        </a:lnTo>
                        <a:lnTo>
                          <a:pt x="122066" y="95232"/>
                        </a:lnTo>
                        <a:lnTo>
                          <a:pt x="121909" y="95299"/>
                        </a:lnTo>
                        <a:lnTo>
                          <a:pt x="121752" y="95367"/>
                        </a:lnTo>
                        <a:lnTo>
                          <a:pt x="121594" y="95434"/>
                        </a:lnTo>
                        <a:lnTo>
                          <a:pt x="121437" y="95501"/>
                        </a:lnTo>
                        <a:lnTo>
                          <a:pt x="121257" y="95569"/>
                        </a:lnTo>
                        <a:lnTo>
                          <a:pt x="121078" y="95636"/>
                        </a:lnTo>
                        <a:lnTo>
                          <a:pt x="120898" y="95704"/>
                        </a:lnTo>
                        <a:lnTo>
                          <a:pt x="120719" y="95771"/>
                        </a:lnTo>
                        <a:lnTo>
                          <a:pt x="120539" y="95838"/>
                        </a:lnTo>
                        <a:lnTo>
                          <a:pt x="120359" y="95906"/>
                        </a:lnTo>
                        <a:lnTo>
                          <a:pt x="120180" y="95951"/>
                        </a:lnTo>
                        <a:lnTo>
                          <a:pt x="120000" y="95995"/>
                        </a:lnTo>
                        <a:lnTo>
                          <a:pt x="119820" y="96040"/>
                        </a:lnTo>
                        <a:lnTo>
                          <a:pt x="119641" y="96085"/>
                        </a:lnTo>
                        <a:lnTo>
                          <a:pt x="119461" y="96130"/>
                        </a:lnTo>
                        <a:lnTo>
                          <a:pt x="119281" y="96175"/>
                        </a:lnTo>
                        <a:lnTo>
                          <a:pt x="119102" y="96220"/>
                        </a:lnTo>
                        <a:lnTo>
                          <a:pt x="118922" y="96265"/>
                        </a:lnTo>
                        <a:lnTo>
                          <a:pt x="118742" y="96310"/>
                        </a:lnTo>
                        <a:lnTo>
                          <a:pt x="118563" y="96355"/>
                        </a:lnTo>
                        <a:lnTo>
                          <a:pt x="118383" y="96400"/>
                        </a:lnTo>
                        <a:lnTo>
                          <a:pt x="118204" y="96445"/>
                        </a:lnTo>
                        <a:lnTo>
                          <a:pt x="118024" y="96489"/>
                        </a:lnTo>
                        <a:lnTo>
                          <a:pt x="117844" y="96534"/>
                        </a:lnTo>
                        <a:lnTo>
                          <a:pt x="117485" y="96602"/>
                        </a:lnTo>
                        <a:lnTo>
                          <a:pt x="117126" y="96669"/>
                        </a:lnTo>
                        <a:lnTo>
                          <a:pt x="116766" y="96736"/>
                        </a:lnTo>
                        <a:lnTo>
                          <a:pt x="116407" y="96804"/>
                        </a:lnTo>
                        <a:lnTo>
                          <a:pt x="116048" y="96871"/>
                        </a:lnTo>
                        <a:lnTo>
                          <a:pt x="115689" y="96939"/>
                        </a:lnTo>
                        <a:lnTo>
                          <a:pt x="115329" y="96983"/>
                        </a:lnTo>
                        <a:lnTo>
                          <a:pt x="114970" y="97028"/>
                        </a:lnTo>
                        <a:lnTo>
                          <a:pt x="114611" y="97073"/>
                        </a:lnTo>
                        <a:lnTo>
                          <a:pt x="114251" y="97118"/>
                        </a:lnTo>
                        <a:lnTo>
                          <a:pt x="113892" y="97163"/>
                        </a:lnTo>
                        <a:lnTo>
                          <a:pt x="113533" y="97208"/>
                        </a:lnTo>
                        <a:lnTo>
                          <a:pt x="113174" y="97253"/>
                        </a:lnTo>
                        <a:lnTo>
                          <a:pt x="112814" y="97253"/>
                        </a:lnTo>
                        <a:cubicBezTo>
                          <a:pt x="112814" y="97253"/>
                          <a:pt x="112455" y="97320"/>
                          <a:pt x="112455" y="97320"/>
                        </a:cubicBezTo>
                        <a:lnTo>
                          <a:pt x="112096" y="97320"/>
                        </a:lnTo>
                        <a:cubicBezTo>
                          <a:pt x="112096" y="97320"/>
                          <a:pt x="111737" y="97365"/>
                          <a:pt x="111737" y="97365"/>
                        </a:cubicBezTo>
                        <a:lnTo>
                          <a:pt x="111377" y="97365"/>
                        </a:lnTo>
                        <a:cubicBezTo>
                          <a:pt x="111377" y="97365"/>
                          <a:pt x="111018" y="97410"/>
                          <a:pt x="111018" y="97410"/>
                        </a:cubicBezTo>
                        <a:lnTo>
                          <a:pt x="110681" y="97410"/>
                        </a:lnTo>
                        <a:cubicBezTo>
                          <a:pt x="110681" y="97410"/>
                          <a:pt x="110681" y="97410"/>
                          <a:pt x="110681" y="97410"/>
                        </a:cubicBezTo>
                        <a:lnTo>
                          <a:pt x="110322" y="97410"/>
                        </a:lnTo>
                        <a:cubicBezTo>
                          <a:pt x="110322" y="97410"/>
                          <a:pt x="109963" y="97410"/>
                          <a:pt x="109963" y="97410"/>
                        </a:cubicBezTo>
                        <a:lnTo>
                          <a:pt x="109603" y="97410"/>
                        </a:lnTo>
                        <a:cubicBezTo>
                          <a:pt x="109603" y="97410"/>
                          <a:pt x="109244" y="97410"/>
                          <a:pt x="109244" y="97410"/>
                        </a:cubicBezTo>
                        <a:lnTo>
                          <a:pt x="108885" y="97410"/>
                        </a:lnTo>
                        <a:cubicBezTo>
                          <a:pt x="108885" y="97410"/>
                          <a:pt x="108525" y="97410"/>
                          <a:pt x="108525" y="97410"/>
                        </a:cubicBezTo>
                        <a:lnTo>
                          <a:pt x="108166" y="97410"/>
                        </a:lnTo>
                        <a:cubicBezTo>
                          <a:pt x="108166" y="97410"/>
                          <a:pt x="107807" y="97410"/>
                          <a:pt x="107807" y="97410"/>
                        </a:cubicBezTo>
                        <a:lnTo>
                          <a:pt x="107088" y="97410"/>
                        </a:lnTo>
                        <a:cubicBezTo>
                          <a:pt x="107088" y="97410"/>
                          <a:pt x="106370" y="97410"/>
                          <a:pt x="106370" y="97410"/>
                        </a:cubicBezTo>
                        <a:lnTo>
                          <a:pt x="105674" y="97410"/>
                        </a:lnTo>
                        <a:cubicBezTo>
                          <a:pt x="105674" y="97410"/>
                          <a:pt x="104978" y="97410"/>
                          <a:pt x="104978" y="97410"/>
                        </a:cubicBezTo>
                        <a:lnTo>
                          <a:pt x="104304" y="97410"/>
                        </a:lnTo>
                        <a:cubicBezTo>
                          <a:pt x="104304" y="97410"/>
                          <a:pt x="102979" y="97388"/>
                          <a:pt x="102979" y="97388"/>
                        </a:cubicBezTo>
                        <a:lnTo>
                          <a:pt x="102328" y="97388"/>
                        </a:lnTo>
                        <a:cubicBezTo>
                          <a:pt x="102328" y="97388"/>
                          <a:pt x="101699" y="97388"/>
                          <a:pt x="101699" y="97388"/>
                        </a:cubicBezTo>
                        <a:lnTo>
                          <a:pt x="101273" y="97388"/>
                        </a:lnTo>
                        <a:cubicBezTo>
                          <a:pt x="101273" y="97388"/>
                          <a:pt x="101183" y="97388"/>
                          <a:pt x="101183" y="97388"/>
                        </a:cubicBezTo>
                        <a:lnTo>
                          <a:pt x="100666" y="97388"/>
                        </a:lnTo>
                        <a:cubicBezTo>
                          <a:pt x="100666" y="97388"/>
                          <a:pt x="100150" y="97365"/>
                          <a:pt x="100150" y="97365"/>
                        </a:cubicBezTo>
                        <a:lnTo>
                          <a:pt x="99633" y="97365"/>
                        </a:lnTo>
                        <a:cubicBezTo>
                          <a:pt x="99633" y="97365"/>
                          <a:pt x="99117" y="97343"/>
                          <a:pt x="99117" y="97343"/>
                        </a:cubicBezTo>
                        <a:lnTo>
                          <a:pt x="98600" y="97343"/>
                        </a:lnTo>
                        <a:cubicBezTo>
                          <a:pt x="98600" y="97343"/>
                          <a:pt x="98084" y="97298"/>
                          <a:pt x="98084" y="97298"/>
                        </a:cubicBezTo>
                        <a:lnTo>
                          <a:pt x="97567" y="97298"/>
                        </a:lnTo>
                        <a:cubicBezTo>
                          <a:pt x="97567" y="97298"/>
                          <a:pt x="97051" y="97253"/>
                          <a:pt x="97051" y="97253"/>
                        </a:cubicBezTo>
                        <a:lnTo>
                          <a:pt x="96804" y="97253"/>
                        </a:lnTo>
                        <a:cubicBezTo>
                          <a:pt x="96804" y="97253"/>
                          <a:pt x="96534" y="97230"/>
                          <a:pt x="96534" y="97230"/>
                        </a:cubicBezTo>
                        <a:lnTo>
                          <a:pt x="96018" y="97230"/>
                        </a:lnTo>
                        <a:cubicBezTo>
                          <a:pt x="96018" y="97230"/>
                          <a:pt x="95502" y="97163"/>
                          <a:pt x="95502" y="97163"/>
                        </a:cubicBezTo>
                        <a:lnTo>
                          <a:pt x="94985" y="97118"/>
                        </a:lnTo>
                        <a:lnTo>
                          <a:pt x="94469" y="97073"/>
                        </a:lnTo>
                        <a:lnTo>
                          <a:pt x="93952" y="97028"/>
                        </a:lnTo>
                        <a:lnTo>
                          <a:pt x="93436" y="96983"/>
                        </a:lnTo>
                        <a:lnTo>
                          <a:pt x="92919" y="96939"/>
                        </a:lnTo>
                        <a:lnTo>
                          <a:pt x="92852" y="96939"/>
                        </a:lnTo>
                        <a:cubicBezTo>
                          <a:pt x="92852" y="96939"/>
                          <a:pt x="92403" y="96894"/>
                          <a:pt x="92403" y="96894"/>
                        </a:cubicBezTo>
                        <a:lnTo>
                          <a:pt x="91886" y="96849"/>
                        </a:lnTo>
                        <a:lnTo>
                          <a:pt x="91370" y="96781"/>
                        </a:lnTo>
                        <a:lnTo>
                          <a:pt x="90853" y="96714"/>
                        </a:lnTo>
                        <a:lnTo>
                          <a:pt x="90337" y="96647"/>
                        </a:lnTo>
                        <a:lnTo>
                          <a:pt x="89820" y="96579"/>
                        </a:lnTo>
                        <a:lnTo>
                          <a:pt x="89304" y="96512"/>
                        </a:lnTo>
                        <a:lnTo>
                          <a:pt x="88787" y="96445"/>
                        </a:lnTo>
                        <a:lnTo>
                          <a:pt x="88271" y="96377"/>
                        </a:lnTo>
                        <a:lnTo>
                          <a:pt x="87755" y="96310"/>
                        </a:lnTo>
                        <a:lnTo>
                          <a:pt x="87238" y="96242"/>
                        </a:lnTo>
                        <a:lnTo>
                          <a:pt x="86722" y="96175"/>
                        </a:lnTo>
                        <a:lnTo>
                          <a:pt x="86205" y="96108"/>
                        </a:lnTo>
                        <a:lnTo>
                          <a:pt x="85689" y="96018"/>
                        </a:lnTo>
                        <a:lnTo>
                          <a:pt x="85172" y="95928"/>
                        </a:lnTo>
                        <a:lnTo>
                          <a:pt x="84656" y="95838"/>
                        </a:lnTo>
                        <a:lnTo>
                          <a:pt x="84139" y="95748"/>
                        </a:lnTo>
                        <a:lnTo>
                          <a:pt x="83623" y="95659"/>
                        </a:lnTo>
                        <a:lnTo>
                          <a:pt x="83106" y="95569"/>
                        </a:lnTo>
                        <a:lnTo>
                          <a:pt x="82590" y="95479"/>
                        </a:lnTo>
                        <a:lnTo>
                          <a:pt x="82073" y="95389"/>
                        </a:lnTo>
                        <a:lnTo>
                          <a:pt x="81557" y="95299"/>
                        </a:lnTo>
                        <a:lnTo>
                          <a:pt x="81040" y="95187"/>
                        </a:lnTo>
                        <a:lnTo>
                          <a:pt x="80546" y="95075"/>
                        </a:lnTo>
                        <a:lnTo>
                          <a:pt x="80052" y="94963"/>
                        </a:lnTo>
                        <a:lnTo>
                          <a:pt x="79716" y="94895"/>
                        </a:lnTo>
                        <a:lnTo>
                          <a:pt x="79536" y="94850"/>
                        </a:lnTo>
                        <a:lnTo>
                          <a:pt x="79042" y="94738"/>
                        </a:lnTo>
                        <a:lnTo>
                          <a:pt x="78548" y="94626"/>
                        </a:lnTo>
                        <a:lnTo>
                          <a:pt x="78054" y="94513"/>
                        </a:lnTo>
                        <a:lnTo>
                          <a:pt x="77560" y="94401"/>
                        </a:lnTo>
                        <a:lnTo>
                          <a:pt x="77066" y="94289"/>
                        </a:lnTo>
                        <a:lnTo>
                          <a:pt x="76572" y="94154"/>
                        </a:lnTo>
                        <a:lnTo>
                          <a:pt x="76078" y="94019"/>
                        </a:lnTo>
                        <a:lnTo>
                          <a:pt x="75584" y="93885"/>
                        </a:lnTo>
                        <a:lnTo>
                          <a:pt x="75090" y="93750"/>
                        </a:lnTo>
                        <a:lnTo>
                          <a:pt x="74596" y="93615"/>
                        </a:lnTo>
                        <a:lnTo>
                          <a:pt x="74102" y="93480"/>
                        </a:lnTo>
                        <a:lnTo>
                          <a:pt x="73608" y="93346"/>
                        </a:lnTo>
                        <a:lnTo>
                          <a:pt x="73114" y="93211"/>
                        </a:lnTo>
                        <a:lnTo>
                          <a:pt x="72620" y="93054"/>
                        </a:lnTo>
                        <a:lnTo>
                          <a:pt x="72126" y="92897"/>
                        </a:lnTo>
                        <a:lnTo>
                          <a:pt x="71632" y="92739"/>
                        </a:lnTo>
                        <a:lnTo>
                          <a:pt x="71138" y="92582"/>
                        </a:lnTo>
                        <a:lnTo>
                          <a:pt x="70644" y="92425"/>
                        </a:lnTo>
                        <a:lnTo>
                          <a:pt x="70150" y="92268"/>
                        </a:lnTo>
                        <a:lnTo>
                          <a:pt x="69656" y="92111"/>
                        </a:lnTo>
                        <a:lnTo>
                          <a:pt x="69162" y="91953"/>
                        </a:lnTo>
                        <a:lnTo>
                          <a:pt x="68690" y="91774"/>
                        </a:lnTo>
                        <a:lnTo>
                          <a:pt x="68196" y="91594"/>
                        </a:lnTo>
                        <a:lnTo>
                          <a:pt x="67702" y="91415"/>
                        </a:lnTo>
                        <a:lnTo>
                          <a:pt x="67231" y="91235"/>
                        </a:lnTo>
                        <a:lnTo>
                          <a:pt x="66759" y="91055"/>
                        </a:lnTo>
                        <a:lnTo>
                          <a:pt x="66287" y="90876"/>
                        </a:lnTo>
                        <a:lnTo>
                          <a:pt x="65816" y="90696"/>
                        </a:lnTo>
                        <a:lnTo>
                          <a:pt x="65344" y="90494"/>
                        </a:lnTo>
                        <a:lnTo>
                          <a:pt x="64873" y="90292"/>
                        </a:lnTo>
                        <a:lnTo>
                          <a:pt x="64401" y="90090"/>
                        </a:lnTo>
                        <a:lnTo>
                          <a:pt x="63930" y="89888"/>
                        </a:lnTo>
                        <a:lnTo>
                          <a:pt x="63458" y="89686"/>
                        </a:lnTo>
                        <a:lnTo>
                          <a:pt x="63189" y="89573"/>
                        </a:lnTo>
                        <a:lnTo>
                          <a:pt x="62986" y="89483"/>
                        </a:lnTo>
                        <a:lnTo>
                          <a:pt x="62515" y="89259"/>
                        </a:lnTo>
                        <a:lnTo>
                          <a:pt x="62043" y="89034"/>
                        </a:lnTo>
                        <a:lnTo>
                          <a:pt x="61572" y="88810"/>
                        </a:lnTo>
                        <a:lnTo>
                          <a:pt x="61100" y="88585"/>
                        </a:lnTo>
                        <a:lnTo>
                          <a:pt x="60629" y="88361"/>
                        </a:lnTo>
                        <a:lnTo>
                          <a:pt x="60157" y="88136"/>
                        </a:lnTo>
                        <a:lnTo>
                          <a:pt x="59686" y="87912"/>
                        </a:lnTo>
                        <a:lnTo>
                          <a:pt x="59237" y="87687"/>
                        </a:lnTo>
                        <a:lnTo>
                          <a:pt x="58787" y="87440"/>
                        </a:lnTo>
                        <a:lnTo>
                          <a:pt x="58338" y="87193"/>
                        </a:lnTo>
                        <a:lnTo>
                          <a:pt x="57889" y="86946"/>
                        </a:lnTo>
                        <a:lnTo>
                          <a:pt x="57440" y="86699"/>
                        </a:lnTo>
                        <a:lnTo>
                          <a:pt x="56991" y="86452"/>
                        </a:lnTo>
                        <a:lnTo>
                          <a:pt x="56542" y="86205"/>
                        </a:lnTo>
                        <a:lnTo>
                          <a:pt x="56093" y="85936"/>
                        </a:lnTo>
                        <a:lnTo>
                          <a:pt x="55644" y="85666"/>
                        </a:lnTo>
                        <a:lnTo>
                          <a:pt x="55195" y="85397"/>
                        </a:lnTo>
                        <a:lnTo>
                          <a:pt x="54746" y="85127"/>
                        </a:lnTo>
                        <a:lnTo>
                          <a:pt x="54296" y="84858"/>
                        </a:lnTo>
                        <a:lnTo>
                          <a:pt x="53847" y="84588"/>
                        </a:lnTo>
                        <a:lnTo>
                          <a:pt x="53398" y="84296"/>
                        </a:lnTo>
                        <a:lnTo>
                          <a:pt x="52949" y="84004"/>
                        </a:lnTo>
                        <a:lnTo>
                          <a:pt x="52500" y="83713"/>
                        </a:lnTo>
                        <a:lnTo>
                          <a:pt x="52073" y="83421"/>
                        </a:lnTo>
                        <a:lnTo>
                          <a:pt x="51647" y="83129"/>
                        </a:lnTo>
                        <a:lnTo>
                          <a:pt x="51220" y="82837"/>
                        </a:lnTo>
                        <a:lnTo>
                          <a:pt x="50793" y="82522"/>
                        </a:lnTo>
                        <a:lnTo>
                          <a:pt x="50367" y="82208"/>
                        </a:lnTo>
                        <a:lnTo>
                          <a:pt x="49940" y="81894"/>
                        </a:lnTo>
                        <a:lnTo>
                          <a:pt x="49513" y="81579"/>
                        </a:lnTo>
                        <a:lnTo>
                          <a:pt x="49087" y="81265"/>
                        </a:lnTo>
                        <a:lnTo>
                          <a:pt x="48660" y="80951"/>
                        </a:lnTo>
                        <a:lnTo>
                          <a:pt x="48234" y="80614"/>
                        </a:lnTo>
                        <a:lnTo>
                          <a:pt x="47807" y="80277"/>
                        </a:lnTo>
                        <a:lnTo>
                          <a:pt x="47403" y="79940"/>
                        </a:lnTo>
                        <a:lnTo>
                          <a:pt x="46998" y="79603"/>
                        </a:lnTo>
                        <a:lnTo>
                          <a:pt x="46594" y="79266"/>
                        </a:lnTo>
                        <a:lnTo>
                          <a:pt x="46190" y="78930"/>
                        </a:lnTo>
                        <a:lnTo>
                          <a:pt x="45786" y="78570"/>
                        </a:lnTo>
                        <a:lnTo>
                          <a:pt x="45382" y="78211"/>
                        </a:lnTo>
                        <a:lnTo>
                          <a:pt x="44978" y="77852"/>
                        </a:lnTo>
                        <a:lnTo>
                          <a:pt x="44573" y="77492"/>
                        </a:lnTo>
                        <a:lnTo>
                          <a:pt x="44169" y="77133"/>
                        </a:lnTo>
                        <a:lnTo>
                          <a:pt x="43765" y="76751"/>
                        </a:lnTo>
                        <a:lnTo>
                          <a:pt x="43361" y="76370"/>
                        </a:lnTo>
                        <a:lnTo>
                          <a:pt x="42979" y="75988"/>
                        </a:lnTo>
                        <a:lnTo>
                          <a:pt x="42597" y="75606"/>
                        </a:lnTo>
                        <a:lnTo>
                          <a:pt x="42216" y="75225"/>
                        </a:lnTo>
                        <a:lnTo>
                          <a:pt x="41834" y="74820"/>
                        </a:lnTo>
                        <a:lnTo>
                          <a:pt x="41452" y="74416"/>
                        </a:lnTo>
                        <a:lnTo>
                          <a:pt x="41070" y="74012"/>
                        </a:lnTo>
                        <a:lnTo>
                          <a:pt x="40509" y="73428"/>
                        </a:lnTo>
                        <a:lnTo>
                          <a:pt x="39948" y="72822"/>
                        </a:lnTo>
                        <a:lnTo>
                          <a:pt x="39386" y="72216"/>
                        </a:lnTo>
                        <a:lnTo>
                          <a:pt x="38847" y="71609"/>
                        </a:lnTo>
                        <a:lnTo>
                          <a:pt x="38308" y="71003"/>
                        </a:lnTo>
                        <a:lnTo>
                          <a:pt x="37769" y="70397"/>
                        </a:lnTo>
                        <a:lnTo>
                          <a:pt x="37231" y="69790"/>
                        </a:lnTo>
                        <a:lnTo>
                          <a:pt x="36692" y="69184"/>
                        </a:lnTo>
                        <a:lnTo>
                          <a:pt x="36153" y="68578"/>
                        </a:lnTo>
                        <a:lnTo>
                          <a:pt x="35614" y="67949"/>
                        </a:lnTo>
                        <a:lnTo>
                          <a:pt x="35075" y="67320"/>
                        </a:lnTo>
                        <a:lnTo>
                          <a:pt x="34536" y="66692"/>
                        </a:lnTo>
                        <a:lnTo>
                          <a:pt x="34020" y="66063"/>
                        </a:lnTo>
                        <a:lnTo>
                          <a:pt x="33503" y="65434"/>
                        </a:lnTo>
                        <a:lnTo>
                          <a:pt x="32987" y="64805"/>
                        </a:lnTo>
                        <a:lnTo>
                          <a:pt x="32470" y="64177"/>
                        </a:lnTo>
                        <a:lnTo>
                          <a:pt x="31954" y="63548"/>
                        </a:lnTo>
                        <a:lnTo>
                          <a:pt x="31684" y="63211"/>
                        </a:lnTo>
                        <a:lnTo>
                          <a:pt x="31460" y="62919"/>
                        </a:lnTo>
                        <a:lnTo>
                          <a:pt x="30943" y="62268"/>
                        </a:lnTo>
                        <a:lnTo>
                          <a:pt x="30449" y="61617"/>
                        </a:lnTo>
                        <a:lnTo>
                          <a:pt x="29933" y="60966"/>
                        </a:lnTo>
                        <a:lnTo>
                          <a:pt x="29439" y="60314"/>
                        </a:lnTo>
                        <a:lnTo>
                          <a:pt x="28945" y="59663"/>
                        </a:lnTo>
                        <a:lnTo>
                          <a:pt x="28451" y="59012"/>
                        </a:lnTo>
                        <a:lnTo>
                          <a:pt x="27957" y="58361"/>
                        </a:lnTo>
                        <a:lnTo>
                          <a:pt x="27463" y="57710"/>
                        </a:lnTo>
                        <a:lnTo>
                          <a:pt x="26969" y="57058"/>
                        </a:lnTo>
                        <a:lnTo>
                          <a:pt x="26475" y="56407"/>
                        </a:lnTo>
                        <a:lnTo>
                          <a:pt x="25981" y="55756"/>
                        </a:lnTo>
                        <a:lnTo>
                          <a:pt x="25487" y="55105"/>
                        </a:lnTo>
                        <a:lnTo>
                          <a:pt x="24993" y="54454"/>
                        </a:lnTo>
                        <a:lnTo>
                          <a:pt x="24521" y="53802"/>
                        </a:lnTo>
                        <a:lnTo>
                          <a:pt x="24049" y="53151"/>
                        </a:lnTo>
                        <a:lnTo>
                          <a:pt x="23578" y="52477"/>
                        </a:lnTo>
                        <a:lnTo>
                          <a:pt x="23106" y="51804"/>
                        </a:lnTo>
                        <a:lnTo>
                          <a:pt x="22635" y="51130"/>
                        </a:lnTo>
                        <a:lnTo>
                          <a:pt x="22163" y="50457"/>
                        </a:lnTo>
                        <a:lnTo>
                          <a:pt x="21692" y="49783"/>
                        </a:lnTo>
                        <a:lnTo>
                          <a:pt x="21220" y="49109"/>
                        </a:lnTo>
                        <a:lnTo>
                          <a:pt x="20748" y="48436"/>
                        </a:lnTo>
                        <a:lnTo>
                          <a:pt x="20277" y="47762"/>
                        </a:lnTo>
                        <a:lnTo>
                          <a:pt x="19805" y="47088"/>
                        </a:lnTo>
                        <a:lnTo>
                          <a:pt x="19334" y="46415"/>
                        </a:lnTo>
                        <a:lnTo>
                          <a:pt x="18862" y="45741"/>
                        </a:lnTo>
                        <a:lnTo>
                          <a:pt x="18413" y="45067"/>
                        </a:lnTo>
                        <a:lnTo>
                          <a:pt x="17964" y="44394"/>
                        </a:lnTo>
                        <a:lnTo>
                          <a:pt x="17515" y="43720"/>
                        </a:lnTo>
                        <a:lnTo>
                          <a:pt x="17066" y="43046"/>
                        </a:lnTo>
                        <a:lnTo>
                          <a:pt x="16617" y="42373"/>
                        </a:lnTo>
                        <a:lnTo>
                          <a:pt x="16168" y="41699"/>
                        </a:lnTo>
                        <a:lnTo>
                          <a:pt x="15269" y="40352"/>
                        </a:lnTo>
                        <a:lnTo>
                          <a:pt x="14371" y="39004"/>
                        </a:lnTo>
                        <a:lnTo>
                          <a:pt x="13473" y="37657"/>
                        </a:lnTo>
                        <a:lnTo>
                          <a:pt x="12597" y="36310"/>
                        </a:lnTo>
                        <a:lnTo>
                          <a:pt x="11722" y="34985"/>
                        </a:lnTo>
                        <a:lnTo>
                          <a:pt x="10846" y="33660"/>
                        </a:lnTo>
                        <a:lnTo>
                          <a:pt x="9970" y="32335"/>
                        </a:lnTo>
                        <a:lnTo>
                          <a:pt x="9746" y="31998"/>
                        </a:lnTo>
                        <a:lnTo>
                          <a:pt x="9499" y="31639"/>
                        </a:lnTo>
                        <a:lnTo>
                          <a:pt x="9005" y="30898"/>
                        </a:lnTo>
                        <a:lnTo>
                          <a:pt x="9005" y="30898"/>
                        </a:lnTo>
                        <a:cubicBezTo>
                          <a:pt x="9005" y="30898"/>
                          <a:pt x="8488" y="30112"/>
                          <a:pt x="8488" y="30112"/>
                        </a:cubicBezTo>
                        <a:lnTo>
                          <a:pt x="7927" y="29281"/>
                        </a:lnTo>
                        <a:lnTo>
                          <a:pt x="7635" y="28855"/>
                        </a:lnTo>
                        <a:lnTo>
                          <a:pt x="7343" y="28428"/>
                        </a:lnTo>
                        <a:lnTo>
                          <a:pt x="7051" y="27979"/>
                        </a:lnTo>
                        <a:lnTo>
                          <a:pt x="6759" y="27530"/>
                        </a:lnTo>
                        <a:lnTo>
                          <a:pt x="6467" y="27081"/>
                        </a:lnTo>
                        <a:lnTo>
                          <a:pt x="6175" y="26609"/>
                        </a:lnTo>
                        <a:lnTo>
                          <a:pt x="5883" y="26138"/>
                        </a:lnTo>
                        <a:lnTo>
                          <a:pt x="5591" y="25666"/>
                        </a:lnTo>
                        <a:lnTo>
                          <a:pt x="5299" y="25195"/>
                        </a:lnTo>
                        <a:lnTo>
                          <a:pt x="5008" y="24723"/>
                        </a:lnTo>
                        <a:lnTo>
                          <a:pt x="4873" y="24476"/>
                        </a:lnTo>
                        <a:lnTo>
                          <a:pt x="4738" y="24229"/>
                        </a:lnTo>
                        <a:lnTo>
                          <a:pt x="4603" y="23982"/>
                        </a:lnTo>
                        <a:lnTo>
                          <a:pt x="4469" y="23735"/>
                        </a:lnTo>
                        <a:lnTo>
                          <a:pt x="4334" y="23488"/>
                        </a:lnTo>
                        <a:lnTo>
                          <a:pt x="4199" y="23241"/>
                        </a:lnTo>
                        <a:lnTo>
                          <a:pt x="4064" y="22994"/>
                        </a:lnTo>
                        <a:lnTo>
                          <a:pt x="3930" y="22747"/>
                        </a:lnTo>
                        <a:lnTo>
                          <a:pt x="3795" y="22500"/>
                        </a:lnTo>
                        <a:lnTo>
                          <a:pt x="3660" y="22253"/>
                        </a:lnTo>
                        <a:lnTo>
                          <a:pt x="3525" y="22006"/>
                        </a:lnTo>
                        <a:lnTo>
                          <a:pt x="3391" y="21759"/>
                        </a:lnTo>
                        <a:lnTo>
                          <a:pt x="3256" y="21512"/>
                        </a:lnTo>
                        <a:lnTo>
                          <a:pt x="3121" y="21265"/>
                        </a:lnTo>
                        <a:lnTo>
                          <a:pt x="2987" y="21018"/>
                        </a:lnTo>
                        <a:lnTo>
                          <a:pt x="2874" y="20771"/>
                        </a:lnTo>
                        <a:lnTo>
                          <a:pt x="2762" y="20524"/>
                        </a:lnTo>
                        <a:lnTo>
                          <a:pt x="2650" y="20277"/>
                        </a:lnTo>
                        <a:lnTo>
                          <a:pt x="2537" y="20030"/>
                        </a:lnTo>
                        <a:lnTo>
                          <a:pt x="2425" y="19783"/>
                        </a:lnTo>
                        <a:lnTo>
                          <a:pt x="2313" y="19536"/>
                        </a:lnTo>
                        <a:lnTo>
                          <a:pt x="2201" y="19289"/>
                        </a:lnTo>
                        <a:lnTo>
                          <a:pt x="2088" y="19042"/>
                        </a:lnTo>
                        <a:lnTo>
                          <a:pt x="1976" y="18795"/>
                        </a:lnTo>
                        <a:lnTo>
                          <a:pt x="1886" y="18548"/>
                        </a:lnTo>
                        <a:lnTo>
                          <a:pt x="1796" y="18278"/>
                        </a:lnTo>
                        <a:lnTo>
                          <a:pt x="1707" y="18031"/>
                        </a:lnTo>
                        <a:lnTo>
                          <a:pt x="1617" y="17762"/>
                        </a:lnTo>
                        <a:lnTo>
                          <a:pt x="1572" y="17650"/>
                        </a:lnTo>
                        <a:lnTo>
                          <a:pt x="1527" y="17515"/>
                        </a:lnTo>
                        <a:lnTo>
                          <a:pt x="1460" y="17290"/>
                        </a:lnTo>
                        <a:lnTo>
                          <a:pt x="1392" y="17066"/>
                        </a:lnTo>
                        <a:lnTo>
                          <a:pt x="1347" y="16841"/>
                        </a:lnTo>
                        <a:lnTo>
                          <a:pt x="1302" y="16617"/>
                        </a:lnTo>
                        <a:lnTo>
                          <a:pt x="1257" y="16370"/>
                        </a:lnTo>
                        <a:lnTo>
                          <a:pt x="1213" y="16123"/>
                        </a:lnTo>
                        <a:lnTo>
                          <a:pt x="1168" y="15853"/>
                        </a:lnTo>
                        <a:lnTo>
                          <a:pt x="1123" y="15584"/>
                        </a:lnTo>
                        <a:lnTo>
                          <a:pt x="1078" y="15292"/>
                        </a:lnTo>
                        <a:lnTo>
                          <a:pt x="1033" y="15000"/>
                        </a:lnTo>
                        <a:lnTo>
                          <a:pt x="988" y="14708"/>
                        </a:lnTo>
                        <a:lnTo>
                          <a:pt x="943" y="14394"/>
                        </a:lnTo>
                        <a:lnTo>
                          <a:pt x="898" y="14079"/>
                        </a:lnTo>
                        <a:lnTo>
                          <a:pt x="853" y="13742"/>
                        </a:lnTo>
                        <a:lnTo>
                          <a:pt x="808" y="13406"/>
                        </a:lnTo>
                        <a:lnTo>
                          <a:pt x="764" y="13069"/>
                        </a:lnTo>
                        <a:lnTo>
                          <a:pt x="719" y="12732"/>
                        </a:lnTo>
                        <a:lnTo>
                          <a:pt x="674" y="12373"/>
                        </a:lnTo>
                        <a:lnTo>
                          <a:pt x="629" y="12013"/>
                        </a:lnTo>
                        <a:lnTo>
                          <a:pt x="584" y="11654"/>
                        </a:lnTo>
                        <a:lnTo>
                          <a:pt x="539" y="11295"/>
                        </a:lnTo>
                        <a:lnTo>
                          <a:pt x="494" y="10936"/>
                        </a:lnTo>
                        <a:lnTo>
                          <a:pt x="449" y="10576"/>
                        </a:lnTo>
                        <a:lnTo>
                          <a:pt x="404" y="10217"/>
                        </a:lnTo>
                        <a:lnTo>
                          <a:pt x="359" y="9858"/>
                        </a:lnTo>
                        <a:lnTo>
                          <a:pt x="314" y="9499"/>
                        </a:lnTo>
                        <a:lnTo>
                          <a:pt x="269" y="9139"/>
                        </a:lnTo>
                        <a:lnTo>
                          <a:pt x="225" y="8780"/>
                        </a:lnTo>
                        <a:lnTo>
                          <a:pt x="225" y="8421"/>
                        </a:lnTo>
                        <a:cubicBezTo>
                          <a:pt x="225" y="8421"/>
                          <a:pt x="157" y="8061"/>
                          <a:pt x="157" y="8061"/>
                        </a:cubicBezTo>
                        <a:lnTo>
                          <a:pt x="157" y="7725"/>
                        </a:lnTo>
                        <a:cubicBezTo>
                          <a:pt x="157" y="7725"/>
                          <a:pt x="112" y="7388"/>
                          <a:pt x="112" y="7388"/>
                        </a:cubicBezTo>
                        <a:lnTo>
                          <a:pt x="112" y="7051"/>
                        </a:lnTo>
                        <a:cubicBezTo>
                          <a:pt x="112" y="7051"/>
                          <a:pt x="67" y="6714"/>
                          <a:pt x="67" y="6714"/>
                        </a:cubicBezTo>
                        <a:lnTo>
                          <a:pt x="67" y="6400"/>
                        </a:lnTo>
                        <a:cubicBezTo>
                          <a:pt x="67" y="6400"/>
                          <a:pt x="22" y="6085"/>
                          <a:pt x="22" y="6085"/>
                        </a:cubicBezTo>
                        <a:lnTo>
                          <a:pt x="22" y="5771"/>
                        </a:lnTo>
                        <a:cubicBezTo>
                          <a:pt x="22" y="5771"/>
                          <a:pt x="0" y="5479"/>
                          <a:pt x="0" y="5479"/>
                        </a:cubicBezTo>
                        <a:lnTo>
                          <a:pt x="0" y="5187"/>
                        </a:lnTo>
                        <a:cubicBezTo>
                          <a:pt x="0" y="5187"/>
                          <a:pt x="0" y="4895"/>
                          <a:pt x="0" y="4895"/>
                        </a:cubicBezTo>
                        <a:lnTo>
                          <a:pt x="0" y="4626"/>
                        </a:lnTo>
                        <a:cubicBezTo>
                          <a:pt x="0" y="4626"/>
                          <a:pt x="0" y="4356"/>
                          <a:pt x="0" y="4356"/>
                        </a:cubicBezTo>
                        <a:lnTo>
                          <a:pt x="0" y="4087"/>
                        </a:lnTo>
                        <a:cubicBezTo>
                          <a:pt x="0" y="4087"/>
                          <a:pt x="0" y="3840"/>
                          <a:pt x="0" y="3840"/>
                        </a:cubicBezTo>
                        <a:lnTo>
                          <a:pt x="0" y="3795"/>
                        </a:lnTo>
                        <a:cubicBezTo>
                          <a:pt x="0" y="3795"/>
                          <a:pt x="67" y="3615"/>
                          <a:pt x="67" y="3615"/>
                        </a:cubicBezTo>
                        <a:lnTo>
                          <a:pt x="112" y="3481"/>
                        </a:lnTo>
                        <a:lnTo>
                          <a:pt x="157" y="3346"/>
                        </a:lnTo>
                        <a:lnTo>
                          <a:pt x="202" y="3211"/>
                        </a:lnTo>
                        <a:lnTo>
                          <a:pt x="247" y="3076"/>
                        </a:lnTo>
                        <a:lnTo>
                          <a:pt x="292" y="2919"/>
                        </a:lnTo>
                        <a:lnTo>
                          <a:pt x="337" y="2762"/>
                        </a:lnTo>
                        <a:lnTo>
                          <a:pt x="404" y="2582"/>
                        </a:lnTo>
                        <a:lnTo>
                          <a:pt x="472" y="2380"/>
                        </a:lnTo>
                        <a:lnTo>
                          <a:pt x="584" y="2133"/>
                        </a:lnTo>
                        <a:lnTo>
                          <a:pt x="719" y="1841"/>
                        </a:lnTo>
                        <a:lnTo>
                          <a:pt x="943" y="1482"/>
                        </a:lnTo>
                        <a:lnTo>
                          <a:pt x="1235" y="1100"/>
                        </a:lnTo>
                        <a:lnTo>
                          <a:pt x="1527" y="808"/>
                        </a:lnTo>
                        <a:lnTo>
                          <a:pt x="1841" y="561"/>
                        </a:lnTo>
                        <a:lnTo>
                          <a:pt x="2223" y="337"/>
                        </a:lnTo>
                        <a:lnTo>
                          <a:pt x="2672" y="157"/>
                        </a:lnTo>
                        <a:lnTo>
                          <a:pt x="3166" y="45"/>
                        </a:lnTo>
                        <a:lnTo>
                          <a:pt x="3683" y="0"/>
                        </a:lnTo>
                        <a:lnTo>
                          <a:pt x="4177" y="45"/>
                        </a:lnTo>
                        <a:lnTo>
                          <a:pt x="4626" y="135"/>
                        </a:lnTo>
                        <a:lnTo>
                          <a:pt x="5008" y="269"/>
                        </a:lnTo>
                        <a:lnTo>
                          <a:pt x="5322" y="427"/>
                        </a:lnTo>
                        <a:lnTo>
                          <a:pt x="5591" y="606"/>
                        </a:lnTo>
                        <a:lnTo>
                          <a:pt x="5838" y="808"/>
                        </a:lnTo>
                        <a:lnTo>
                          <a:pt x="6108" y="1078"/>
                        </a:lnTo>
                        <a:lnTo>
                          <a:pt x="6310" y="1347"/>
                        </a:lnTo>
                        <a:lnTo>
                          <a:pt x="6467" y="1572"/>
                        </a:lnTo>
                        <a:lnTo>
                          <a:pt x="6579" y="1774"/>
                        </a:lnTo>
                        <a:lnTo>
                          <a:pt x="6647" y="1954"/>
                        </a:lnTo>
                        <a:lnTo>
                          <a:pt x="6714" y="2111"/>
                        </a:lnTo>
                        <a:lnTo>
                          <a:pt x="6759" y="2268"/>
                        </a:lnTo>
                        <a:lnTo>
                          <a:pt x="6804" y="2425"/>
                        </a:lnTo>
                        <a:lnTo>
                          <a:pt x="6804" y="2582"/>
                        </a:lnTo>
                        <a:cubicBezTo>
                          <a:pt x="6804" y="2582"/>
                          <a:pt x="6849" y="2740"/>
                          <a:pt x="6849" y="2740"/>
                        </a:cubicBezTo>
                        <a:lnTo>
                          <a:pt x="6849" y="2897"/>
                        </a:lnTo>
                        <a:cubicBezTo>
                          <a:pt x="6849" y="2897"/>
                          <a:pt x="6871" y="3054"/>
                          <a:pt x="6871" y="3054"/>
                        </a:cubicBezTo>
                        <a:lnTo>
                          <a:pt x="6871" y="3211"/>
                        </a:lnTo>
                        <a:cubicBezTo>
                          <a:pt x="6871" y="3211"/>
                          <a:pt x="6871" y="3368"/>
                          <a:pt x="6871" y="3368"/>
                        </a:cubicBezTo>
                        <a:lnTo>
                          <a:pt x="6871" y="3525"/>
                        </a:lnTo>
                        <a:cubicBezTo>
                          <a:pt x="6871" y="3525"/>
                          <a:pt x="6871" y="3683"/>
                          <a:pt x="6871" y="3683"/>
                        </a:cubicBezTo>
                        <a:lnTo>
                          <a:pt x="6871" y="4019"/>
                        </a:lnTo>
                        <a:cubicBezTo>
                          <a:pt x="6871" y="4019"/>
                          <a:pt x="6130" y="5389"/>
                          <a:pt x="6130" y="5389"/>
                        </a:cubicBezTo>
                        <a:lnTo>
                          <a:pt x="6220" y="5299"/>
                        </a:lnTo>
                        <a:lnTo>
                          <a:pt x="6220" y="5299"/>
                        </a:lnTo>
                        <a:cubicBezTo>
                          <a:pt x="6220" y="5299"/>
                          <a:pt x="6467" y="4940"/>
                          <a:pt x="6467" y="4940"/>
                        </a:cubicBezTo>
                        <a:lnTo>
                          <a:pt x="6467" y="4940"/>
                        </a:lnTo>
                        <a:cubicBezTo>
                          <a:pt x="6467" y="4940"/>
                          <a:pt x="6624" y="4671"/>
                          <a:pt x="6624" y="4671"/>
                        </a:cubicBezTo>
                        <a:lnTo>
                          <a:pt x="6624" y="4716"/>
                        </a:lnTo>
                        <a:lnTo>
                          <a:pt x="6714" y="4469"/>
                        </a:lnTo>
                        <a:lnTo>
                          <a:pt x="6714" y="4513"/>
                        </a:lnTo>
                        <a:cubicBezTo>
                          <a:pt x="6714" y="4513"/>
                          <a:pt x="6781" y="4334"/>
                          <a:pt x="6781" y="4334"/>
                        </a:cubicBezTo>
                        <a:lnTo>
                          <a:pt x="6781" y="4379"/>
                        </a:lnTo>
                        <a:cubicBezTo>
                          <a:pt x="6781" y="4379"/>
                          <a:pt x="6826" y="4222"/>
                          <a:pt x="6826" y="4222"/>
                        </a:cubicBezTo>
                        <a:lnTo>
                          <a:pt x="6826" y="4266"/>
                        </a:lnTo>
                        <a:cubicBezTo>
                          <a:pt x="6826" y="4266"/>
                          <a:pt x="6871" y="4132"/>
                          <a:pt x="6871" y="4132"/>
                        </a:cubicBezTo>
                        <a:lnTo>
                          <a:pt x="6871" y="4199"/>
                        </a:lnTo>
                        <a:cubicBezTo>
                          <a:pt x="6871" y="4199"/>
                          <a:pt x="6894" y="4087"/>
                          <a:pt x="6894" y="4087"/>
                        </a:cubicBezTo>
                        <a:lnTo>
                          <a:pt x="6894" y="4087"/>
                        </a:lnTo>
                        <a:cubicBezTo>
                          <a:pt x="6894" y="4087"/>
                          <a:pt x="6916" y="4132"/>
                          <a:pt x="6916" y="4132"/>
                        </a:cubicBezTo>
                        <a:lnTo>
                          <a:pt x="6916" y="4064"/>
                        </a:lnTo>
                        <a:cubicBezTo>
                          <a:pt x="6916" y="4064"/>
                          <a:pt x="6939" y="4109"/>
                          <a:pt x="6939" y="4109"/>
                        </a:cubicBezTo>
                        <a:lnTo>
                          <a:pt x="6961" y="4109"/>
                        </a:lnTo>
                        <a:cubicBezTo>
                          <a:pt x="6961" y="4109"/>
                          <a:pt x="6983" y="4132"/>
                          <a:pt x="6983" y="4132"/>
                        </a:cubicBezTo>
                        <a:lnTo>
                          <a:pt x="7028" y="4199"/>
                        </a:lnTo>
                        <a:lnTo>
                          <a:pt x="7028" y="4199"/>
                        </a:lnTo>
                        <a:cubicBezTo>
                          <a:pt x="7028" y="4199"/>
                          <a:pt x="7028" y="4334"/>
                          <a:pt x="7028" y="4334"/>
                        </a:cubicBezTo>
                        <a:lnTo>
                          <a:pt x="7028" y="4469"/>
                        </a:lnTo>
                        <a:cubicBezTo>
                          <a:pt x="7028" y="4469"/>
                          <a:pt x="7028" y="4626"/>
                          <a:pt x="7028" y="4626"/>
                        </a:cubicBezTo>
                        <a:lnTo>
                          <a:pt x="7028" y="4805"/>
                        </a:lnTo>
                        <a:cubicBezTo>
                          <a:pt x="7028" y="4805"/>
                          <a:pt x="7028" y="5008"/>
                          <a:pt x="7028" y="5008"/>
                        </a:cubicBezTo>
                        <a:lnTo>
                          <a:pt x="7028" y="5232"/>
                        </a:lnTo>
                        <a:cubicBezTo>
                          <a:pt x="7028" y="5232"/>
                          <a:pt x="7028" y="5479"/>
                          <a:pt x="7028" y="5479"/>
                        </a:cubicBezTo>
                        <a:lnTo>
                          <a:pt x="7028" y="5726"/>
                        </a:lnTo>
                        <a:cubicBezTo>
                          <a:pt x="7028" y="5726"/>
                          <a:pt x="7051" y="5995"/>
                          <a:pt x="7051" y="5995"/>
                        </a:cubicBezTo>
                        <a:lnTo>
                          <a:pt x="7051" y="6287"/>
                        </a:lnTo>
                        <a:cubicBezTo>
                          <a:pt x="7051" y="6287"/>
                          <a:pt x="7096" y="6579"/>
                          <a:pt x="7096" y="6579"/>
                        </a:cubicBezTo>
                        <a:lnTo>
                          <a:pt x="7096" y="6871"/>
                        </a:lnTo>
                        <a:cubicBezTo>
                          <a:pt x="7096" y="6871"/>
                          <a:pt x="7141" y="7186"/>
                          <a:pt x="7141" y="7186"/>
                        </a:cubicBezTo>
                        <a:lnTo>
                          <a:pt x="7141" y="7500"/>
                        </a:lnTo>
                        <a:cubicBezTo>
                          <a:pt x="7141" y="7500"/>
                          <a:pt x="7186" y="7814"/>
                          <a:pt x="7186" y="7814"/>
                        </a:cubicBezTo>
                        <a:lnTo>
                          <a:pt x="7186" y="8151"/>
                        </a:lnTo>
                        <a:cubicBezTo>
                          <a:pt x="7186" y="8151"/>
                          <a:pt x="7253" y="8488"/>
                          <a:pt x="7253" y="8488"/>
                        </a:cubicBezTo>
                        <a:lnTo>
                          <a:pt x="7253" y="8825"/>
                        </a:lnTo>
                        <a:cubicBezTo>
                          <a:pt x="7253" y="8825"/>
                          <a:pt x="7320" y="9162"/>
                          <a:pt x="7320" y="9162"/>
                        </a:cubicBezTo>
                        <a:lnTo>
                          <a:pt x="7365" y="9499"/>
                        </a:lnTo>
                        <a:lnTo>
                          <a:pt x="7410" y="9835"/>
                        </a:lnTo>
                        <a:lnTo>
                          <a:pt x="7455" y="10172"/>
                        </a:lnTo>
                        <a:lnTo>
                          <a:pt x="7500" y="10509"/>
                        </a:lnTo>
                        <a:lnTo>
                          <a:pt x="7545" y="10846"/>
                        </a:lnTo>
                        <a:lnTo>
                          <a:pt x="7590" y="11183"/>
                        </a:lnTo>
                        <a:lnTo>
                          <a:pt x="7635" y="11519"/>
                        </a:lnTo>
                        <a:lnTo>
                          <a:pt x="7680" y="11856"/>
                        </a:lnTo>
                        <a:lnTo>
                          <a:pt x="7725" y="12171"/>
                        </a:lnTo>
                        <a:lnTo>
                          <a:pt x="7770" y="12485"/>
                        </a:lnTo>
                        <a:lnTo>
                          <a:pt x="7814" y="12799"/>
                        </a:lnTo>
                        <a:lnTo>
                          <a:pt x="7859" y="13091"/>
                        </a:lnTo>
                        <a:lnTo>
                          <a:pt x="7904" y="13383"/>
                        </a:lnTo>
                        <a:lnTo>
                          <a:pt x="7949" y="13653"/>
                        </a:lnTo>
                        <a:lnTo>
                          <a:pt x="7994" y="13922"/>
                        </a:lnTo>
                        <a:lnTo>
                          <a:pt x="8039" y="14169"/>
                        </a:lnTo>
                        <a:lnTo>
                          <a:pt x="8084" y="14416"/>
                        </a:lnTo>
                        <a:lnTo>
                          <a:pt x="8129" y="14641"/>
                        </a:lnTo>
                        <a:lnTo>
                          <a:pt x="8174" y="14843"/>
                        </a:lnTo>
                        <a:lnTo>
                          <a:pt x="8219" y="15022"/>
                        </a:lnTo>
                        <a:lnTo>
                          <a:pt x="8219" y="15180"/>
                        </a:lnTo>
                        <a:cubicBezTo>
                          <a:pt x="8219" y="15180"/>
                          <a:pt x="8286" y="15314"/>
                          <a:pt x="8286" y="15314"/>
                        </a:cubicBezTo>
                        <a:lnTo>
                          <a:pt x="8286" y="15427"/>
                        </a:lnTo>
                        <a:cubicBezTo>
                          <a:pt x="8286" y="15427"/>
                          <a:pt x="8331" y="15516"/>
                          <a:pt x="8331" y="15516"/>
                        </a:cubicBezTo>
                        <a:lnTo>
                          <a:pt x="8331" y="15561"/>
                        </a:lnTo>
                        <a:cubicBezTo>
                          <a:pt x="8331" y="15561"/>
                          <a:pt x="8398" y="15719"/>
                          <a:pt x="8398" y="15719"/>
                        </a:cubicBezTo>
                        <a:lnTo>
                          <a:pt x="8466" y="15898"/>
                        </a:lnTo>
                        <a:lnTo>
                          <a:pt x="8533" y="16078"/>
                        </a:lnTo>
                        <a:lnTo>
                          <a:pt x="8600" y="16257"/>
                        </a:lnTo>
                        <a:lnTo>
                          <a:pt x="8668" y="16437"/>
                        </a:lnTo>
                        <a:lnTo>
                          <a:pt x="8735" y="16617"/>
                        </a:lnTo>
                        <a:lnTo>
                          <a:pt x="8825" y="16819"/>
                        </a:lnTo>
                        <a:lnTo>
                          <a:pt x="8915" y="17021"/>
                        </a:lnTo>
                        <a:lnTo>
                          <a:pt x="9005" y="17223"/>
                        </a:lnTo>
                        <a:lnTo>
                          <a:pt x="9094" y="17425"/>
                        </a:lnTo>
                        <a:lnTo>
                          <a:pt x="9184" y="17627"/>
                        </a:lnTo>
                        <a:lnTo>
                          <a:pt x="9274" y="17829"/>
                        </a:lnTo>
                        <a:lnTo>
                          <a:pt x="9364" y="18031"/>
                        </a:lnTo>
                        <a:lnTo>
                          <a:pt x="9454" y="18234"/>
                        </a:lnTo>
                        <a:lnTo>
                          <a:pt x="9566" y="18436"/>
                        </a:lnTo>
                        <a:lnTo>
                          <a:pt x="9678" y="18638"/>
                        </a:lnTo>
                        <a:lnTo>
                          <a:pt x="9790" y="18840"/>
                        </a:lnTo>
                        <a:lnTo>
                          <a:pt x="9903" y="19042"/>
                        </a:lnTo>
                        <a:lnTo>
                          <a:pt x="10015" y="19244"/>
                        </a:lnTo>
                        <a:lnTo>
                          <a:pt x="10127" y="19469"/>
                        </a:lnTo>
                        <a:lnTo>
                          <a:pt x="10240" y="19693"/>
                        </a:lnTo>
                        <a:lnTo>
                          <a:pt x="10352" y="19918"/>
                        </a:lnTo>
                        <a:lnTo>
                          <a:pt x="10464" y="20142"/>
                        </a:lnTo>
                        <a:lnTo>
                          <a:pt x="10576" y="20367"/>
                        </a:lnTo>
                        <a:lnTo>
                          <a:pt x="10689" y="20591"/>
                        </a:lnTo>
                        <a:lnTo>
                          <a:pt x="10801" y="20816"/>
                        </a:lnTo>
                        <a:lnTo>
                          <a:pt x="10936" y="21040"/>
                        </a:lnTo>
                        <a:lnTo>
                          <a:pt x="11070" y="21265"/>
                        </a:lnTo>
                        <a:lnTo>
                          <a:pt x="11317" y="21714"/>
                        </a:lnTo>
                        <a:lnTo>
                          <a:pt x="11587" y="22141"/>
                        </a:lnTo>
                        <a:lnTo>
                          <a:pt x="11856" y="22567"/>
                        </a:lnTo>
                        <a:lnTo>
                          <a:pt x="12126" y="22994"/>
                        </a:lnTo>
                        <a:lnTo>
                          <a:pt x="12395" y="23421"/>
                        </a:lnTo>
                        <a:lnTo>
                          <a:pt x="12665" y="23847"/>
                        </a:lnTo>
                        <a:lnTo>
                          <a:pt x="12934" y="24274"/>
                        </a:lnTo>
                        <a:lnTo>
                          <a:pt x="13204" y="24701"/>
                        </a:lnTo>
                        <a:lnTo>
                          <a:pt x="13473" y="25127"/>
                        </a:lnTo>
                        <a:lnTo>
                          <a:pt x="13743" y="25554"/>
                        </a:lnTo>
                        <a:lnTo>
                          <a:pt x="14281" y="26362"/>
                        </a:lnTo>
                        <a:lnTo>
                          <a:pt x="14798" y="27148"/>
                        </a:lnTo>
                        <a:lnTo>
                          <a:pt x="14798" y="27148"/>
                        </a:lnTo>
                        <a:cubicBezTo>
                          <a:pt x="14798" y="27148"/>
                          <a:pt x="15292" y="27934"/>
                          <a:pt x="15292" y="27934"/>
                        </a:cubicBezTo>
                        <a:lnTo>
                          <a:pt x="15539" y="28316"/>
                        </a:lnTo>
                        <a:lnTo>
                          <a:pt x="15764" y="28675"/>
                        </a:lnTo>
                        <a:lnTo>
                          <a:pt x="16617" y="30022"/>
                        </a:lnTo>
                        <a:lnTo>
                          <a:pt x="17470" y="31370"/>
                        </a:lnTo>
                        <a:lnTo>
                          <a:pt x="18323" y="32717"/>
                        </a:lnTo>
                        <a:lnTo>
                          <a:pt x="19177" y="34064"/>
                        </a:lnTo>
                        <a:lnTo>
                          <a:pt x="20052" y="35412"/>
                        </a:lnTo>
                        <a:lnTo>
                          <a:pt x="20928" y="36759"/>
                        </a:lnTo>
                        <a:lnTo>
                          <a:pt x="21804" y="38106"/>
                        </a:lnTo>
                        <a:lnTo>
                          <a:pt x="22253" y="38780"/>
                        </a:lnTo>
                        <a:lnTo>
                          <a:pt x="22702" y="39454"/>
                        </a:lnTo>
                        <a:lnTo>
                          <a:pt x="23151" y="40127"/>
                        </a:lnTo>
                        <a:lnTo>
                          <a:pt x="23600" y="40801"/>
                        </a:lnTo>
                        <a:lnTo>
                          <a:pt x="24049" y="41475"/>
                        </a:lnTo>
                        <a:lnTo>
                          <a:pt x="24499" y="42148"/>
                        </a:lnTo>
                        <a:lnTo>
                          <a:pt x="24948" y="42822"/>
                        </a:lnTo>
                        <a:lnTo>
                          <a:pt x="25397" y="43495"/>
                        </a:lnTo>
                        <a:lnTo>
                          <a:pt x="25846" y="44169"/>
                        </a:lnTo>
                        <a:lnTo>
                          <a:pt x="26295" y="44820"/>
                        </a:lnTo>
                        <a:lnTo>
                          <a:pt x="26744" y="45472"/>
                        </a:lnTo>
                        <a:lnTo>
                          <a:pt x="27193" y="46123"/>
                        </a:lnTo>
                        <a:lnTo>
                          <a:pt x="27642" y="46774"/>
                        </a:lnTo>
                        <a:lnTo>
                          <a:pt x="28091" y="47425"/>
                        </a:lnTo>
                        <a:lnTo>
                          <a:pt x="28540" y="48076"/>
                        </a:lnTo>
                        <a:lnTo>
                          <a:pt x="28990" y="48727"/>
                        </a:lnTo>
                        <a:lnTo>
                          <a:pt x="29461" y="49379"/>
                        </a:lnTo>
                        <a:lnTo>
                          <a:pt x="29933" y="50030"/>
                        </a:lnTo>
                        <a:lnTo>
                          <a:pt x="30404" y="50681"/>
                        </a:lnTo>
                        <a:lnTo>
                          <a:pt x="30876" y="51332"/>
                        </a:lnTo>
                        <a:lnTo>
                          <a:pt x="31347" y="51983"/>
                        </a:lnTo>
                        <a:lnTo>
                          <a:pt x="31819" y="52635"/>
                        </a:lnTo>
                        <a:lnTo>
                          <a:pt x="32290" y="53286"/>
                        </a:lnTo>
                        <a:lnTo>
                          <a:pt x="32762" y="53937"/>
                        </a:lnTo>
                        <a:lnTo>
                          <a:pt x="33233" y="54588"/>
                        </a:lnTo>
                        <a:lnTo>
                          <a:pt x="33705" y="55217"/>
                        </a:lnTo>
                        <a:lnTo>
                          <a:pt x="34177" y="55846"/>
                        </a:lnTo>
                        <a:lnTo>
                          <a:pt x="34648" y="56474"/>
                        </a:lnTo>
                        <a:lnTo>
                          <a:pt x="35120" y="57103"/>
                        </a:lnTo>
                        <a:lnTo>
                          <a:pt x="35614" y="57732"/>
                        </a:lnTo>
                        <a:lnTo>
                          <a:pt x="36108" y="58361"/>
                        </a:lnTo>
                        <a:lnTo>
                          <a:pt x="36602" y="58989"/>
                        </a:lnTo>
                        <a:lnTo>
                          <a:pt x="36826" y="59281"/>
                        </a:lnTo>
                        <a:lnTo>
                          <a:pt x="37096" y="59618"/>
                        </a:lnTo>
                        <a:lnTo>
                          <a:pt x="37590" y="60247"/>
                        </a:lnTo>
                        <a:lnTo>
                          <a:pt x="38084" y="60876"/>
                        </a:lnTo>
                        <a:lnTo>
                          <a:pt x="38578" y="61504"/>
                        </a:lnTo>
                        <a:lnTo>
                          <a:pt x="39072" y="62111"/>
                        </a:lnTo>
                        <a:lnTo>
                          <a:pt x="39566" y="62717"/>
                        </a:lnTo>
                        <a:lnTo>
                          <a:pt x="40060" y="63323"/>
                        </a:lnTo>
                        <a:lnTo>
                          <a:pt x="40554" y="63930"/>
                        </a:lnTo>
                        <a:lnTo>
                          <a:pt x="41048" y="64536"/>
                        </a:lnTo>
                        <a:lnTo>
                          <a:pt x="41542" y="65142"/>
                        </a:lnTo>
                        <a:lnTo>
                          <a:pt x="42058" y="65748"/>
                        </a:lnTo>
                        <a:lnTo>
                          <a:pt x="42575" y="66355"/>
                        </a:lnTo>
                        <a:lnTo>
                          <a:pt x="43091" y="66939"/>
                        </a:lnTo>
                        <a:lnTo>
                          <a:pt x="43608" y="67522"/>
                        </a:lnTo>
                        <a:lnTo>
                          <a:pt x="44124" y="68106"/>
                        </a:lnTo>
                        <a:lnTo>
                          <a:pt x="44641" y="68690"/>
                        </a:lnTo>
                        <a:lnTo>
                          <a:pt x="45157" y="69274"/>
                        </a:lnTo>
                        <a:lnTo>
                          <a:pt x="45674" y="69858"/>
                        </a:lnTo>
                        <a:lnTo>
                          <a:pt x="46010" y="70217"/>
                        </a:lnTo>
                        <a:lnTo>
                          <a:pt x="46347" y="70576"/>
                        </a:lnTo>
                        <a:lnTo>
                          <a:pt x="46684" y="70936"/>
                        </a:lnTo>
                        <a:lnTo>
                          <a:pt x="47021" y="71295"/>
                        </a:lnTo>
                        <a:lnTo>
                          <a:pt x="47380" y="71654"/>
                        </a:lnTo>
                        <a:lnTo>
                          <a:pt x="47740" y="72013"/>
                        </a:lnTo>
                        <a:lnTo>
                          <a:pt x="48099" y="72350"/>
                        </a:lnTo>
                        <a:lnTo>
                          <a:pt x="48458" y="72687"/>
                        </a:lnTo>
                        <a:lnTo>
                          <a:pt x="48817" y="73024"/>
                        </a:lnTo>
                        <a:lnTo>
                          <a:pt x="49177" y="73361"/>
                        </a:lnTo>
                        <a:lnTo>
                          <a:pt x="49536" y="73698"/>
                        </a:lnTo>
                        <a:lnTo>
                          <a:pt x="49895" y="74034"/>
                        </a:lnTo>
                        <a:lnTo>
                          <a:pt x="50254" y="74349"/>
                        </a:lnTo>
                        <a:lnTo>
                          <a:pt x="50614" y="74663"/>
                        </a:lnTo>
                        <a:lnTo>
                          <a:pt x="50973" y="74977"/>
                        </a:lnTo>
                        <a:lnTo>
                          <a:pt x="51355" y="75292"/>
                        </a:lnTo>
                        <a:lnTo>
                          <a:pt x="51737" y="75606"/>
                        </a:lnTo>
                        <a:lnTo>
                          <a:pt x="52118" y="75921"/>
                        </a:lnTo>
                        <a:lnTo>
                          <a:pt x="52500" y="76235"/>
                        </a:lnTo>
                        <a:lnTo>
                          <a:pt x="52882" y="76527"/>
                        </a:lnTo>
                        <a:lnTo>
                          <a:pt x="53264" y="76819"/>
                        </a:lnTo>
                        <a:lnTo>
                          <a:pt x="53645" y="77111"/>
                        </a:lnTo>
                        <a:lnTo>
                          <a:pt x="54027" y="77403"/>
                        </a:lnTo>
                        <a:lnTo>
                          <a:pt x="54409" y="77695"/>
                        </a:lnTo>
                        <a:lnTo>
                          <a:pt x="54790" y="77987"/>
                        </a:lnTo>
                        <a:lnTo>
                          <a:pt x="55172" y="78256"/>
                        </a:lnTo>
                        <a:lnTo>
                          <a:pt x="55554" y="78525"/>
                        </a:lnTo>
                        <a:lnTo>
                          <a:pt x="55936" y="78795"/>
                        </a:lnTo>
                        <a:lnTo>
                          <a:pt x="56340" y="79064"/>
                        </a:lnTo>
                        <a:lnTo>
                          <a:pt x="56744" y="79334"/>
                        </a:lnTo>
                        <a:lnTo>
                          <a:pt x="57148" y="79603"/>
                        </a:lnTo>
                        <a:lnTo>
                          <a:pt x="57552" y="79873"/>
                        </a:lnTo>
                        <a:lnTo>
                          <a:pt x="57957" y="80120"/>
                        </a:lnTo>
                        <a:lnTo>
                          <a:pt x="58361" y="80367"/>
                        </a:lnTo>
                        <a:lnTo>
                          <a:pt x="58765" y="80614"/>
                        </a:lnTo>
                        <a:lnTo>
                          <a:pt x="59169" y="80861"/>
                        </a:lnTo>
                        <a:lnTo>
                          <a:pt x="59573" y="81108"/>
                        </a:lnTo>
                        <a:lnTo>
                          <a:pt x="59978" y="81355"/>
                        </a:lnTo>
                        <a:lnTo>
                          <a:pt x="60382" y="81602"/>
                        </a:lnTo>
                        <a:lnTo>
                          <a:pt x="60786" y="81826"/>
                        </a:lnTo>
                        <a:lnTo>
                          <a:pt x="61190" y="82051"/>
                        </a:lnTo>
                        <a:lnTo>
                          <a:pt x="61617" y="82275"/>
                        </a:lnTo>
                        <a:lnTo>
                          <a:pt x="62043" y="82500"/>
                        </a:lnTo>
                        <a:lnTo>
                          <a:pt x="62470" y="82724"/>
                        </a:lnTo>
                        <a:lnTo>
                          <a:pt x="62897" y="82949"/>
                        </a:lnTo>
                        <a:lnTo>
                          <a:pt x="63323" y="83174"/>
                        </a:lnTo>
                        <a:lnTo>
                          <a:pt x="63750" y="83398"/>
                        </a:lnTo>
                        <a:lnTo>
                          <a:pt x="64177" y="83600"/>
                        </a:lnTo>
                        <a:lnTo>
                          <a:pt x="64603" y="83802"/>
                        </a:lnTo>
                        <a:lnTo>
                          <a:pt x="65030" y="84004"/>
                        </a:lnTo>
                        <a:lnTo>
                          <a:pt x="65457" y="84207"/>
                        </a:lnTo>
                        <a:lnTo>
                          <a:pt x="65636" y="84296"/>
                        </a:lnTo>
                        <a:lnTo>
                          <a:pt x="65883" y="84409"/>
                        </a:lnTo>
                        <a:lnTo>
                          <a:pt x="66310" y="84611"/>
                        </a:lnTo>
                        <a:lnTo>
                          <a:pt x="66737" y="84813"/>
                        </a:lnTo>
                        <a:lnTo>
                          <a:pt x="67163" y="85015"/>
                        </a:lnTo>
                        <a:lnTo>
                          <a:pt x="67590" y="85195"/>
                        </a:lnTo>
                        <a:lnTo>
                          <a:pt x="68039" y="85374"/>
                        </a:lnTo>
                        <a:lnTo>
                          <a:pt x="68488" y="85554"/>
                        </a:lnTo>
                        <a:lnTo>
                          <a:pt x="68937" y="85733"/>
                        </a:lnTo>
                        <a:lnTo>
                          <a:pt x="69386" y="85913"/>
                        </a:lnTo>
                        <a:lnTo>
                          <a:pt x="69835" y="86093"/>
                        </a:lnTo>
                        <a:lnTo>
                          <a:pt x="70284" y="86272"/>
                        </a:lnTo>
                        <a:lnTo>
                          <a:pt x="70734" y="86452"/>
                        </a:lnTo>
                        <a:lnTo>
                          <a:pt x="71183" y="86609"/>
                        </a:lnTo>
                        <a:lnTo>
                          <a:pt x="71632" y="86766"/>
                        </a:lnTo>
                        <a:lnTo>
                          <a:pt x="72081" y="86924"/>
                        </a:lnTo>
                        <a:lnTo>
                          <a:pt x="72530" y="87081"/>
                        </a:lnTo>
                        <a:lnTo>
                          <a:pt x="72979" y="87238"/>
                        </a:lnTo>
                        <a:lnTo>
                          <a:pt x="73428" y="87395"/>
                        </a:lnTo>
                        <a:lnTo>
                          <a:pt x="73877" y="87552"/>
                        </a:lnTo>
                        <a:lnTo>
                          <a:pt x="74326" y="87710"/>
                        </a:lnTo>
                        <a:lnTo>
                          <a:pt x="74775" y="87867"/>
                        </a:lnTo>
                        <a:lnTo>
                          <a:pt x="75225" y="88001"/>
                        </a:lnTo>
                        <a:lnTo>
                          <a:pt x="75696" y="88136"/>
                        </a:lnTo>
                        <a:lnTo>
                          <a:pt x="76145" y="88271"/>
                        </a:lnTo>
                        <a:lnTo>
                          <a:pt x="76617" y="88406"/>
                        </a:lnTo>
                        <a:lnTo>
                          <a:pt x="77088" y="88540"/>
                        </a:lnTo>
                        <a:lnTo>
                          <a:pt x="77560" y="88675"/>
                        </a:lnTo>
                        <a:lnTo>
                          <a:pt x="78031" y="88810"/>
                        </a:lnTo>
                        <a:lnTo>
                          <a:pt x="78503" y="88945"/>
                        </a:lnTo>
                        <a:lnTo>
                          <a:pt x="78975" y="89079"/>
                        </a:lnTo>
                        <a:lnTo>
                          <a:pt x="79446" y="89192"/>
                        </a:lnTo>
                        <a:lnTo>
                          <a:pt x="79918" y="89304"/>
                        </a:lnTo>
                        <a:lnTo>
                          <a:pt x="80389" y="89416"/>
                        </a:lnTo>
                        <a:lnTo>
                          <a:pt x="80861" y="89528"/>
                        </a:lnTo>
                        <a:lnTo>
                          <a:pt x="81018" y="89573"/>
                        </a:lnTo>
                        <a:lnTo>
                          <a:pt x="81332" y="89641"/>
                        </a:lnTo>
                        <a:lnTo>
                          <a:pt x="81804" y="89753"/>
                        </a:lnTo>
                        <a:lnTo>
                          <a:pt x="82275" y="89865"/>
                        </a:lnTo>
                        <a:lnTo>
                          <a:pt x="82747" y="89978"/>
                        </a:lnTo>
                        <a:lnTo>
                          <a:pt x="83219" y="90090"/>
                        </a:lnTo>
                        <a:lnTo>
                          <a:pt x="83690" y="90202"/>
                        </a:lnTo>
                        <a:lnTo>
                          <a:pt x="84162" y="90314"/>
                        </a:lnTo>
                        <a:lnTo>
                          <a:pt x="84633" y="90404"/>
                        </a:lnTo>
                        <a:lnTo>
                          <a:pt x="85105" y="90494"/>
                        </a:lnTo>
                        <a:lnTo>
                          <a:pt x="85599" y="90584"/>
                        </a:lnTo>
                        <a:lnTo>
                          <a:pt x="86070" y="90674"/>
                        </a:lnTo>
                        <a:lnTo>
                          <a:pt x="86564" y="90763"/>
                        </a:lnTo>
                        <a:lnTo>
                          <a:pt x="87058" y="90853"/>
                        </a:lnTo>
                        <a:lnTo>
                          <a:pt x="87552" y="90943"/>
                        </a:lnTo>
                        <a:lnTo>
                          <a:pt x="88046" y="91033"/>
                        </a:lnTo>
                        <a:lnTo>
                          <a:pt x="88540" y="91123"/>
                        </a:lnTo>
                        <a:lnTo>
                          <a:pt x="89034" y="91213"/>
                        </a:lnTo>
                        <a:lnTo>
                          <a:pt x="89528" y="91302"/>
                        </a:lnTo>
                        <a:lnTo>
                          <a:pt x="90022" y="91370"/>
                        </a:lnTo>
                        <a:lnTo>
                          <a:pt x="90516" y="91437"/>
                        </a:lnTo>
                        <a:lnTo>
                          <a:pt x="91011" y="91504"/>
                        </a:lnTo>
                        <a:lnTo>
                          <a:pt x="91504" y="91572"/>
                        </a:lnTo>
                        <a:lnTo>
                          <a:pt x="91999" y="91639"/>
                        </a:lnTo>
                        <a:lnTo>
                          <a:pt x="92492" y="91707"/>
                        </a:lnTo>
                        <a:lnTo>
                          <a:pt x="92987" y="91774"/>
                        </a:lnTo>
                        <a:lnTo>
                          <a:pt x="93413" y="91819"/>
                        </a:lnTo>
                        <a:lnTo>
                          <a:pt x="93481" y="91819"/>
                        </a:lnTo>
                        <a:cubicBezTo>
                          <a:pt x="93481" y="91819"/>
                          <a:pt x="93975" y="91909"/>
                          <a:pt x="93975" y="91909"/>
                        </a:cubicBezTo>
                        <a:lnTo>
                          <a:pt x="94469" y="91976"/>
                        </a:lnTo>
                        <a:lnTo>
                          <a:pt x="94963" y="92043"/>
                        </a:lnTo>
                        <a:lnTo>
                          <a:pt x="95457" y="92111"/>
                        </a:lnTo>
                        <a:lnTo>
                          <a:pt x="95951" y="92178"/>
                        </a:lnTo>
                        <a:lnTo>
                          <a:pt x="96445" y="92245"/>
                        </a:lnTo>
                        <a:lnTo>
                          <a:pt x="96939" y="92313"/>
                        </a:lnTo>
                        <a:lnTo>
                          <a:pt x="97186" y="92313"/>
                        </a:lnTo>
                        <a:cubicBezTo>
                          <a:pt x="97186" y="92313"/>
                          <a:pt x="97433" y="92380"/>
                          <a:pt x="97433" y="92380"/>
                        </a:cubicBezTo>
                        <a:lnTo>
                          <a:pt x="97927" y="92448"/>
                        </a:lnTo>
                        <a:lnTo>
                          <a:pt x="98421" y="92515"/>
                        </a:lnTo>
                        <a:lnTo>
                          <a:pt x="98915" y="92582"/>
                        </a:lnTo>
                        <a:lnTo>
                          <a:pt x="99409" y="92650"/>
                        </a:lnTo>
                        <a:lnTo>
                          <a:pt x="99903" y="92717"/>
                        </a:lnTo>
                        <a:lnTo>
                          <a:pt x="100397" y="92762"/>
                        </a:lnTo>
                        <a:lnTo>
                          <a:pt x="100891" y="92807"/>
                        </a:lnTo>
                        <a:lnTo>
                          <a:pt x="101385" y="92852"/>
                        </a:lnTo>
                        <a:lnTo>
                          <a:pt x="101475" y="92852"/>
                        </a:lnTo>
                        <a:cubicBezTo>
                          <a:pt x="101475" y="92852"/>
                          <a:pt x="101901" y="92919"/>
                          <a:pt x="101901" y="92919"/>
                        </a:cubicBezTo>
                        <a:lnTo>
                          <a:pt x="102552" y="92986"/>
                        </a:lnTo>
                        <a:lnTo>
                          <a:pt x="103204" y="93054"/>
                        </a:lnTo>
                        <a:lnTo>
                          <a:pt x="104528" y="93211"/>
                        </a:lnTo>
                        <a:lnTo>
                          <a:pt x="105202" y="93301"/>
                        </a:lnTo>
                        <a:lnTo>
                          <a:pt x="105876" y="93391"/>
                        </a:lnTo>
                        <a:lnTo>
                          <a:pt x="106549" y="93480"/>
                        </a:lnTo>
                        <a:lnTo>
                          <a:pt x="107223" y="93548"/>
                        </a:lnTo>
                        <a:lnTo>
                          <a:pt x="107919" y="93615"/>
                        </a:lnTo>
                        <a:lnTo>
                          <a:pt x="108256" y="93660"/>
                        </a:lnTo>
                        <a:lnTo>
                          <a:pt x="108593" y="93660"/>
                        </a:lnTo>
                        <a:cubicBezTo>
                          <a:pt x="108593" y="93660"/>
                          <a:pt x="108930" y="93727"/>
                          <a:pt x="108930" y="93727"/>
                        </a:cubicBezTo>
                        <a:lnTo>
                          <a:pt x="109267" y="93727"/>
                        </a:lnTo>
                        <a:cubicBezTo>
                          <a:pt x="109267" y="93727"/>
                          <a:pt x="109603" y="93795"/>
                          <a:pt x="109603" y="93795"/>
                        </a:cubicBezTo>
                        <a:lnTo>
                          <a:pt x="109940" y="93795"/>
                        </a:lnTo>
                        <a:cubicBezTo>
                          <a:pt x="109940" y="93795"/>
                          <a:pt x="110277" y="93840"/>
                          <a:pt x="110277" y="93840"/>
                        </a:cubicBezTo>
                        <a:lnTo>
                          <a:pt x="110614" y="93840"/>
                        </a:lnTo>
                        <a:cubicBezTo>
                          <a:pt x="110614" y="93840"/>
                          <a:pt x="110614" y="93862"/>
                          <a:pt x="110614" y="93862"/>
                        </a:cubicBezTo>
                        <a:lnTo>
                          <a:pt x="110928" y="93862"/>
                        </a:lnTo>
                        <a:cubicBezTo>
                          <a:pt x="110928" y="93862"/>
                          <a:pt x="111265" y="93907"/>
                          <a:pt x="111265" y="93907"/>
                        </a:cubicBezTo>
                        <a:lnTo>
                          <a:pt x="111602" y="93907"/>
                        </a:lnTo>
                        <a:cubicBezTo>
                          <a:pt x="111602" y="93907"/>
                          <a:pt x="111939" y="93952"/>
                          <a:pt x="111939" y="93952"/>
                        </a:cubicBezTo>
                        <a:lnTo>
                          <a:pt x="112275" y="93952"/>
                        </a:lnTo>
                        <a:cubicBezTo>
                          <a:pt x="112275" y="93952"/>
                          <a:pt x="112612" y="93975"/>
                          <a:pt x="112612" y="93975"/>
                        </a:cubicBezTo>
                        <a:lnTo>
                          <a:pt x="112949" y="93975"/>
                        </a:lnTo>
                        <a:cubicBezTo>
                          <a:pt x="112949" y="93975"/>
                          <a:pt x="113286" y="93997"/>
                          <a:pt x="113286" y="93997"/>
                        </a:cubicBezTo>
                        <a:lnTo>
                          <a:pt x="113623" y="93997"/>
                        </a:lnTo>
                        <a:cubicBezTo>
                          <a:pt x="113623" y="93997"/>
                          <a:pt x="113960" y="93997"/>
                          <a:pt x="113960" y="93997"/>
                        </a:cubicBezTo>
                        <a:lnTo>
                          <a:pt x="114633" y="93997"/>
                        </a:lnTo>
                        <a:cubicBezTo>
                          <a:pt x="114633" y="93997"/>
                          <a:pt x="114970" y="93997"/>
                          <a:pt x="114970" y="93997"/>
                        </a:cubicBezTo>
                        <a:lnTo>
                          <a:pt x="115307" y="93997"/>
                        </a:lnTo>
                        <a:cubicBezTo>
                          <a:pt x="115307" y="93997"/>
                          <a:pt x="115644" y="93975"/>
                          <a:pt x="115644" y="93975"/>
                        </a:cubicBezTo>
                        <a:lnTo>
                          <a:pt x="115981" y="93975"/>
                        </a:lnTo>
                        <a:cubicBezTo>
                          <a:pt x="115981" y="93975"/>
                          <a:pt x="116317" y="93930"/>
                          <a:pt x="116317" y="93930"/>
                        </a:cubicBezTo>
                        <a:lnTo>
                          <a:pt x="116654" y="93930"/>
                        </a:lnTo>
                        <a:cubicBezTo>
                          <a:pt x="116654" y="93930"/>
                          <a:pt x="116991" y="93885"/>
                          <a:pt x="116991" y="93885"/>
                        </a:cubicBezTo>
                        <a:lnTo>
                          <a:pt x="117328" y="93885"/>
                        </a:lnTo>
                        <a:cubicBezTo>
                          <a:pt x="117328" y="93885"/>
                          <a:pt x="117485" y="93840"/>
                          <a:pt x="117485" y="93840"/>
                        </a:cubicBezTo>
                        <a:lnTo>
                          <a:pt x="117642" y="93840"/>
                        </a:lnTo>
                        <a:cubicBezTo>
                          <a:pt x="117642" y="93840"/>
                          <a:pt x="117799" y="93795"/>
                          <a:pt x="117799" y="93795"/>
                        </a:cubicBezTo>
                        <a:lnTo>
                          <a:pt x="117957" y="93795"/>
                        </a:lnTo>
                        <a:cubicBezTo>
                          <a:pt x="117957" y="93795"/>
                          <a:pt x="118114" y="93750"/>
                          <a:pt x="118114" y="93750"/>
                        </a:cubicBezTo>
                        <a:lnTo>
                          <a:pt x="118271" y="93750"/>
                        </a:lnTo>
                        <a:cubicBezTo>
                          <a:pt x="118271" y="93750"/>
                          <a:pt x="118428" y="93705"/>
                          <a:pt x="118428" y="93705"/>
                        </a:cubicBezTo>
                        <a:lnTo>
                          <a:pt x="118585" y="93705"/>
                        </a:lnTo>
                        <a:cubicBezTo>
                          <a:pt x="118585" y="93705"/>
                          <a:pt x="118742" y="93660"/>
                          <a:pt x="118742" y="93660"/>
                        </a:cubicBezTo>
                        <a:lnTo>
                          <a:pt x="118900" y="93660"/>
                        </a:lnTo>
                        <a:cubicBezTo>
                          <a:pt x="118900" y="93660"/>
                          <a:pt x="119057" y="93593"/>
                          <a:pt x="119057" y="93593"/>
                        </a:cubicBezTo>
                        <a:lnTo>
                          <a:pt x="119214" y="93593"/>
                        </a:lnTo>
                        <a:cubicBezTo>
                          <a:pt x="119214" y="93593"/>
                          <a:pt x="119371" y="93525"/>
                          <a:pt x="119371" y="93525"/>
                        </a:cubicBezTo>
                        <a:lnTo>
                          <a:pt x="119529" y="93525"/>
                        </a:lnTo>
                        <a:cubicBezTo>
                          <a:pt x="119529" y="93525"/>
                          <a:pt x="119686" y="93458"/>
                          <a:pt x="119686" y="93458"/>
                        </a:cubicBezTo>
                        <a:lnTo>
                          <a:pt x="119843" y="93413"/>
                        </a:lnTo>
                        <a:lnTo>
                          <a:pt x="120000" y="93368"/>
                        </a:lnTo>
                        <a:lnTo>
                          <a:pt x="120157" y="93323"/>
                        </a:lnTo>
                        <a:lnTo>
                          <a:pt x="120314" y="93278"/>
                        </a:lnTo>
                        <a:lnTo>
                          <a:pt x="120472" y="93233"/>
                        </a:lnTo>
                        <a:lnTo>
                          <a:pt x="120629" y="93189"/>
                        </a:lnTo>
                        <a:lnTo>
                          <a:pt x="120786" y="93144"/>
                        </a:lnTo>
                        <a:lnTo>
                          <a:pt x="120943" y="93099"/>
                        </a:lnTo>
                        <a:lnTo>
                          <a:pt x="121100" y="93054"/>
                        </a:lnTo>
                        <a:lnTo>
                          <a:pt x="121257" y="93009"/>
                        </a:lnTo>
                        <a:lnTo>
                          <a:pt x="121415" y="92964"/>
                        </a:lnTo>
                        <a:lnTo>
                          <a:pt x="121572" y="92919"/>
                        </a:lnTo>
                        <a:lnTo>
                          <a:pt x="121729" y="92874"/>
                        </a:lnTo>
                        <a:lnTo>
                          <a:pt x="121886" y="92829"/>
                        </a:lnTo>
                        <a:lnTo>
                          <a:pt x="122021" y="92784"/>
                        </a:lnTo>
                        <a:lnTo>
                          <a:pt x="122156" y="92739"/>
                        </a:lnTo>
                        <a:lnTo>
                          <a:pt x="122290" y="92672"/>
                        </a:lnTo>
                        <a:lnTo>
                          <a:pt x="122425" y="92605"/>
                        </a:lnTo>
                        <a:lnTo>
                          <a:pt x="122560" y="92537"/>
                        </a:lnTo>
                        <a:lnTo>
                          <a:pt x="122695" y="92470"/>
                        </a:lnTo>
                        <a:lnTo>
                          <a:pt x="122762" y="92470"/>
                        </a:lnTo>
                        <a:cubicBezTo>
                          <a:pt x="122762" y="92470"/>
                          <a:pt x="122829" y="92425"/>
                          <a:pt x="122829" y="92425"/>
                        </a:cubicBezTo>
                        <a:lnTo>
                          <a:pt x="122897" y="92425"/>
                        </a:lnTo>
                        <a:cubicBezTo>
                          <a:pt x="122897" y="92425"/>
                          <a:pt x="122987" y="92380"/>
                          <a:pt x="122987" y="92380"/>
                        </a:cubicBezTo>
                        <a:lnTo>
                          <a:pt x="123076" y="92380"/>
                        </a:lnTo>
                        <a:cubicBezTo>
                          <a:pt x="123076" y="92380"/>
                          <a:pt x="123166" y="92313"/>
                          <a:pt x="123166" y="92313"/>
                        </a:cubicBezTo>
                        <a:lnTo>
                          <a:pt x="123256" y="92268"/>
                        </a:lnTo>
                        <a:lnTo>
                          <a:pt x="123346" y="92223"/>
                        </a:lnTo>
                        <a:lnTo>
                          <a:pt x="123436" y="92178"/>
                        </a:lnTo>
                        <a:lnTo>
                          <a:pt x="123548" y="92133"/>
                        </a:lnTo>
                        <a:lnTo>
                          <a:pt x="123660" y="92088"/>
                        </a:lnTo>
                        <a:lnTo>
                          <a:pt x="123772" y="92043"/>
                        </a:lnTo>
                        <a:lnTo>
                          <a:pt x="123885" y="91998"/>
                        </a:lnTo>
                        <a:lnTo>
                          <a:pt x="123997" y="91931"/>
                        </a:lnTo>
                        <a:lnTo>
                          <a:pt x="124109" y="91864"/>
                        </a:lnTo>
                        <a:lnTo>
                          <a:pt x="124222" y="91796"/>
                        </a:lnTo>
                        <a:lnTo>
                          <a:pt x="124334" y="91729"/>
                        </a:lnTo>
                        <a:lnTo>
                          <a:pt x="124424" y="91662"/>
                        </a:lnTo>
                        <a:lnTo>
                          <a:pt x="124513" y="91594"/>
                        </a:lnTo>
                        <a:lnTo>
                          <a:pt x="124603" y="91527"/>
                        </a:lnTo>
                        <a:lnTo>
                          <a:pt x="124693" y="91460"/>
                        </a:lnTo>
                        <a:lnTo>
                          <a:pt x="124783" y="91392"/>
                        </a:lnTo>
                        <a:lnTo>
                          <a:pt x="124873" y="91325"/>
                        </a:lnTo>
                        <a:lnTo>
                          <a:pt x="124963" y="91257"/>
                        </a:lnTo>
                        <a:lnTo>
                          <a:pt x="125052" y="91168"/>
                        </a:lnTo>
                        <a:lnTo>
                          <a:pt x="125097" y="91123"/>
                        </a:lnTo>
                        <a:lnTo>
                          <a:pt x="125097" y="91123"/>
                        </a:lnTo>
                        <a:cubicBezTo>
                          <a:pt x="125097" y="91123"/>
                          <a:pt x="125142" y="91078"/>
                          <a:pt x="125142" y="91078"/>
                        </a:cubicBezTo>
                        <a:lnTo>
                          <a:pt x="125187" y="91033"/>
                        </a:lnTo>
                        <a:lnTo>
                          <a:pt x="125187" y="91033"/>
                        </a:lnTo>
                        <a:cubicBezTo>
                          <a:pt x="125187" y="91033"/>
                          <a:pt x="125232" y="90988"/>
                          <a:pt x="125232" y="90988"/>
                        </a:cubicBezTo>
                        <a:lnTo>
                          <a:pt x="125277" y="90943"/>
                        </a:lnTo>
                        <a:lnTo>
                          <a:pt x="125277" y="90943"/>
                        </a:lnTo>
                        <a:cubicBezTo>
                          <a:pt x="125277" y="90943"/>
                          <a:pt x="125322" y="90898"/>
                          <a:pt x="125322" y="90898"/>
                        </a:cubicBezTo>
                        <a:lnTo>
                          <a:pt x="125367" y="90853"/>
                        </a:lnTo>
                        <a:lnTo>
                          <a:pt x="125367" y="90853"/>
                        </a:lnTo>
                        <a:cubicBezTo>
                          <a:pt x="125367" y="90853"/>
                          <a:pt x="125389" y="90808"/>
                          <a:pt x="125389" y="90808"/>
                        </a:cubicBezTo>
                        <a:lnTo>
                          <a:pt x="125389" y="90763"/>
                        </a:lnTo>
                        <a:cubicBezTo>
                          <a:pt x="125389" y="90763"/>
                          <a:pt x="125412" y="90763"/>
                          <a:pt x="125412" y="90763"/>
                        </a:cubicBezTo>
                        <a:lnTo>
                          <a:pt x="125412" y="90718"/>
                        </a:lnTo>
                        <a:cubicBezTo>
                          <a:pt x="125412" y="90718"/>
                          <a:pt x="125479" y="90674"/>
                          <a:pt x="125479" y="90674"/>
                        </a:cubicBezTo>
                        <a:lnTo>
                          <a:pt x="125479" y="90674"/>
                        </a:lnTo>
                        <a:cubicBezTo>
                          <a:pt x="125479" y="90674"/>
                          <a:pt x="125501" y="90629"/>
                          <a:pt x="125501" y="90629"/>
                        </a:cubicBezTo>
                        <a:lnTo>
                          <a:pt x="125501" y="90584"/>
                        </a:lnTo>
                        <a:cubicBezTo>
                          <a:pt x="125501" y="90584"/>
                          <a:pt x="125501" y="90584"/>
                          <a:pt x="125501" y="90584"/>
                        </a:cubicBezTo>
                        <a:lnTo>
                          <a:pt x="125501" y="90539"/>
                        </a:lnTo>
                        <a:cubicBezTo>
                          <a:pt x="125501" y="90539"/>
                          <a:pt x="125546" y="90494"/>
                          <a:pt x="125546" y="90494"/>
                        </a:cubicBezTo>
                        <a:lnTo>
                          <a:pt x="125546" y="90494"/>
                        </a:lnTo>
                        <a:cubicBezTo>
                          <a:pt x="125546" y="90494"/>
                          <a:pt x="125546" y="90472"/>
                          <a:pt x="125546" y="90472"/>
                        </a:cubicBezTo>
                        <a:lnTo>
                          <a:pt x="125546" y="90427"/>
                        </a:lnTo>
                        <a:cubicBezTo>
                          <a:pt x="125546" y="90427"/>
                          <a:pt x="125546" y="90427"/>
                          <a:pt x="125546" y="90427"/>
                        </a:cubicBezTo>
                        <a:lnTo>
                          <a:pt x="125546" y="90382"/>
                        </a:lnTo>
                        <a:cubicBezTo>
                          <a:pt x="125546" y="90382"/>
                          <a:pt x="125546" y="90382"/>
                          <a:pt x="125546" y="90382"/>
                        </a:cubicBezTo>
                        <a:lnTo>
                          <a:pt x="125546" y="90382"/>
                        </a:lnTo>
                        <a:cubicBezTo>
                          <a:pt x="125546" y="90382"/>
                          <a:pt x="125524" y="90359"/>
                          <a:pt x="125524" y="90359"/>
                        </a:cubicBezTo>
                        <a:lnTo>
                          <a:pt x="125524" y="90359"/>
                        </a:lnTo>
                        <a:cubicBezTo>
                          <a:pt x="125524" y="90359"/>
                          <a:pt x="125479" y="90337"/>
                          <a:pt x="125479" y="90337"/>
                        </a:cubicBezTo>
                        <a:lnTo>
                          <a:pt x="125479" y="90337"/>
                        </a:lnTo>
                        <a:cubicBezTo>
                          <a:pt x="125479" y="90337"/>
                          <a:pt x="125434" y="90314"/>
                          <a:pt x="125434" y="90314"/>
                        </a:cubicBezTo>
                        <a:lnTo>
                          <a:pt x="125434" y="90314"/>
                        </a:lnTo>
                        <a:cubicBezTo>
                          <a:pt x="125434" y="90314"/>
                          <a:pt x="125389" y="90292"/>
                          <a:pt x="125389" y="90292"/>
                        </a:cubicBezTo>
                        <a:lnTo>
                          <a:pt x="125389" y="90292"/>
                        </a:lnTo>
                        <a:cubicBezTo>
                          <a:pt x="125389" y="90292"/>
                          <a:pt x="125344" y="90269"/>
                          <a:pt x="125344" y="90269"/>
                        </a:cubicBezTo>
                        <a:lnTo>
                          <a:pt x="125344" y="90269"/>
                        </a:lnTo>
                        <a:cubicBezTo>
                          <a:pt x="125344" y="90269"/>
                          <a:pt x="125299" y="90247"/>
                          <a:pt x="125299" y="90247"/>
                        </a:cubicBezTo>
                        <a:lnTo>
                          <a:pt x="125255" y="90247"/>
                        </a:lnTo>
                        <a:cubicBezTo>
                          <a:pt x="125255" y="90247"/>
                          <a:pt x="125255" y="90224"/>
                          <a:pt x="125255" y="90224"/>
                        </a:cubicBezTo>
                        <a:lnTo>
                          <a:pt x="125210" y="90224"/>
                        </a:lnTo>
                        <a:cubicBezTo>
                          <a:pt x="125210" y="90224"/>
                          <a:pt x="125165" y="90157"/>
                          <a:pt x="125165" y="90157"/>
                        </a:cubicBezTo>
                        <a:lnTo>
                          <a:pt x="125165" y="90157"/>
                        </a:lnTo>
                        <a:cubicBezTo>
                          <a:pt x="125165" y="90157"/>
                          <a:pt x="125097" y="90135"/>
                          <a:pt x="125097" y="90135"/>
                        </a:cubicBezTo>
                        <a:lnTo>
                          <a:pt x="125030" y="90135"/>
                        </a:lnTo>
                        <a:cubicBezTo>
                          <a:pt x="125030" y="90135"/>
                          <a:pt x="125030" y="90112"/>
                          <a:pt x="125030" y="90112"/>
                        </a:cubicBezTo>
                        <a:lnTo>
                          <a:pt x="124963" y="90112"/>
                        </a:lnTo>
                        <a:cubicBezTo>
                          <a:pt x="124963" y="90112"/>
                          <a:pt x="124895" y="90045"/>
                          <a:pt x="124895" y="90045"/>
                        </a:cubicBezTo>
                        <a:lnTo>
                          <a:pt x="124895" y="90045"/>
                        </a:lnTo>
                        <a:cubicBezTo>
                          <a:pt x="124895" y="90045"/>
                          <a:pt x="124828" y="90022"/>
                          <a:pt x="124828" y="90022"/>
                        </a:cubicBezTo>
                        <a:lnTo>
                          <a:pt x="124693" y="89978"/>
                        </a:lnTo>
                        <a:lnTo>
                          <a:pt x="124558" y="89933"/>
                        </a:lnTo>
                        <a:lnTo>
                          <a:pt x="124424" y="89888"/>
                        </a:lnTo>
                        <a:lnTo>
                          <a:pt x="124289" y="89843"/>
                        </a:lnTo>
                        <a:lnTo>
                          <a:pt x="124154" y="89798"/>
                        </a:lnTo>
                        <a:lnTo>
                          <a:pt x="124020" y="89753"/>
                        </a:lnTo>
                        <a:lnTo>
                          <a:pt x="123907" y="89753"/>
                        </a:lnTo>
                        <a:cubicBezTo>
                          <a:pt x="123907" y="89753"/>
                          <a:pt x="123795" y="89708"/>
                          <a:pt x="123795" y="89708"/>
                        </a:cubicBezTo>
                        <a:lnTo>
                          <a:pt x="123683" y="89708"/>
                        </a:lnTo>
                        <a:cubicBezTo>
                          <a:pt x="123683" y="89708"/>
                          <a:pt x="123683" y="89708"/>
                          <a:pt x="123683" y="89708"/>
                        </a:cubicBezTo>
                        <a:lnTo>
                          <a:pt x="123570" y="89708"/>
                        </a:lnTo>
                        <a:cubicBezTo>
                          <a:pt x="123570" y="89708"/>
                          <a:pt x="123480" y="89686"/>
                          <a:pt x="123480" y="89686"/>
                        </a:cubicBezTo>
                        <a:lnTo>
                          <a:pt x="123436" y="89686"/>
                        </a:lnTo>
                        <a:cubicBezTo>
                          <a:pt x="123436" y="89686"/>
                          <a:pt x="123436" y="89686"/>
                          <a:pt x="123436" y="89686"/>
                        </a:cubicBezTo>
                        <a:lnTo>
                          <a:pt x="123391" y="89686"/>
                        </a:lnTo>
                        <a:cubicBezTo>
                          <a:pt x="123391" y="89686"/>
                          <a:pt x="123391" y="89686"/>
                          <a:pt x="123391" y="89686"/>
                        </a:cubicBezTo>
                        <a:lnTo>
                          <a:pt x="123346" y="89686"/>
                        </a:lnTo>
                        <a:cubicBezTo>
                          <a:pt x="123346" y="89686"/>
                          <a:pt x="123346" y="89686"/>
                          <a:pt x="123346" y="89686"/>
                        </a:cubicBezTo>
                        <a:lnTo>
                          <a:pt x="123301" y="89686"/>
                        </a:lnTo>
                        <a:cubicBezTo>
                          <a:pt x="123301" y="89686"/>
                          <a:pt x="123301" y="89686"/>
                          <a:pt x="123301" y="89686"/>
                        </a:cubicBezTo>
                        <a:lnTo>
                          <a:pt x="123256" y="89686"/>
                        </a:lnTo>
                        <a:cubicBezTo>
                          <a:pt x="123256" y="89686"/>
                          <a:pt x="123256" y="89686"/>
                          <a:pt x="123256" y="89686"/>
                        </a:cubicBezTo>
                        <a:lnTo>
                          <a:pt x="123234" y="89686"/>
                        </a:lnTo>
                        <a:cubicBezTo>
                          <a:pt x="123234" y="89686"/>
                          <a:pt x="123234" y="89686"/>
                          <a:pt x="123234" y="89686"/>
                        </a:cubicBezTo>
                        <a:lnTo>
                          <a:pt x="123211" y="89686"/>
                        </a:lnTo>
                        <a:cubicBezTo>
                          <a:pt x="123211" y="89686"/>
                          <a:pt x="123211" y="89686"/>
                          <a:pt x="123211" y="89686"/>
                        </a:cubicBezTo>
                        <a:lnTo>
                          <a:pt x="123211" y="89686"/>
                        </a:lnTo>
                        <a:cubicBezTo>
                          <a:pt x="123211" y="89686"/>
                          <a:pt x="123189" y="89798"/>
                          <a:pt x="123189" y="89798"/>
                        </a:cubicBezTo>
                        <a:lnTo>
                          <a:pt x="122919" y="89730"/>
                        </a:lnTo>
                        <a:lnTo>
                          <a:pt x="122919" y="89686"/>
                        </a:lnTo>
                        <a:cubicBezTo>
                          <a:pt x="122919" y="89686"/>
                          <a:pt x="122874" y="89641"/>
                          <a:pt x="122874" y="89641"/>
                        </a:cubicBezTo>
                        <a:lnTo>
                          <a:pt x="122874" y="89596"/>
                        </a:lnTo>
                        <a:cubicBezTo>
                          <a:pt x="122874" y="89596"/>
                          <a:pt x="122874" y="89551"/>
                          <a:pt x="122874" y="89551"/>
                        </a:cubicBezTo>
                        <a:lnTo>
                          <a:pt x="122874" y="89506"/>
                        </a:lnTo>
                        <a:cubicBezTo>
                          <a:pt x="122874" y="89506"/>
                          <a:pt x="122874" y="89461"/>
                          <a:pt x="122874" y="89461"/>
                        </a:cubicBezTo>
                        <a:lnTo>
                          <a:pt x="122874" y="89461"/>
                        </a:lnTo>
                        <a:cubicBezTo>
                          <a:pt x="122874" y="89461"/>
                          <a:pt x="122874" y="89416"/>
                          <a:pt x="122874" y="89416"/>
                        </a:cubicBezTo>
                        <a:lnTo>
                          <a:pt x="122874" y="89416"/>
                        </a:lnTo>
                        <a:cubicBezTo>
                          <a:pt x="122874" y="89416"/>
                          <a:pt x="122897" y="89371"/>
                          <a:pt x="122897" y="89371"/>
                        </a:cubicBezTo>
                        <a:lnTo>
                          <a:pt x="122942" y="89371"/>
                        </a:lnTo>
                        <a:cubicBezTo>
                          <a:pt x="122942" y="89371"/>
                          <a:pt x="122987" y="89326"/>
                          <a:pt x="122987" y="89326"/>
                        </a:cubicBezTo>
                        <a:lnTo>
                          <a:pt x="123031" y="89326"/>
                        </a:lnTo>
                        <a:cubicBezTo>
                          <a:pt x="123031" y="89326"/>
                          <a:pt x="123076" y="89304"/>
                          <a:pt x="123076" y="89304"/>
                        </a:cubicBezTo>
                        <a:lnTo>
                          <a:pt x="123121" y="89304"/>
                        </a:lnTo>
                        <a:cubicBezTo>
                          <a:pt x="123121" y="89304"/>
                          <a:pt x="123166" y="89281"/>
                          <a:pt x="123166" y="89281"/>
                        </a:cubicBezTo>
                        <a:lnTo>
                          <a:pt x="123211" y="89281"/>
                        </a:lnTo>
                        <a:cubicBezTo>
                          <a:pt x="123211" y="89281"/>
                          <a:pt x="123256" y="89281"/>
                          <a:pt x="123256" y="89281"/>
                        </a:cubicBezTo>
                        <a:lnTo>
                          <a:pt x="123301" y="89281"/>
                        </a:lnTo>
                        <a:cubicBezTo>
                          <a:pt x="123301" y="89281"/>
                          <a:pt x="123346" y="89281"/>
                          <a:pt x="123346" y="89281"/>
                        </a:cubicBezTo>
                        <a:lnTo>
                          <a:pt x="123346" y="89281"/>
                        </a:lnTo>
                        <a:close/>
                        <a:moveTo>
                          <a:pt x="125704" y="90494"/>
                        </a:moveTo>
                        <a:lnTo>
                          <a:pt x="125704" y="90494"/>
                        </a:lnTo>
                        <a:cubicBezTo>
                          <a:pt x="125704" y="90494"/>
                          <a:pt x="125704" y="90494"/>
                          <a:pt x="125704" y="90494"/>
                        </a:cubicBezTo>
                        <a:lnTo>
                          <a:pt x="125704" y="90494"/>
                        </a:lnTo>
                        <a:cubicBezTo>
                          <a:pt x="125704" y="90494"/>
                          <a:pt x="125704" y="90494"/>
                          <a:pt x="125704" y="90494"/>
                        </a:cubicBezTo>
                        <a:lnTo>
                          <a:pt x="125704" y="90494"/>
                        </a:lnTo>
                        <a:cubicBezTo>
                          <a:pt x="125704" y="90494"/>
                          <a:pt x="125704" y="90494"/>
                          <a:pt x="125704" y="90494"/>
                        </a:cubicBezTo>
                        <a:lnTo>
                          <a:pt x="125704" y="90539"/>
                        </a:lnTo>
                        <a:cubicBezTo>
                          <a:pt x="125704" y="90539"/>
                          <a:pt x="125704" y="90494"/>
                          <a:pt x="125704" y="90494"/>
                        </a:cubicBezTo>
                        <a:lnTo>
                          <a:pt x="125704" y="90539"/>
                        </a:lnTo>
                        <a:cubicBezTo>
                          <a:pt x="125704" y="90539"/>
                          <a:pt x="125704" y="90494"/>
                          <a:pt x="125704" y="90494"/>
                        </a:cubicBezTo>
                        <a:lnTo>
                          <a:pt x="125704" y="90539"/>
                        </a:lnTo>
                        <a:cubicBezTo>
                          <a:pt x="125704" y="90539"/>
                          <a:pt x="125704" y="90494"/>
                          <a:pt x="125704" y="90494"/>
                        </a:cubicBezTo>
                        <a:lnTo>
                          <a:pt x="125704" y="90539"/>
                        </a:lnTo>
                        <a:cubicBezTo>
                          <a:pt x="125704" y="90539"/>
                          <a:pt x="125704" y="90494"/>
                          <a:pt x="125704" y="90494"/>
                        </a:cubicBezTo>
                        <a:lnTo>
                          <a:pt x="125704" y="90494"/>
                        </a:lnTo>
                        <a:cubicBezTo>
                          <a:pt x="125704" y="90494"/>
                          <a:pt x="125681" y="90494"/>
                          <a:pt x="125681" y="90494"/>
                        </a:cubicBezTo>
                        <a:lnTo>
                          <a:pt x="125681" y="90494"/>
                        </a:lnTo>
                        <a:cubicBezTo>
                          <a:pt x="125681" y="90494"/>
                          <a:pt x="125659" y="90494"/>
                          <a:pt x="125659" y="90494"/>
                        </a:cubicBezTo>
                        <a:lnTo>
                          <a:pt x="125659" y="90494"/>
                        </a:lnTo>
                        <a:cubicBezTo>
                          <a:pt x="125659" y="90494"/>
                          <a:pt x="125636" y="90494"/>
                          <a:pt x="125636" y="90494"/>
                        </a:cubicBezTo>
                        <a:lnTo>
                          <a:pt x="125636" y="90494"/>
                        </a:lnTo>
                        <a:cubicBezTo>
                          <a:pt x="125636" y="90494"/>
                          <a:pt x="125614" y="90494"/>
                          <a:pt x="125614" y="90494"/>
                        </a:cubicBezTo>
                        <a:lnTo>
                          <a:pt x="125614" y="90494"/>
                        </a:lnTo>
                        <a:cubicBezTo>
                          <a:pt x="125614" y="90494"/>
                          <a:pt x="125614" y="90494"/>
                          <a:pt x="125614" y="90494"/>
                        </a:cubicBezTo>
                        <a:lnTo>
                          <a:pt x="125614" y="90494"/>
                        </a:lnTo>
                        <a:cubicBezTo>
                          <a:pt x="125614" y="90494"/>
                          <a:pt x="125614" y="90494"/>
                          <a:pt x="125614" y="90494"/>
                        </a:cubicBezTo>
                        <a:lnTo>
                          <a:pt x="125614" y="90494"/>
                        </a:lnTo>
                        <a:cubicBezTo>
                          <a:pt x="125614" y="90494"/>
                          <a:pt x="125614" y="90494"/>
                          <a:pt x="125614" y="90494"/>
                        </a:cubicBezTo>
                        <a:lnTo>
                          <a:pt x="125614" y="90494"/>
                        </a:lnTo>
                        <a:cubicBezTo>
                          <a:pt x="125614" y="90494"/>
                          <a:pt x="125614" y="90494"/>
                          <a:pt x="125614" y="90494"/>
                        </a:cubicBezTo>
                        <a:lnTo>
                          <a:pt x="125614" y="90494"/>
                        </a:lnTo>
                        <a:close/>
                        <a:moveTo>
                          <a:pt x="125704" y="90472"/>
                        </a:moveTo>
                        <a:lnTo>
                          <a:pt x="125704" y="90472"/>
                        </a:lnTo>
                        <a:cubicBezTo>
                          <a:pt x="125704" y="90472"/>
                          <a:pt x="125704" y="90472"/>
                          <a:pt x="125704" y="90472"/>
                        </a:cubicBezTo>
                        <a:lnTo>
                          <a:pt x="125704" y="90472"/>
                        </a:lnTo>
                        <a:close/>
                        <a:moveTo>
                          <a:pt x="125704" y="90472"/>
                        </a:moveTo>
                        <a:lnTo>
                          <a:pt x="125704" y="90472"/>
                        </a:lnTo>
                        <a:cubicBezTo>
                          <a:pt x="125704" y="90472"/>
                          <a:pt x="125704" y="90472"/>
                          <a:pt x="125704" y="90472"/>
                        </a:cubicBezTo>
                        <a:lnTo>
                          <a:pt x="125704" y="90472"/>
                        </a:lnTo>
                        <a:close/>
                        <a:moveTo>
                          <a:pt x="125704" y="90472"/>
                        </a:moveTo>
                        <a:lnTo>
                          <a:pt x="125704" y="90472"/>
                        </a:lnTo>
                        <a:cubicBezTo>
                          <a:pt x="125704" y="90472"/>
                          <a:pt x="125704" y="90472"/>
                          <a:pt x="125704" y="90472"/>
                        </a:cubicBezTo>
                        <a:lnTo>
                          <a:pt x="125704" y="90472"/>
                        </a:lnTo>
                        <a:close/>
                        <a:moveTo>
                          <a:pt x="123548" y="89708"/>
                        </a:moveTo>
                        <a:lnTo>
                          <a:pt x="123548" y="89708"/>
                        </a:lnTo>
                        <a:cubicBezTo>
                          <a:pt x="123548" y="89708"/>
                          <a:pt x="123548" y="89708"/>
                          <a:pt x="123548" y="89708"/>
                        </a:cubicBezTo>
                        <a:lnTo>
                          <a:pt x="123548" y="89708"/>
                        </a:lnTo>
                        <a:close/>
                        <a:moveTo>
                          <a:pt x="123593" y="89551"/>
                        </a:moveTo>
                        <a:lnTo>
                          <a:pt x="123593" y="89551"/>
                        </a:lnTo>
                        <a:cubicBezTo>
                          <a:pt x="123593" y="89551"/>
                          <a:pt x="123548" y="89686"/>
                          <a:pt x="123548" y="89686"/>
                        </a:cubicBezTo>
                        <a:lnTo>
                          <a:pt x="123548" y="89686"/>
                        </a:lnTo>
                        <a:cubicBezTo>
                          <a:pt x="123548" y="89686"/>
                          <a:pt x="123548" y="89686"/>
                          <a:pt x="123548" y="89686"/>
                        </a:cubicBezTo>
                        <a:lnTo>
                          <a:pt x="123548" y="89686"/>
                        </a:lnTo>
                        <a:cubicBezTo>
                          <a:pt x="123548" y="89686"/>
                          <a:pt x="123548" y="89641"/>
                          <a:pt x="123548" y="89641"/>
                        </a:cubicBezTo>
                        <a:lnTo>
                          <a:pt x="123548" y="89641"/>
                        </a:lnTo>
                        <a:cubicBezTo>
                          <a:pt x="123548" y="89641"/>
                          <a:pt x="123548" y="89596"/>
                          <a:pt x="123548" y="89596"/>
                        </a:cubicBezTo>
                        <a:lnTo>
                          <a:pt x="123548" y="89596"/>
                        </a:lnTo>
                        <a:cubicBezTo>
                          <a:pt x="123548" y="89596"/>
                          <a:pt x="123548" y="89551"/>
                          <a:pt x="123548" y="89551"/>
                        </a:cubicBezTo>
                        <a:lnTo>
                          <a:pt x="123548" y="89551"/>
                        </a:lnTo>
                        <a:cubicBezTo>
                          <a:pt x="123548" y="89551"/>
                          <a:pt x="123548" y="89551"/>
                          <a:pt x="123548" y="89551"/>
                        </a:cubicBezTo>
                        <a:lnTo>
                          <a:pt x="123548" y="89551"/>
                        </a:lnTo>
                        <a:close/>
                        <a:moveTo>
                          <a:pt x="1213" y="4805"/>
                        </a:moveTo>
                        <a:lnTo>
                          <a:pt x="1168" y="4760"/>
                        </a:lnTo>
                        <a:lnTo>
                          <a:pt x="1168" y="4828"/>
                        </a:lnTo>
                        <a:cubicBezTo>
                          <a:pt x="1168" y="4828"/>
                          <a:pt x="1168" y="4828"/>
                          <a:pt x="1168" y="4828"/>
                        </a:cubicBezTo>
                        <a:lnTo>
                          <a:pt x="1123" y="4828"/>
                        </a:lnTo>
                        <a:cubicBezTo>
                          <a:pt x="1123" y="4828"/>
                          <a:pt x="1168" y="4895"/>
                          <a:pt x="1168" y="4895"/>
                        </a:cubicBezTo>
                        <a:lnTo>
                          <a:pt x="1123" y="4850"/>
                        </a:lnTo>
                        <a:lnTo>
                          <a:pt x="1190" y="4963"/>
                        </a:lnTo>
                        <a:lnTo>
                          <a:pt x="1145" y="4918"/>
                        </a:lnTo>
                        <a:lnTo>
                          <a:pt x="1235" y="5052"/>
                        </a:lnTo>
                        <a:lnTo>
                          <a:pt x="1190" y="5052"/>
                        </a:lnTo>
                        <a:cubicBezTo>
                          <a:pt x="1190" y="5052"/>
                          <a:pt x="1302" y="5187"/>
                          <a:pt x="1302" y="5187"/>
                        </a:cubicBezTo>
                        <a:lnTo>
                          <a:pt x="1257" y="5187"/>
                        </a:lnTo>
                        <a:cubicBezTo>
                          <a:pt x="1257" y="5187"/>
                          <a:pt x="1415" y="5367"/>
                          <a:pt x="1415" y="5367"/>
                        </a:cubicBezTo>
                        <a:lnTo>
                          <a:pt x="1370" y="5367"/>
                        </a:lnTo>
                        <a:cubicBezTo>
                          <a:pt x="1370" y="5367"/>
                          <a:pt x="1617" y="5591"/>
                          <a:pt x="1617" y="5591"/>
                        </a:cubicBezTo>
                        <a:lnTo>
                          <a:pt x="1594" y="5591"/>
                        </a:lnTo>
                        <a:cubicBezTo>
                          <a:pt x="1594" y="5591"/>
                          <a:pt x="1864" y="5793"/>
                          <a:pt x="1864" y="5793"/>
                        </a:cubicBezTo>
                        <a:lnTo>
                          <a:pt x="1864" y="5793"/>
                        </a:lnTo>
                        <a:cubicBezTo>
                          <a:pt x="1864" y="5793"/>
                          <a:pt x="2088" y="5951"/>
                          <a:pt x="2088" y="5951"/>
                        </a:cubicBezTo>
                        <a:lnTo>
                          <a:pt x="2088" y="5951"/>
                        </a:lnTo>
                        <a:cubicBezTo>
                          <a:pt x="2088" y="5951"/>
                          <a:pt x="2380" y="6108"/>
                          <a:pt x="2380" y="6108"/>
                        </a:cubicBezTo>
                        <a:lnTo>
                          <a:pt x="2380" y="6108"/>
                        </a:lnTo>
                        <a:cubicBezTo>
                          <a:pt x="2380" y="6108"/>
                          <a:pt x="2717" y="6243"/>
                          <a:pt x="2717" y="6243"/>
                        </a:cubicBezTo>
                        <a:lnTo>
                          <a:pt x="2717" y="6243"/>
                        </a:lnTo>
                        <a:lnTo>
                          <a:pt x="3121" y="6355"/>
                        </a:lnTo>
                        <a:lnTo>
                          <a:pt x="3121" y="6355"/>
                        </a:lnTo>
                        <a:cubicBezTo>
                          <a:pt x="3121" y="6355"/>
                          <a:pt x="3593" y="6422"/>
                          <a:pt x="3593" y="6422"/>
                        </a:cubicBezTo>
                        <a:lnTo>
                          <a:pt x="3593" y="6422"/>
                        </a:lnTo>
                        <a:cubicBezTo>
                          <a:pt x="3593" y="6422"/>
                          <a:pt x="3728" y="6422"/>
                          <a:pt x="3728" y="6422"/>
                        </a:cubicBezTo>
                        <a:lnTo>
                          <a:pt x="1931" y="5434"/>
                        </a:lnTo>
                        <a:lnTo>
                          <a:pt x="1841" y="5322"/>
                        </a:lnTo>
                        <a:lnTo>
                          <a:pt x="1752" y="5210"/>
                        </a:lnTo>
                        <a:lnTo>
                          <a:pt x="1662" y="5120"/>
                        </a:lnTo>
                        <a:lnTo>
                          <a:pt x="1594" y="5030"/>
                        </a:lnTo>
                        <a:lnTo>
                          <a:pt x="1527" y="4963"/>
                        </a:lnTo>
                        <a:lnTo>
                          <a:pt x="1460" y="4895"/>
                        </a:lnTo>
                        <a:lnTo>
                          <a:pt x="1392" y="4850"/>
                        </a:lnTo>
                        <a:lnTo>
                          <a:pt x="1347" y="4805"/>
                        </a:lnTo>
                        <a:lnTo>
                          <a:pt x="1302" y="4805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任意多边形: 形状 68">
                    <a:extLst>
                      <a:ext uri="{FF2B5EF4-FFF2-40B4-BE49-F238E27FC236}">
                        <a16:creationId xmlns:a16="http://schemas.microsoft.com/office/drawing/2014/main" id="{A32AFEE7-9137-8D3B-E18C-24DF74339595}"/>
                      </a:ext>
                    </a:extLst>
                  </p:cNvPr>
                  <p:cNvSpPr/>
                  <p:nvPr/>
                </p:nvSpPr>
                <p:spPr>
                  <a:xfrm>
                    <a:off x="9728203" y="4233498"/>
                    <a:ext cx="52118" cy="48098"/>
                  </a:xfrm>
                  <a:custGeom>
                    <a:avLst/>
                    <a:gdLst>
                      <a:gd name="connsiteX0" fmla="*/ 49064 w 52118"/>
                      <a:gd name="connsiteY0" fmla="*/ 584 h 48098"/>
                      <a:gd name="connsiteX1" fmla="*/ 48975 w 52118"/>
                      <a:gd name="connsiteY1" fmla="*/ 516 h 48098"/>
                      <a:gd name="connsiteX2" fmla="*/ 48907 w 52118"/>
                      <a:gd name="connsiteY2" fmla="*/ 449 h 48098"/>
                      <a:gd name="connsiteX3" fmla="*/ 48907 w 52118"/>
                      <a:gd name="connsiteY3" fmla="*/ 449 h 48098"/>
                      <a:gd name="connsiteX4" fmla="*/ 48840 w 52118"/>
                      <a:gd name="connsiteY4" fmla="*/ 404 h 48098"/>
                      <a:gd name="connsiteX5" fmla="*/ 48772 w 52118"/>
                      <a:gd name="connsiteY5" fmla="*/ 359 h 48098"/>
                      <a:gd name="connsiteX6" fmla="*/ 48772 w 52118"/>
                      <a:gd name="connsiteY6" fmla="*/ 359 h 48098"/>
                      <a:gd name="connsiteX7" fmla="*/ 48727 w 52118"/>
                      <a:gd name="connsiteY7" fmla="*/ 337 h 48098"/>
                      <a:gd name="connsiteX8" fmla="*/ 48727 w 52118"/>
                      <a:gd name="connsiteY8" fmla="*/ 337 h 48098"/>
                      <a:gd name="connsiteX9" fmla="*/ 48727 w 52118"/>
                      <a:gd name="connsiteY9" fmla="*/ 337 h 48098"/>
                      <a:gd name="connsiteX10" fmla="*/ 48727 w 52118"/>
                      <a:gd name="connsiteY10" fmla="*/ 337 h 48098"/>
                      <a:gd name="connsiteX11" fmla="*/ 48727 w 52118"/>
                      <a:gd name="connsiteY11" fmla="*/ 337 h 48098"/>
                      <a:gd name="connsiteX12" fmla="*/ 48727 w 52118"/>
                      <a:gd name="connsiteY12" fmla="*/ 337 h 48098"/>
                      <a:gd name="connsiteX13" fmla="*/ 48570 w 52118"/>
                      <a:gd name="connsiteY13" fmla="*/ 157 h 48098"/>
                      <a:gd name="connsiteX14" fmla="*/ 48570 w 52118"/>
                      <a:gd name="connsiteY14" fmla="*/ 157 h 48098"/>
                      <a:gd name="connsiteX15" fmla="*/ 48570 w 52118"/>
                      <a:gd name="connsiteY15" fmla="*/ 135 h 48098"/>
                      <a:gd name="connsiteX16" fmla="*/ 48570 w 52118"/>
                      <a:gd name="connsiteY16" fmla="*/ 135 h 48098"/>
                      <a:gd name="connsiteX17" fmla="*/ 48570 w 52118"/>
                      <a:gd name="connsiteY17" fmla="*/ 90 h 48098"/>
                      <a:gd name="connsiteX18" fmla="*/ 48570 w 52118"/>
                      <a:gd name="connsiteY18" fmla="*/ 90 h 48098"/>
                      <a:gd name="connsiteX19" fmla="*/ 48570 w 52118"/>
                      <a:gd name="connsiteY19" fmla="*/ 67 h 48098"/>
                      <a:gd name="connsiteX20" fmla="*/ 48570 w 52118"/>
                      <a:gd name="connsiteY20" fmla="*/ 67 h 48098"/>
                      <a:gd name="connsiteX21" fmla="*/ 48570 w 52118"/>
                      <a:gd name="connsiteY21" fmla="*/ 45 h 48098"/>
                      <a:gd name="connsiteX22" fmla="*/ 48593 w 52118"/>
                      <a:gd name="connsiteY22" fmla="*/ 45 h 48098"/>
                      <a:gd name="connsiteX23" fmla="*/ 48615 w 52118"/>
                      <a:gd name="connsiteY23" fmla="*/ 0 h 48098"/>
                      <a:gd name="connsiteX24" fmla="*/ 48638 w 52118"/>
                      <a:gd name="connsiteY24" fmla="*/ 0 h 48098"/>
                      <a:gd name="connsiteX25" fmla="*/ 48638 w 52118"/>
                      <a:gd name="connsiteY25" fmla="*/ 0 h 48098"/>
                      <a:gd name="connsiteX26" fmla="*/ 48660 w 52118"/>
                      <a:gd name="connsiteY26" fmla="*/ 0 h 48098"/>
                      <a:gd name="connsiteX27" fmla="*/ 48683 w 52118"/>
                      <a:gd name="connsiteY27" fmla="*/ 0 h 48098"/>
                      <a:gd name="connsiteX28" fmla="*/ 48705 w 52118"/>
                      <a:gd name="connsiteY28" fmla="*/ 0 h 48098"/>
                      <a:gd name="connsiteX29" fmla="*/ 48727 w 52118"/>
                      <a:gd name="connsiteY29" fmla="*/ 0 h 48098"/>
                      <a:gd name="connsiteX30" fmla="*/ 48772 w 52118"/>
                      <a:gd name="connsiteY30" fmla="*/ 0 h 48098"/>
                      <a:gd name="connsiteX31" fmla="*/ 48817 w 52118"/>
                      <a:gd name="connsiteY31" fmla="*/ 0 h 48098"/>
                      <a:gd name="connsiteX32" fmla="*/ 48840 w 52118"/>
                      <a:gd name="connsiteY32" fmla="*/ 0 h 48098"/>
                      <a:gd name="connsiteX33" fmla="*/ 48862 w 52118"/>
                      <a:gd name="connsiteY33" fmla="*/ 22 h 48098"/>
                      <a:gd name="connsiteX34" fmla="*/ 48930 w 52118"/>
                      <a:gd name="connsiteY34" fmla="*/ 67 h 48098"/>
                      <a:gd name="connsiteX35" fmla="*/ 48997 w 52118"/>
                      <a:gd name="connsiteY35" fmla="*/ 112 h 48098"/>
                      <a:gd name="connsiteX36" fmla="*/ 49064 w 52118"/>
                      <a:gd name="connsiteY36" fmla="*/ 157 h 48098"/>
                      <a:gd name="connsiteX37" fmla="*/ 49154 w 52118"/>
                      <a:gd name="connsiteY37" fmla="*/ 225 h 48098"/>
                      <a:gd name="connsiteX38" fmla="*/ 49244 w 52118"/>
                      <a:gd name="connsiteY38" fmla="*/ 292 h 48098"/>
                      <a:gd name="connsiteX39" fmla="*/ 49334 w 52118"/>
                      <a:gd name="connsiteY39" fmla="*/ 359 h 48098"/>
                      <a:gd name="connsiteX40" fmla="*/ 49558 w 52118"/>
                      <a:gd name="connsiteY40" fmla="*/ 516 h 48098"/>
                      <a:gd name="connsiteX41" fmla="*/ 49805 w 52118"/>
                      <a:gd name="connsiteY41" fmla="*/ 696 h 48098"/>
                      <a:gd name="connsiteX42" fmla="*/ 50052 w 52118"/>
                      <a:gd name="connsiteY42" fmla="*/ 898 h 48098"/>
                      <a:gd name="connsiteX43" fmla="*/ 50322 w 52118"/>
                      <a:gd name="connsiteY43" fmla="*/ 1100 h 48098"/>
                      <a:gd name="connsiteX44" fmla="*/ 50591 w 52118"/>
                      <a:gd name="connsiteY44" fmla="*/ 1325 h 48098"/>
                      <a:gd name="connsiteX45" fmla="*/ 50838 w 52118"/>
                      <a:gd name="connsiteY45" fmla="*/ 1527 h 48098"/>
                      <a:gd name="connsiteX46" fmla="*/ 51085 w 52118"/>
                      <a:gd name="connsiteY46" fmla="*/ 1729 h 48098"/>
                      <a:gd name="connsiteX47" fmla="*/ 51220 w 52118"/>
                      <a:gd name="connsiteY47" fmla="*/ 1841 h 48098"/>
                      <a:gd name="connsiteX48" fmla="*/ 51310 w 52118"/>
                      <a:gd name="connsiteY48" fmla="*/ 1909 h 48098"/>
                      <a:gd name="connsiteX49" fmla="*/ 51534 w 52118"/>
                      <a:gd name="connsiteY49" fmla="*/ 2088 h 48098"/>
                      <a:gd name="connsiteX50" fmla="*/ 51624 w 52118"/>
                      <a:gd name="connsiteY50" fmla="*/ 2156 h 48098"/>
                      <a:gd name="connsiteX51" fmla="*/ 51714 w 52118"/>
                      <a:gd name="connsiteY51" fmla="*/ 2223 h 48098"/>
                      <a:gd name="connsiteX52" fmla="*/ 51804 w 52118"/>
                      <a:gd name="connsiteY52" fmla="*/ 2290 h 48098"/>
                      <a:gd name="connsiteX53" fmla="*/ 51871 w 52118"/>
                      <a:gd name="connsiteY53" fmla="*/ 2358 h 48098"/>
                      <a:gd name="connsiteX54" fmla="*/ 51916 w 52118"/>
                      <a:gd name="connsiteY54" fmla="*/ 2403 h 48098"/>
                      <a:gd name="connsiteX55" fmla="*/ 51961 w 52118"/>
                      <a:gd name="connsiteY55" fmla="*/ 2448 h 48098"/>
                      <a:gd name="connsiteX56" fmla="*/ 52006 w 52118"/>
                      <a:gd name="connsiteY56" fmla="*/ 2515 h 48098"/>
                      <a:gd name="connsiteX57" fmla="*/ 52051 w 52118"/>
                      <a:gd name="connsiteY57" fmla="*/ 2582 h 48098"/>
                      <a:gd name="connsiteX58" fmla="*/ 52051 w 52118"/>
                      <a:gd name="connsiteY58" fmla="*/ 2650 h 48098"/>
                      <a:gd name="connsiteX59" fmla="*/ 52118 w 52118"/>
                      <a:gd name="connsiteY59" fmla="*/ 2740 h 48098"/>
                      <a:gd name="connsiteX60" fmla="*/ 52118 w 52118"/>
                      <a:gd name="connsiteY60" fmla="*/ 2829 h 48098"/>
                      <a:gd name="connsiteX61" fmla="*/ 52118 w 52118"/>
                      <a:gd name="connsiteY61" fmla="*/ 2919 h 48098"/>
                      <a:gd name="connsiteX62" fmla="*/ 52118 w 52118"/>
                      <a:gd name="connsiteY62" fmla="*/ 3009 h 48098"/>
                      <a:gd name="connsiteX63" fmla="*/ 52073 w 52118"/>
                      <a:gd name="connsiteY63" fmla="*/ 3099 h 48098"/>
                      <a:gd name="connsiteX64" fmla="*/ 52073 w 52118"/>
                      <a:gd name="connsiteY64" fmla="*/ 3166 h 48098"/>
                      <a:gd name="connsiteX65" fmla="*/ 52006 w 52118"/>
                      <a:gd name="connsiteY65" fmla="*/ 3234 h 48098"/>
                      <a:gd name="connsiteX66" fmla="*/ 51961 w 52118"/>
                      <a:gd name="connsiteY66" fmla="*/ 3301 h 48098"/>
                      <a:gd name="connsiteX67" fmla="*/ 51916 w 52118"/>
                      <a:gd name="connsiteY67" fmla="*/ 3346 h 48098"/>
                      <a:gd name="connsiteX68" fmla="*/ 51871 w 52118"/>
                      <a:gd name="connsiteY68" fmla="*/ 3391 h 48098"/>
                      <a:gd name="connsiteX69" fmla="*/ 51826 w 52118"/>
                      <a:gd name="connsiteY69" fmla="*/ 3436 h 48098"/>
                      <a:gd name="connsiteX70" fmla="*/ 51781 w 52118"/>
                      <a:gd name="connsiteY70" fmla="*/ 3481 h 48098"/>
                      <a:gd name="connsiteX71" fmla="*/ 51736 w 52118"/>
                      <a:gd name="connsiteY71" fmla="*/ 3525 h 48098"/>
                      <a:gd name="connsiteX72" fmla="*/ 51692 w 52118"/>
                      <a:gd name="connsiteY72" fmla="*/ 3570 h 48098"/>
                      <a:gd name="connsiteX73" fmla="*/ 51647 w 52118"/>
                      <a:gd name="connsiteY73" fmla="*/ 3570 h 48098"/>
                      <a:gd name="connsiteX74" fmla="*/ 51579 w 52118"/>
                      <a:gd name="connsiteY74" fmla="*/ 3638 h 48098"/>
                      <a:gd name="connsiteX75" fmla="*/ 51512 w 52118"/>
                      <a:gd name="connsiteY75" fmla="*/ 3638 h 48098"/>
                      <a:gd name="connsiteX76" fmla="*/ 51445 w 52118"/>
                      <a:gd name="connsiteY76" fmla="*/ 3705 h 48098"/>
                      <a:gd name="connsiteX77" fmla="*/ 51377 w 52118"/>
                      <a:gd name="connsiteY77" fmla="*/ 3705 h 48098"/>
                      <a:gd name="connsiteX78" fmla="*/ 51243 w 52118"/>
                      <a:gd name="connsiteY78" fmla="*/ 3795 h 48098"/>
                      <a:gd name="connsiteX79" fmla="*/ 51108 w 52118"/>
                      <a:gd name="connsiteY79" fmla="*/ 3840 h 48098"/>
                      <a:gd name="connsiteX80" fmla="*/ 50973 w 52118"/>
                      <a:gd name="connsiteY80" fmla="*/ 3885 h 48098"/>
                      <a:gd name="connsiteX81" fmla="*/ 50838 w 52118"/>
                      <a:gd name="connsiteY81" fmla="*/ 3930 h 48098"/>
                      <a:gd name="connsiteX82" fmla="*/ 50681 w 52118"/>
                      <a:gd name="connsiteY82" fmla="*/ 3975 h 48098"/>
                      <a:gd name="connsiteX83" fmla="*/ 50524 w 52118"/>
                      <a:gd name="connsiteY83" fmla="*/ 4019 h 48098"/>
                      <a:gd name="connsiteX84" fmla="*/ 50232 w 52118"/>
                      <a:gd name="connsiteY84" fmla="*/ 4132 h 48098"/>
                      <a:gd name="connsiteX85" fmla="*/ 49940 w 52118"/>
                      <a:gd name="connsiteY85" fmla="*/ 4244 h 48098"/>
                      <a:gd name="connsiteX86" fmla="*/ 49805 w 52118"/>
                      <a:gd name="connsiteY86" fmla="*/ 4289 h 48098"/>
                      <a:gd name="connsiteX87" fmla="*/ 49671 w 52118"/>
                      <a:gd name="connsiteY87" fmla="*/ 4334 h 48098"/>
                      <a:gd name="connsiteX88" fmla="*/ 49536 w 52118"/>
                      <a:gd name="connsiteY88" fmla="*/ 4379 h 48098"/>
                      <a:gd name="connsiteX89" fmla="*/ 49424 w 52118"/>
                      <a:gd name="connsiteY89" fmla="*/ 4424 h 48098"/>
                      <a:gd name="connsiteX90" fmla="*/ 49424 w 52118"/>
                      <a:gd name="connsiteY90" fmla="*/ 4424 h 48098"/>
                      <a:gd name="connsiteX91" fmla="*/ 49311 w 52118"/>
                      <a:gd name="connsiteY91" fmla="*/ 4469 h 48098"/>
                      <a:gd name="connsiteX92" fmla="*/ 49199 w 52118"/>
                      <a:gd name="connsiteY92" fmla="*/ 4513 h 48098"/>
                      <a:gd name="connsiteX93" fmla="*/ 49154 w 52118"/>
                      <a:gd name="connsiteY93" fmla="*/ 4513 h 48098"/>
                      <a:gd name="connsiteX94" fmla="*/ 49154 w 52118"/>
                      <a:gd name="connsiteY94" fmla="*/ 4513 h 48098"/>
                      <a:gd name="connsiteX95" fmla="*/ 49109 w 52118"/>
                      <a:gd name="connsiteY95" fmla="*/ 4513 h 48098"/>
                      <a:gd name="connsiteX96" fmla="*/ 49064 w 52118"/>
                      <a:gd name="connsiteY96" fmla="*/ 4558 h 48098"/>
                      <a:gd name="connsiteX97" fmla="*/ 49064 w 52118"/>
                      <a:gd name="connsiteY97" fmla="*/ 4558 h 48098"/>
                      <a:gd name="connsiteX98" fmla="*/ 49019 w 52118"/>
                      <a:gd name="connsiteY98" fmla="*/ 4558 h 48098"/>
                      <a:gd name="connsiteX99" fmla="*/ 48975 w 52118"/>
                      <a:gd name="connsiteY99" fmla="*/ 4558 h 48098"/>
                      <a:gd name="connsiteX100" fmla="*/ 48975 w 52118"/>
                      <a:gd name="connsiteY100" fmla="*/ 4558 h 48098"/>
                      <a:gd name="connsiteX101" fmla="*/ 48930 w 52118"/>
                      <a:gd name="connsiteY101" fmla="*/ 4558 h 48098"/>
                      <a:gd name="connsiteX102" fmla="*/ 48952 w 52118"/>
                      <a:gd name="connsiteY102" fmla="*/ 4558 h 48098"/>
                      <a:gd name="connsiteX103" fmla="*/ 48907 w 52118"/>
                      <a:gd name="connsiteY103" fmla="*/ 4558 h 48098"/>
                      <a:gd name="connsiteX104" fmla="*/ 48930 w 52118"/>
                      <a:gd name="connsiteY104" fmla="*/ 4558 h 48098"/>
                      <a:gd name="connsiteX105" fmla="*/ 48885 w 52118"/>
                      <a:gd name="connsiteY105" fmla="*/ 4558 h 48098"/>
                      <a:gd name="connsiteX106" fmla="*/ 48480 w 52118"/>
                      <a:gd name="connsiteY106" fmla="*/ 4850 h 48098"/>
                      <a:gd name="connsiteX107" fmla="*/ 48099 w 52118"/>
                      <a:gd name="connsiteY107" fmla="*/ 5097 h 48098"/>
                      <a:gd name="connsiteX108" fmla="*/ 47740 w 52118"/>
                      <a:gd name="connsiteY108" fmla="*/ 5344 h 48098"/>
                      <a:gd name="connsiteX109" fmla="*/ 47403 w 52118"/>
                      <a:gd name="connsiteY109" fmla="*/ 5569 h 48098"/>
                      <a:gd name="connsiteX110" fmla="*/ 47088 w 52118"/>
                      <a:gd name="connsiteY110" fmla="*/ 5771 h 48098"/>
                      <a:gd name="connsiteX111" fmla="*/ 46796 w 52118"/>
                      <a:gd name="connsiteY111" fmla="*/ 5973 h 48098"/>
                      <a:gd name="connsiteX112" fmla="*/ 46257 w 52118"/>
                      <a:gd name="connsiteY112" fmla="*/ 6332 h 48098"/>
                      <a:gd name="connsiteX113" fmla="*/ 45314 w 52118"/>
                      <a:gd name="connsiteY113" fmla="*/ 6939 h 48098"/>
                      <a:gd name="connsiteX114" fmla="*/ 44888 w 52118"/>
                      <a:gd name="connsiteY114" fmla="*/ 7208 h 48098"/>
                      <a:gd name="connsiteX115" fmla="*/ 44686 w 52118"/>
                      <a:gd name="connsiteY115" fmla="*/ 7343 h 48098"/>
                      <a:gd name="connsiteX116" fmla="*/ 44484 w 52118"/>
                      <a:gd name="connsiteY116" fmla="*/ 7478 h 48098"/>
                      <a:gd name="connsiteX117" fmla="*/ 44281 w 52118"/>
                      <a:gd name="connsiteY117" fmla="*/ 7612 h 48098"/>
                      <a:gd name="connsiteX118" fmla="*/ 44079 w 52118"/>
                      <a:gd name="connsiteY118" fmla="*/ 7747 h 48098"/>
                      <a:gd name="connsiteX119" fmla="*/ 43877 w 52118"/>
                      <a:gd name="connsiteY119" fmla="*/ 7882 h 48098"/>
                      <a:gd name="connsiteX120" fmla="*/ 43675 w 52118"/>
                      <a:gd name="connsiteY120" fmla="*/ 8016 h 48098"/>
                      <a:gd name="connsiteX121" fmla="*/ 43473 w 52118"/>
                      <a:gd name="connsiteY121" fmla="*/ 8174 h 48098"/>
                      <a:gd name="connsiteX122" fmla="*/ 43271 w 52118"/>
                      <a:gd name="connsiteY122" fmla="*/ 8331 h 48098"/>
                      <a:gd name="connsiteX123" fmla="*/ 43046 w 52118"/>
                      <a:gd name="connsiteY123" fmla="*/ 8510 h 48098"/>
                      <a:gd name="connsiteX124" fmla="*/ 42822 w 52118"/>
                      <a:gd name="connsiteY124" fmla="*/ 8690 h 48098"/>
                      <a:gd name="connsiteX125" fmla="*/ 42687 w 52118"/>
                      <a:gd name="connsiteY125" fmla="*/ 8802 h 48098"/>
                      <a:gd name="connsiteX126" fmla="*/ 42575 w 52118"/>
                      <a:gd name="connsiteY126" fmla="*/ 8892 h 48098"/>
                      <a:gd name="connsiteX127" fmla="*/ 42305 w 52118"/>
                      <a:gd name="connsiteY127" fmla="*/ 9094 h 48098"/>
                      <a:gd name="connsiteX128" fmla="*/ 42036 w 52118"/>
                      <a:gd name="connsiteY128" fmla="*/ 9319 h 48098"/>
                      <a:gd name="connsiteX129" fmla="*/ 41744 w 52118"/>
                      <a:gd name="connsiteY129" fmla="*/ 9566 h 48098"/>
                      <a:gd name="connsiteX130" fmla="*/ 41430 w 52118"/>
                      <a:gd name="connsiteY130" fmla="*/ 9835 h 48098"/>
                      <a:gd name="connsiteX131" fmla="*/ 41093 w 52118"/>
                      <a:gd name="connsiteY131" fmla="*/ 10105 h 48098"/>
                      <a:gd name="connsiteX132" fmla="*/ 40733 w 52118"/>
                      <a:gd name="connsiteY132" fmla="*/ 10419 h 48098"/>
                      <a:gd name="connsiteX133" fmla="*/ 40352 w 52118"/>
                      <a:gd name="connsiteY133" fmla="*/ 10734 h 48098"/>
                      <a:gd name="connsiteX134" fmla="*/ 39903 w 52118"/>
                      <a:gd name="connsiteY134" fmla="*/ 11115 h 48098"/>
                      <a:gd name="connsiteX135" fmla="*/ 39454 w 52118"/>
                      <a:gd name="connsiteY135" fmla="*/ 11497 h 48098"/>
                      <a:gd name="connsiteX136" fmla="*/ 39004 w 52118"/>
                      <a:gd name="connsiteY136" fmla="*/ 11879 h 48098"/>
                      <a:gd name="connsiteX137" fmla="*/ 38555 w 52118"/>
                      <a:gd name="connsiteY137" fmla="*/ 12260 h 48098"/>
                      <a:gd name="connsiteX138" fmla="*/ 38510 w 52118"/>
                      <a:gd name="connsiteY138" fmla="*/ 12305 h 48098"/>
                      <a:gd name="connsiteX139" fmla="*/ 38106 w 52118"/>
                      <a:gd name="connsiteY139" fmla="*/ 12642 h 48098"/>
                      <a:gd name="connsiteX140" fmla="*/ 37657 w 52118"/>
                      <a:gd name="connsiteY140" fmla="*/ 13001 h 48098"/>
                      <a:gd name="connsiteX141" fmla="*/ 36759 w 52118"/>
                      <a:gd name="connsiteY141" fmla="*/ 13742 h 48098"/>
                      <a:gd name="connsiteX142" fmla="*/ 35861 w 52118"/>
                      <a:gd name="connsiteY142" fmla="*/ 14484 h 48098"/>
                      <a:gd name="connsiteX143" fmla="*/ 34963 w 52118"/>
                      <a:gd name="connsiteY143" fmla="*/ 15225 h 48098"/>
                      <a:gd name="connsiteX144" fmla="*/ 34715 w 52118"/>
                      <a:gd name="connsiteY144" fmla="*/ 15427 h 48098"/>
                      <a:gd name="connsiteX145" fmla="*/ 34042 w 52118"/>
                      <a:gd name="connsiteY145" fmla="*/ 15943 h 48098"/>
                      <a:gd name="connsiteX146" fmla="*/ 33144 w 52118"/>
                      <a:gd name="connsiteY146" fmla="*/ 16662 h 48098"/>
                      <a:gd name="connsiteX147" fmla="*/ 31347 w 52118"/>
                      <a:gd name="connsiteY147" fmla="*/ 18099 h 48098"/>
                      <a:gd name="connsiteX148" fmla="*/ 30449 w 52118"/>
                      <a:gd name="connsiteY148" fmla="*/ 18817 h 48098"/>
                      <a:gd name="connsiteX149" fmla="*/ 29551 w 52118"/>
                      <a:gd name="connsiteY149" fmla="*/ 19536 h 48098"/>
                      <a:gd name="connsiteX150" fmla="*/ 28653 w 52118"/>
                      <a:gd name="connsiteY150" fmla="*/ 20254 h 48098"/>
                      <a:gd name="connsiteX151" fmla="*/ 27754 w 52118"/>
                      <a:gd name="connsiteY151" fmla="*/ 20973 h 48098"/>
                      <a:gd name="connsiteX152" fmla="*/ 27305 w 52118"/>
                      <a:gd name="connsiteY152" fmla="*/ 21332 h 48098"/>
                      <a:gd name="connsiteX153" fmla="*/ 26856 w 52118"/>
                      <a:gd name="connsiteY153" fmla="*/ 21692 h 48098"/>
                      <a:gd name="connsiteX154" fmla="*/ 26699 w 52118"/>
                      <a:gd name="connsiteY154" fmla="*/ 21804 h 48098"/>
                      <a:gd name="connsiteX155" fmla="*/ 26407 w 52118"/>
                      <a:gd name="connsiteY155" fmla="*/ 22051 h 48098"/>
                      <a:gd name="connsiteX156" fmla="*/ 25958 w 52118"/>
                      <a:gd name="connsiteY156" fmla="*/ 22410 h 48098"/>
                      <a:gd name="connsiteX157" fmla="*/ 25509 w 52118"/>
                      <a:gd name="connsiteY157" fmla="*/ 22769 h 48098"/>
                      <a:gd name="connsiteX158" fmla="*/ 25060 w 52118"/>
                      <a:gd name="connsiteY158" fmla="*/ 23129 h 48098"/>
                      <a:gd name="connsiteX159" fmla="*/ 24633 w 52118"/>
                      <a:gd name="connsiteY159" fmla="*/ 23488 h 48098"/>
                      <a:gd name="connsiteX160" fmla="*/ 24207 w 52118"/>
                      <a:gd name="connsiteY160" fmla="*/ 23847 h 48098"/>
                      <a:gd name="connsiteX161" fmla="*/ 23780 w 52118"/>
                      <a:gd name="connsiteY161" fmla="*/ 24207 h 48098"/>
                      <a:gd name="connsiteX162" fmla="*/ 23353 w 52118"/>
                      <a:gd name="connsiteY162" fmla="*/ 24566 h 48098"/>
                      <a:gd name="connsiteX163" fmla="*/ 22927 w 52118"/>
                      <a:gd name="connsiteY163" fmla="*/ 24925 h 48098"/>
                      <a:gd name="connsiteX164" fmla="*/ 22500 w 52118"/>
                      <a:gd name="connsiteY164" fmla="*/ 25284 h 48098"/>
                      <a:gd name="connsiteX165" fmla="*/ 22073 w 52118"/>
                      <a:gd name="connsiteY165" fmla="*/ 25644 h 48098"/>
                      <a:gd name="connsiteX166" fmla="*/ 21647 w 52118"/>
                      <a:gd name="connsiteY166" fmla="*/ 26025 h 48098"/>
                      <a:gd name="connsiteX167" fmla="*/ 21220 w 52118"/>
                      <a:gd name="connsiteY167" fmla="*/ 26407 h 48098"/>
                      <a:gd name="connsiteX168" fmla="*/ 20793 w 52118"/>
                      <a:gd name="connsiteY168" fmla="*/ 26789 h 48098"/>
                      <a:gd name="connsiteX169" fmla="*/ 20367 w 52118"/>
                      <a:gd name="connsiteY169" fmla="*/ 27171 h 48098"/>
                      <a:gd name="connsiteX170" fmla="*/ 19940 w 52118"/>
                      <a:gd name="connsiteY170" fmla="*/ 27552 h 48098"/>
                      <a:gd name="connsiteX171" fmla="*/ 19513 w 52118"/>
                      <a:gd name="connsiteY171" fmla="*/ 27934 h 48098"/>
                      <a:gd name="connsiteX172" fmla="*/ 19087 w 52118"/>
                      <a:gd name="connsiteY172" fmla="*/ 28316 h 48098"/>
                      <a:gd name="connsiteX173" fmla="*/ 18683 w 52118"/>
                      <a:gd name="connsiteY173" fmla="*/ 28698 h 48098"/>
                      <a:gd name="connsiteX174" fmla="*/ 18278 w 52118"/>
                      <a:gd name="connsiteY174" fmla="*/ 29079 h 48098"/>
                      <a:gd name="connsiteX175" fmla="*/ 17874 w 52118"/>
                      <a:gd name="connsiteY175" fmla="*/ 29461 h 48098"/>
                      <a:gd name="connsiteX176" fmla="*/ 17470 w 52118"/>
                      <a:gd name="connsiteY176" fmla="*/ 29843 h 48098"/>
                      <a:gd name="connsiteX177" fmla="*/ 17133 w 52118"/>
                      <a:gd name="connsiteY177" fmla="*/ 30157 h 48098"/>
                      <a:gd name="connsiteX178" fmla="*/ 17066 w 52118"/>
                      <a:gd name="connsiteY178" fmla="*/ 30225 h 48098"/>
                      <a:gd name="connsiteX179" fmla="*/ 16662 w 52118"/>
                      <a:gd name="connsiteY179" fmla="*/ 30629 h 48098"/>
                      <a:gd name="connsiteX180" fmla="*/ 16257 w 52118"/>
                      <a:gd name="connsiteY180" fmla="*/ 31033 h 48098"/>
                      <a:gd name="connsiteX181" fmla="*/ 15853 w 52118"/>
                      <a:gd name="connsiteY181" fmla="*/ 31437 h 48098"/>
                      <a:gd name="connsiteX182" fmla="*/ 15449 w 52118"/>
                      <a:gd name="connsiteY182" fmla="*/ 31841 h 48098"/>
                      <a:gd name="connsiteX183" fmla="*/ 15067 w 52118"/>
                      <a:gd name="connsiteY183" fmla="*/ 32245 h 48098"/>
                      <a:gd name="connsiteX184" fmla="*/ 14686 w 52118"/>
                      <a:gd name="connsiteY184" fmla="*/ 32650 h 48098"/>
                      <a:gd name="connsiteX185" fmla="*/ 14304 w 52118"/>
                      <a:gd name="connsiteY185" fmla="*/ 33054 h 48098"/>
                      <a:gd name="connsiteX186" fmla="*/ 13922 w 52118"/>
                      <a:gd name="connsiteY186" fmla="*/ 33458 h 48098"/>
                      <a:gd name="connsiteX187" fmla="*/ 13540 w 52118"/>
                      <a:gd name="connsiteY187" fmla="*/ 33862 h 48098"/>
                      <a:gd name="connsiteX188" fmla="*/ 13159 w 52118"/>
                      <a:gd name="connsiteY188" fmla="*/ 34289 h 48098"/>
                      <a:gd name="connsiteX189" fmla="*/ 12799 w 52118"/>
                      <a:gd name="connsiteY189" fmla="*/ 34693 h 48098"/>
                      <a:gd name="connsiteX190" fmla="*/ 12777 w 52118"/>
                      <a:gd name="connsiteY190" fmla="*/ 34693 h 48098"/>
                      <a:gd name="connsiteX191" fmla="*/ 12822 w 52118"/>
                      <a:gd name="connsiteY191" fmla="*/ 34693 h 48098"/>
                      <a:gd name="connsiteX192" fmla="*/ 12777 w 52118"/>
                      <a:gd name="connsiteY192" fmla="*/ 34738 h 48098"/>
                      <a:gd name="connsiteX193" fmla="*/ 12732 w 52118"/>
                      <a:gd name="connsiteY193" fmla="*/ 34805 h 48098"/>
                      <a:gd name="connsiteX194" fmla="*/ 12665 w 52118"/>
                      <a:gd name="connsiteY194" fmla="*/ 34895 h 48098"/>
                      <a:gd name="connsiteX195" fmla="*/ 12507 w 52118"/>
                      <a:gd name="connsiteY195" fmla="*/ 35120 h 48098"/>
                      <a:gd name="connsiteX196" fmla="*/ 12305 w 52118"/>
                      <a:gd name="connsiteY196" fmla="*/ 35412 h 48098"/>
                      <a:gd name="connsiteX197" fmla="*/ 12058 w 52118"/>
                      <a:gd name="connsiteY197" fmla="*/ 35748 h 48098"/>
                      <a:gd name="connsiteX198" fmla="*/ 11789 w 52118"/>
                      <a:gd name="connsiteY198" fmla="*/ 36130 h 48098"/>
                      <a:gd name="connsiteX199" fmla="*/ 11497 w 52118"/>
                      <a:gd name="connsiteY199" fmla="*/ 36557 h 48098"/>
                      <a:gd name="connsiteX200" fmla="*/ 11160 w 52118"/>
                      <a:gd name="connsiteY200" fmla="*/ 37028 h 48098"/>
                      <a:gd name="connsiteX201" fmla="*/ 10801 w 52118"/>
                      <a:gd name="connsiteY201" fmla="*/ 37545 h 48098"/>
                      <a:gd name="connsiteX202" fmla="*/ 10442 w 52118"/>
                      <a:gd name="connsiteY202" fmla="*/ 38084 h 48098"/>
                      <a:gd name="connsiteX203" fmla="*/ 9656 w 52118"/>
                      <a:gd name="connsiteY203" fmla="*/ 39229 h 48098"/>
                      <a:gd name="connsiteX204" fmla="*/ 8847 w 52118"/>
                      <a:gd name="connsiteY204" fmla="*/ 40442 h 48098"/>
                      <a:gd name="connsiteX205" fmla="*/ 8016 w 52118"/>
                      <a:gd name="connsiteY205" fmla="*/ 41677 h 48098"/>
                      <a:gd name="connsiteX206" fmla="*/ 7186 w 52118"/>
                      <a:gd name="connsiteY206" fmla="*/ 42889 h 48098"/>
                      <a:gd name="connsiteX207" fmla="*/ 6400 w 52118"/>
                      <a:gd name="connsiteY207" fmla="*/ 44057 h 48098"/>
                      <a:gd name="connsiteX208" fmla="*/ 5007 w 52118"/>
                      <a:gd name="connsiteY208" fmla="*/ 46123 h 48098"/>
                      <a:gd name="connsiteX209" fmla="*/ 4783 w 52118"/>
                      <a:gd name="connsiteY209" fmla="*/ 46460 h 48098"/>
                      <a:gd name="connsiteX210" fmla="*/ 4064 w 52118"/>
                      <a:gd name="connsiteY210" fmla="*/ 47178 h 48098"/>
                      <a:gd name="connsiteX211" fmla="*/ 3593 w 52118"/>
                      <a:gd name="connsiteY211" fmla="*/ 47268 h 48098"/>
                      <a:gd name="connsiteX212" fmla="*/ 2964 w 52118"/>
                      <a:gd name="connsiteY212" fmla="*/ 47425 h 48098"/>
                      <a:gd name="connsiteX213" fmla="*/ 2807 w 52118"/>
                      <a:gd name="connsiteY213" fmla="*/ 47470 h 48098"/>
                      <a:gd name="connsiteX214" fmla="*/ 2762 w 52118"/>
                      <a:gd name="connsiteY214" fmla="*/ 47470 h 48098"/>
                      <a:gd name="connsiteX215" fmla="*/ 2605 w 52118"/>
                      <a:gd name="connsiteY215" fmla="*/ 47672 h 48098"/>
                      <a:gd name="connsiteX216" fmla="*/ 2403 w 52118"/>
                      <a:gd name="connsiteY216" fmla="*/ 47829 h 48098"/>
                      <a:gd name="connsiteX217" fmla="*/ 2178 w 52118"/>
                      <a:gd name="connsiteY217" fmla="*/ 47964 h 48098"/>
                      <a:gd name="connsiteX218" fmla="*/ 1954 w 52118"/>
                      <a:gd name="connsiteY218" fmla="*/ 48054 h 48098"/>
                      <a:gd name="connsiteX219" fmla="*/ 1707 w 52118"/>
                      <a:gd name="connsiteY219" fmla="*/ 48099 h 48098"/>
                      <a:gd name="connsiteX220" fmla="*/ 1707 w 52118"/>
                      <a:gd name="connsiteY220" fmla="*/ 48099 h 48098"/>
                      <a:gd name="connsiteX221" fmla="*/ 1459 w 52118"/>
                      <a:gd name="connsiteY221" fmla="*/ 48099 h 48098"/>
                      <a:gd name="connsiteX222" fmla="*/ 1459 w 52118"/>
                      <a:gd name="connsiteY222" fmla="*/ 48099 h 48098"/>
                      <a:gd name="connsiteX223" fmla="*/ 0 w 52118"/>
                      <a:gd name="connsiteY223" fmla="*/ 46504 h 48098"/>
                      <a:gd name="connsiteX224" fmla="*/ 1572 w 52118"/>
                      <a:gd name="connsiteY224" fmla="*/ 45045 h 48098"/>
                      <a:gd name="connsiteX225" fmla="*/ 1572 w 52118"/>
                      <a:gd name="connsiteY225" fmla="*/ 45045 h 48098"/>
                      <a:gd name="connsiteX226" fmla="*/ 269 w 52118"/>
                      <a:gd name="connsiteY226" fmla="*/ 45674 h 48098"/>
                      <a:gd name="connsiteX227" fmla="*/ 269 w 52118"/>
                      <a:gd name="connsiteY227" fmla="*/ 45629 h 48098"/>
                      <a:gd name="connsiteX228" fmla="*/ 269 w 52118"/>
                      <a:gd name="connsiteY228" fmla="*/ 45629 h 48098"/>
                      <a:gd name="connsiteX229" fmla="*/ 269 w 52118"/>
                      <a:gd name="connsiteY229" fmla="*/ 45472 h 48098"/>
                      <a:gd name="connsiteX230" fmla="*/ 180 w 52118"/>
                      <a:gd name="connsiteY230" fmla="*/ 44820 h 48098"/>
                      <a:gd name="connsiteX231" fmla="*/ 112 w 52118"/>
                      <a:gd name="connsiteY231" fmla="*/ 44349 h 48098"/>
                      <a:gd name="connsiteX232" fmla="*/ 539 w 52118"/>
                      <a:gd name="connsiteY232" fmla="*/ 43428 h 48098"/>
                      <a:gd name="connsiteX233" fmla="*/ 786 w 52118"/>
                      <a:gd name="connsiteY233" fmla="*/ 43114 h 48098"/>
                      <a:gd name="connsiteX234" fmla="*/ 2268 w 52118"/>
                      <a:gd name="connsiteY234" fmla="*/ 41115 h 48098"/>
                      <a:gd name="connsiteX235" fmla="*/ 3121 w 52118"/>
                      <a:gd name="connsiteY235" fmla="*/ 39992 h 48098"/>
                      <a:gd name="connsiteX236" fmla="*/ 3997 w 52118"/>
                      <a:gd name="connsiteY236" fmla="*/ 38802 h 48098"/>
                      <a:gd name="connsiteX237" fmla="*/ 4895 w 52118"/>
                      <a:gd name="connsiteY237" fmla="*/ 37612 h 48098"/>
                      <a:gd name="connsiteX238" fmla="*/ 5771 w 52118"/>
                      <a:gd name="connsiteY238" fmla="*/ 36445 h 48098"/>
                      <a:gd name="connsiteX239" fmla="*/ 6602 w 52118"/>
                      <a:gd name="connsiteY239" fmla="*/ 35322 h 48098"/>
                      <a:gd name="connsiteX240" fmla="*/ 7006 w 52118"/>
                      <a:gd name="connsiteY240" fmla="*/ 34805 h 48098"/>
                      <a:gd name="connsiteX241" fmla="*/ 7388 w 52118"/>
                      <a:gd name="connsiteY241" fmla="*/ 34311 h 48098"/>
                      <a:gd name="connsiteX242" fmla="*/ 7747 w 52118"/>
                      <a:gd name="connsiteY242" fmla="*/ 33840 h 48098"/>
                      <a:gd name="connsiteX243" fmla="*/ 8084 w 52118"/>
                      <a:gd name="connsiteY243" fmla="*/ 33413 h 48098"/>
                      <a:gd name="connsiteX244" fmla="*/ 8398 w 52118"/>
                      <a:gd name="connsiteY244" fmla="*/ 33009 h 48098"/>
                      <a:gd name="connsiteX245" fmla="*/ 8668 w 52118"/>
                      <a:gd name="connsiteY245" fmla="*/ 32650 h 48098"/>
                      <a:gd name="connsiteX246" fmla="*/ 8915 w 52118"/>
                      <a:gd name="connsiteY246" fmla="*/ 32335 h 48098"/>
                      <a:gd name="connsiteX247" fmla="*/ 9117 w 52118"/>
                      <a:gd name="connsiteY247" fmla="*/ 32066 h 48098"/>
                      <a:gd name="connsiteX248" fmla="*/ 9207 w 52118"/>
                      <a:gd name="connsiteY248" fmla="*/ 31954 h 48098"/>
                      <a:gd name="connsiteX249" fmla="*/ 9296 w 52118"/>
                      <a:gd name="connsiteY249" fmla="*/ 31841 h 48098"/>
                      <a:gd name="connsiteX250" fmla="*/ 9386 w 52118"/>
                      <a:gd name="connsiteY250" fmla="*/ 31729 h 48098"/>
                      <a:gd name="connsiteX251" fmla="*/ 9476 w 52118"/>
                      <a:gd name="connsiteY251" fmla="*/ 31639 h 48098"/>
                      <a:gd name="connsiteX252" fmla="*/ 9903 w 52118"/>
                      <a:gd name="connsiteY252" fmla="*/ 31190 h 48098"/>
                      <a:gd name="connsiteX253" fmla="*/ 10329 w 52118"/>
                      <a:gd name="connsiteY253" fmla="*/ 30763 h 48098"/>
                      <a:gd name="connsiteX254" fmla="*/ 10756 w 52118"/>
                      <a:gd name="connsiteY254" fmla="*/ 30337 h 48098"/>
                      <a:gd name="connsiteX255" fmla="*/ 11183 w 52118"/>
                      <a:gd name="connsiteY255" fmla="*/ 29933 h 48098"/>
                      <a:gd name="connsiteX256" fmla="*/ 11609 w 52118"/>
                      <a:gd name="connsiteY256" fmla="*/ 29528 h 48098"/>
                      <a:gd name="connsiteX257" fmla="*/ 12036 w 52118"/>
                      <a:gd name="connsiteY257" fmla="*/ 29124 h 48098"/>
                      <a:gd name="connsiteX258" fmla="*/ 12463 w 52118"/>
                      <a:gd name="connsiteY258" fmla="*/ 28720 h 48098"/>
                      <a:gd name="connsiteX259" fmla="*/ 12889 w 52118"/>
                      <a:gd name="connsiteY259" fmla="*/ 28316 h 48098"/>
                      <a:gd name="connsiteX260" fmla="*/ 13316 w 52118"/>
                      <a:gd name="connsiteY260" fmla="*/ 27912 h 48098"/>
                      <a:gd name="connsiteX261" fmla="*/ 13743 w 52118"/>
                      <a:gd name="connsiteY261" fmla="*/ 27507 h 48098"/>
                      <a:gd name="connsiteX262" fmla="*/ 14192 w 52118"/>
                      <a:gd name="connsiteY262" fmla="*/ 27126 h 48098"/>
                      <a:gd name="connsiteX263" fmla="*/ 14259 w 52118"/>
                      <a:gd name="connsiteY263" fmla="*/ 27058 h 48098"/>
                      <a:gd name="connsiteX264" fmla="*/ 14618 w 52118"/>
                      <a:gd name="connsiteY264" fmla="*/ 26744 h 48098"/>
                      <a:gd name="connsiteX265" fmla="*/ 15067 w 52118"/>
                      <a:gd name="connsiteY265" fmla="*/ 26362 h 48098"/>
                      <a:gd name="connsiteX266" fmla="*/ 15516 w 52118"/>
                      <a:gd name="connsiteY266" fmla="*/ 25981 h 48098"/>
                      <a:gd name="connsiteX267" fmla="*/ 15966 w 52118"/>
                      <a:gd name="connsiteY267" fmla="*/ 25599 h 48098"/>
                      <a:gd name="connsiteX268" fmla="*/ 16415 w 52118"/>
                      <a:gd name="connsiteY268" fmla="*/ 25217 h 48098"/>
                      <a:gd name="connsiteX269" fmla="*/ 16864 w 52118"/>
                      <a:gd name="connsiteY269" fmla="*/ 24835 h 48098"/>
                      <a:gd name="connsiteX270" fmla="*/ 17313 w 52118"/>
                      <a:gd name="connsiteY270" fmla="*/ 24476 h 48098"/>
                      <a:gd name="connsiteX271" fmla="*/ 17762 w 52118"/>
                      <a:gd name="connsiteY271" fmla="*/ 24117 h 48098"/>
                      <a:gd name="connsiteX272" fmla="*/ 18211 w 52118"/>
                      <a:gd name="connsiteY272" fmla="*/ 23757 h 48098"/>
                      <a:gd name="connsiteX273" fmla="*/ 18660 w 52118"/>
                      <a:gd name="connsiteY273" fmla="*/ 23398 h 48098"/>
                      <a:gd name="connsiteX274" fmla="*/ 19109 w 52118"/>
                      <a:gd name="connsiteY274" fmla="*/ 23039 h 48098"/>
                      <a:gd name="connsiteX275" fmla="*/ 19558 w 52118"/>
                      <a:gd name="connsiteY275" fmla="*/ 22680 h 48098"/>
                      <a:gd name="connsiteX276" fmla="*/ 20007 w 52118"/>
                      <a:gd name="connsiteY276" fmla="*/ 22320 h 48098"/>
                      <a:gd name="connsiteX277" fmla="*/ 20457 w 52118"/>
                      <a:gd name="connsiteY277" fmla="*/ 21961 h 48098"/>
                      <a:gd name="connsiteX278" fmla="*/ 20906 w 52118"/>
                      <a:gd name="connsiteY278" fmla="*/ 21602 h 48098"/>
                      <a:gd name="connsiteX279" fmla="*/ 21355 w 52118"/>
                      <a:gd name="connsiteY279" fmla="*/ 21243 h 48098"/>
                      <a:gd name="connsiteX280" fmla="*/ 21826 w 52118"/>
                      <a:gd name="connsiteY280" fmla="*/ 20883 h 48098"/>
                      <a:gd name="connsiteX281" fmla="*/ 22298 w 52118"/>
                      <a:gd name="connsiteY281" fmla="*/ 20524 h 48098"/>
                      <a:gd name="connsiteX282" fmla="*/ 22769 w 52118"/>
                      <a:gd name="connsiteY282" fmla="*/ 20187 h 48098"/>
                      <a:gd name="connsiteX283" fmla="*/ 23241 w 52118"/>
                      <a:gd name="connsiteY283" fmla="*/ 19828 h 48098"/>
                      <a:gd name="connsiteX284" fmla="*/ 23713 w 52118"/>
                      <a:gd name="connsiteY284" fmla="*/ 19491 h 48098"/>
                      <a:gd name="connsiteX285" fmla="*/ 24184 w 52118"/>
                      <a:gd name="connsiteY285" fmla="*/ 19154 h 48098"/>
                      <a:gd name="connsiteX286" fmla="*/ 24498 w 52118"/>
                      <a:gd name="connsiteY286" fmla="*/ 18930 h 48098"/>
                      <a:gd name="connsiteX287" fmla="*/ 24656 w 52118"/>
                      <a:gd name="connsiteY287" fmla="*/ 18817 h 48098"/>
                      <a:gd name="connsiteX288" fmla="*/ 25127 w 52118"/>
                      <a:gd name="connsiteY288" fmla="*/ 18481 h 48098"/>
                      <a:gd name="connsiteX289" fmla="*/ 25599 w 52118"/>
                      <a:gd name="connsiteY289" fmla="*/ 18144 h 48098"/>
                      <a:gd name="connsiteX290" fmla="*/ 26542 w 52118"/>
                      <a:gd name="connsiteY290" fmla="*/ 17470 h 48098"/>
                      <a:gd name="connsiteX291" fmla="*/ 27485 w 52118"/>
                      <a:gd name="connsiteY291" fmla="*/ 16796 h 48098"/>
                      <a:gd name="connsiteX292" fmla="*/ 28428 w 52118"/>
                      <a:gd name="connsiteY292" fmla="*/ 16123 h 48098"/>
                      <a:gd name="connsiteX293" fmla="*/ 29371 w 52118"/>
                      <a:gd name="connsiteY293" fmla="*/ 15449 h 48098"/>
                      <a:gd name="connsiteX294" fmla="*/ 31235 w 52118"/>
                      <a:gd name="connsiteY294" fmla="*/ 14124 h 48098"/>
                      <a:gd name="connsiteX295" fmla="*/ 32178 w 52118"/>
                      <a:gd name="connsiteY295" fmla="*/ 13451 h 48098"/>
                      <a:gd name="connsiteX296" fmla="*/ 32874 w 52118"/>
                      <a:gd name="connsiteY296" fmla="*/ 12957 h 48098"/>
                      <a:gd name="connsiteX297" fmla="*/ 33121 w 52118"/>
                      <a:gd name="connsiteY297" fmla="*/ 12777 h 48098"/>
                      <a:gd name="connsiteX298" fmla="*/ 34064 w 52118"/>
                      <a:gd name="connsiteY298" fmla="*/ 12126 h 48098"/>
                      <a:gd name="connsiteX299" fmla="*/ 35007 w 52118"/>
                      <a:gd name="connsiteY299" fmla="*/ 11475 h 48098"/>
                      <a:gd name="connsiteX300" fmla="*/ 35951 w 52118"/>
                      <a:gd name="connsiteY300" fmla="*/ 10823 h 48098"/>
                      <a:gd name="connsiteX301" fmla="*/ 36422 w 52118"/>
                      <a:gd name="connsiteY301" fmla="*/ 10487 h 48098"/>
                      <a:gd name="connsiteX302" fmla="*/ 36849 w 52118"/>
                      <a:gd name="connsiteY302" fmla="*/ 10195 h 48098"/>
                      <a:gd name="connsiteX303" fmla="*/ 36894 w 52118"/>
                      <a:gd name="connsiteY303" fmla="*/ 10150 h 48098"/>
                      <a:gd name="connsiteX304" fmla="*/ 37365 w 52118"/>
                      <a:gd name="connsiteY304" fmla="*/ 9813 h 48098"/>
                      <a:gd name="connsiteX305" fmla="*/ 37837 w 52118"/>
                      <a:gd name="connsiteY305" fmla="*/ 9476 h 48098"/>
                      <a:gd name="connsiteX306" fmla="*/ 38308 w 52118"/>
                      <a:gd name="connsiteY306" fmla="*/ 9139 h 48098"/>
                      <a:gd name="connsiteX307" fmla="*/ 38780 w 52118"/>
                      <a:gd name="connsiteY307" fmla="*/ 8802 h 48098"/>
                      <a:gd name="connsiteX308" fmla="*/ 39184 w 52118"/>
                      <a:gd name="connsiteY308" fmla="*/ 8510 h 48098"/>
                      <a:gd name="connsiteX309" fmla="*/ 39566 w 52118"/>
                      <a:gd name="connsiteY309" fmla="*/ 8241 h 48098"/>
                      <a:gd name="connsiteX310" fmla="*/ 39925 w 52118"/>
                      <a:gd name="connsiteY310" fmla="*/ 7994 h 48098"/>
                      <a:gd name="connsiteX311" fmla="*/ 40262 w 52118"/>
                      <a:gd name="connsiteY311" fmla="*/ 7747 h 48098"/>
                      <a:gd name="connsiteX312" fmla="*/ 40599 w 52118"/>
                      <a:gd name="connsiteY312" fmla="*/ 7522 h 48098"/>
                      <a:gd name="connsiteX313" fmla="*/ 40913 w 52118"/>
                      <a:gd name="connsiteY313" fmla="*/ 7320 h 48098"/>
                      <a:gd name="connsiteX314" fmla="*/ 41205 w 52118"/>
                      <a:gd name="connsiteY314" fmla="*/ 7118 h 48098"/>
                      <a:gd name="connsiteX315" fmla="*/ 41340 w 52118"/>
                      <a:gd name="connsiteY315" fmla="*/ 7028 h 48098"/>
                      <a:gd name="connsiteX316" fmla="*/ 41497 w 52118"/>
                      <a:gd name="connsiteY316" fmla="*/ 6939 h 48098"/>
                      <a:gd name="connsiteX317" fmla="*/ 41766 w 52118"/>
                      <a:gd name="connsiteY317" fmla="*/ 6759 h 48098"/>
                      <a:gd name="connsiteX318" fmla="*/ 42013 w 52118"/>
                      <a:gd name="connsiteY318" fmla="*/ 6602 h 48098"/>
                      <a:gd name="connsiteX319" fmla="*/ 42260 w 52118"/>
                      <a:gd name="connsiteY319" fmla="*/ 6445 h 48098"/>
                      <a:gd name="connsiteX320" fmla="*/ 42507 w 52118"/>
                      <a:gd name="connsiteY320" fmla="*/ 6310 h 48098"/>
                      <a:gd name="connsiteX321" fmla="*/ 42732 w 52118"/>
                      <a:gd name="connsiteY321" fmla="*/ 6175 h 48098"/>
                      <a:gd name="connsiteX322" fmla="*/ 42957 w 52118"/>
                      <a:gd name="connsiteY322" fmla="*/ 6040 h 48098"/>
                      <a:gd name="connsiteX323" fmla="*/ 43181 w 52118"/>
                      <a:gd name="connsiteY323" fmla="*/ 5906 h 48098"/>
                      <a:gd name="connsiteX324" fmla="*/ 43406 w 52118"/>
                      <a:gd name="connsiteY324" fmla="*/ 5793 h 48098"/>
                      <a:gd name="connsiteX325" fmla="*/ 43630 w 52118"/>
                      <a:gd name="connsiteY325" fmla="*/ 5681 h 48098"/>
                      <a:gd name="connsiteX326" fmla="*/ 43855 w 52118"/>
                      <a:gd name="connsiteY326" fmla="*/ 5569 h 48098"/>
                      <a:gd name="connsiteX327" fmla="*/ 44304 w 52118"/>
                      <a:gd name="connsiteY327" fmla="*/ 5344 h 48098"/>
                      <a:gd name="connsiteX328" fmla="*/ 45292 w 52118"/>
                      <a:gd name="connsiteY328" fmla="*/ 4828 h 48098"/>
                      <a:gd name="connsiteX329" fmla="*/ 45853 w 52118"/>
                      <a:gd name="connsiteY329" fmla="*/ 4536 h 48098"/>
                      <a:gd name="connsiteX330" fmla="*/ 46168 w 52118"/>
                      <a:gd name="connsiteY330" fmla="*/ 4379 h 48098"/>
                      <a:gd name="connsiteX331" fmla="*/ 46504 w 52118"/>
                      <a:gd name="connsiteY331" fmla="*/ 4199 h 48098"/>
                      <a:gd name="connsiteX332" fmla="*/ 46864 w 52118"/>
                      <a:gd name="connsiteY332" fmla="*/ 4019 h 48098"/>
                      <a:gd name="connsiteX333" fmla="*/ 47223 w 52118"/>
                      <a:gd name="connsiteY333" fmla="*/ 3817 h 48098"/>
                      <a:gd name="connsiteX334" fmla="*/ 47627 w 52118"/>
                      <a:gd name="connsiteY334" fmla="*/ 3593 h 48098"/>
                      <a:gd name="connsiteX335" fmla="*/ 48054 w 52118"/>
                      <a:gd name="connsiteY335" fmla="*/ 3368 h 48098"/>
                      <a:gd name="connsiteX336" fmla="*/ 48121 w 52118"/>
                      <a:gd name="connsiteY336" fmla="*/ 3323 h 48098"/>
                      <a:gd name="connsiteX337" fmla="*/ 48189 w 52118"/>
                      <a:gd name="connsiteY337" fmla="*/ 3278 h 48098"/>
                      <a:gd name="connsiteX338" fmla="*/ 48256 w 52118"/>
                      <a:gd name="connsiteY338" fmla="*/ 3234 h 48098"/>
                      <a:gd name="connsiteX339" fmla="*/ 48323 w 52118"/>
                      <a:gd name="connsiteY339" fmla="*/ 3234 h 48098"/>
                      <a:gd name="connsiteX340" fmla="*/ 48391 w 52118"/>
                      <a:gd name="connsiteY340" fmla="*/ 3166 h 48098"/>
                      <a:gd name="connsiteX341" fmla="*/ 48458 w 52118"/>
                      <a:gd name="connsiteY341" fmla="*/ 3166 h 48098"/>
                      <a:gd name="connsiteX342" fmla="*/ 48525 w 52118"/>
                      <a:gd name="connsiteY342" fmla="*/ 3121 h 48098"/>
                      <a:gd name="connsiteX343" fmla="*/ 48615 w 52118"/>
                      <a:gd name="connsiteY343" fmla="*/ 3121 h 48098"/>
                      <a:gd name="connsiteX344" fmla="*/ 48772 w 52118"/>
                      <a:gd name="connsiteY344" fmla="*/ 3054 h 48098"/>
                      <a:gd name="connsiteX345" fmla="*/ 48930 w 52118"/>
                      <a:gd name="connsiteY345" fmla="*/ 3009 h 48098"/>
                      <a:gd name="connsiteX346" fmla="*/ 49087 w 52118"/>
                      <a:gd name="connsiteY346" fmla="*/ 3009 h 48098"/>
                      <a:gd name="connsiteX347" fmla="*/ 49244 w 52118"/>
                      <a:gd name="connsiteY347" fmla="*/ 2964 h 48098"/>
                      <a:gd name="connsiteX348" fmla="*/ 49401 w 52118"/>
                      <a:gd name="connsiteY348" fmla="*/ 2964 h 48098"/>
                      <a:gd name="connsiteX349" fmla="*/ 49558 w 52118"/>
                      <a:gd name="connsiteY349" fmla="*/ 2942 h 48098"/>
                      <a:gd name="connsiteX350" fmla="*/ 49873 w 52118"/>
                      <a:gd name="connsiteY350" fmla="*/ 2942 h 48098"/>
                      <a:gd name="connsiteX351" fmla="*/ 50187 w 52118"/>
                      <a:gd name="connsiteY351" fmla="*/ 2897 h 48098"/>
                      <a:gd name="connsiteX352" fmla="*/ 50344 w 52118"/>
                      <a:gd name="connsiteY352" fmla="*/ 2897 h 48098"/>
                      <a:gd name="connsiteX353" fmla="*/ 50479 w 52118"/>
                      <a:gd name="connsiteY353" fmla="*/ 2874 h 48098"/>
                      <a:gd name="connsiteX354" fmla="*/ 50614 w 52118"/>
                      <a:gd name="connsiteY354" fmla="*/ 2874 h 48098"/>
                      <a:gd name="connsiteX355" fmla="*/ 50748 w 52118"/>
                      <a:gd name="connsiteY355" fmla="*/ 2852 h 48098"/>
                      <a:gd name="connsiteX356" fmla="*/ 50861 w 52118"/>
                      <a:gd name="connsiteY356" fmla="*/ 2852 h 48098"/>
                      <a:gd name="connsiteX357" fmla="*/ 50973 w 52118"/>
                      <a:gd name="connsiteY357" fmla="*/ 2807 h 48098"/>
                      <a:gd name="connsiteX358" fmla="*/ 51018 w 52118"/>
                      <a:gd name="connsiteY358" fmla="*/ 2807 h 48098"/>
                      <a:gd name="connsiteX359" fmla="*/ 51018 w 52118"/>
                      <a:gd name="connsiteY359" fmla="*/ 2807 h 48098"/>
                      <a:gd name="connsiteX360" fmla="*/ 51063 w 52118"/>
                      <a:gd name="connsiteY360" fmla="*/ 2807 h 48098"/>
                      <a:gd name="connsiteX361" fmla="*/ 51108 w 52118"/>
                      <a:gd name="connsiteY361" fmla="*/ 2784 h 48098"/>
                      <a:gd name="connsiteX362" fmla="*/ 51108 w 52118"/>
                      <a:gd name="connsiteY362" fmla="*/ 2784 h 48098"/>
                      <a:gd name="connsiteX363" fmla="*/ 51153 w 52118"/>
                      <a:gd name="connsiteY363" fmla="*/ 2784 h 48098"/>
                      <a:gd name="connsiteX364" fmla="*/ 51153 w 52118"/>
                      <a:gd name="connsiteY364" fmla="*/ 2784 h 48098"/>
                      <a:gd name="connsiteX365" fmla="*/ 51198 w 52118"/>
                      <a:gd name="connsiteY365" fmla="*/ 2784 h 48098"/>
                      <a:gd name="connsiteX366" fmla="*/ 51153 w 52118"/>
                      <a:gd name="connsiteY366" fmla="*/ 2717 h 48098"/>
                      <a:gd name="connsiteX367" fmla="*/ 51085 w 52118"/>
                      <a:gd name="connsiteY367" fmla="*/ 2627 h 48098"/>
                      <a:gd name="connsiteX368" fmla="*/ 51018 w 52118"/>
                      <a:gd name="connsiteY368" fmla="*/ 2537 h 48098"/>
                      <a:gd name="connsiteX369" fmla="*/ 50838 w 52118"/>
                      <a:gd name="connsiteY369" fmla="*/ 2335 h 48098"/>
                      <a:gd name="connsiteX370" fmla="*/ 50771 w 52118"/>
                      <a:gd name="connsiteY370" fmla="*/ 2246 h 48098"/>
                      <a:gd name="connsiteX371" fmla="*/ 50636 w 52118"/>
                      <a:gd name="connsiteY371" fmla="*/ 2111 h 48098"/>
                      <a:gd name="connsiteX372" fmla="*/ 50412 w 52118"/>
                      <a:gd name="connsiteY372" fmla="*/ 1886 h 48098"/>
                      <a:gd name="connsiteX373" fmla="*/ 50165 w 52118"/>
                      <a:gd name="connsiteY373" fmla="*/ 1662 h 48098"/>
                      <a:gd name="connsiteX374" fmla="*/ 49918 w 52118"/>
                      <a:gd name="connsiteY374" fmla="*/ 1437 h 48098"/>
                      <a:gd name="connsiteX375" fmla="*/ 49671 w 52118"/>
                      <a:gd name="connsiteY375" fmla="*/ 1213 h 48098"/>
                      <a:gd name="connsiteX376" fmla="*/ 49446 w 52118"/>
                      <a:gd name="connsiteY376" fmla="*/ 1010 h 48098"/>
                      <a:gd name="connsiteX377" fmla="*/ 49222 w 52118"/>
                      <a:gd name="connsiteY377" fmla="*/ 808 h 48098"/>
                      <a:gd name="connsiteX378" fmla="*/ 49019 w 52118"/>
                      <a:gd name="connsiteY378" fmla="*/ 629 h 48098"/>
                      <a:gd name="connsiteX379" fmla="*/ 48930 w 52118"/>
                      <a:gd name="connsiteY379" fmla="*/ 561 h 48098"/>
                      <a:gd name="connsiteX380" fmla="*/ 48930 w 52118"/>
                      <a:gd name="connsiteY380" fmla="*/ 561 h 48098"/>
                      <a:gd name="connsiteX381" fmla="*/ 51422 w 52118"/>
                      <a:gd name="connsiteY381" fmla="*/ 2874 h 48098"/>
                      <a:gd name="connsiteX382" fmla="*/ 51422 w 52118"/>
                      <a:gd name="connsiteY382" fmla="*/ 2874 h 48098"/>
                      <a:gd name="connsiteX383" fmla="*/ 51422 w 52118"/>
                      <a:gd name="connsiteY383" fmla="*/ 2874 h 48098"/>
                      <a:gd name="connsiteX384" fmla="*/ 51422 w 52118"/>
                      <a:gd name="connsiteY384" fmla="*/ 2874 h 48098"/>
                      <a:gd name="connsiteX385" fmla="*/ 51400 w 52118"/>
                      <a:gd name="connsiteY385" fmla="*/ 2874 h 48098"/>
                      <a:gd name="connsiteX386" fmla="*/ 51400 w 52118"/>
                      <a:gd name="connsiteY386" fmla="*/ 2874 h 48098"/>
                      <a:gd name="connsiteX387" fmla="*/ 51400 w 52118"/>
                      <a:gd name="connsiteY387" fmla="*/ 2874 h 48098"/>
                      <a:gd name="connsiteX388" fmla="*/ 51400 w 52118"/>
                      <a:gd name="connsiteY388" fmla="*/ 2919 h 48098"/>
                      <a:gd name="connsiteX389" fmla="*/ 51400 w 52118"/>
                      <a:gd name="connsiteY389" fmla="*/ 2897 h 48098"/>
                      <a:gd name="connsiteX390" fmla="*/ 51400 w 52118"/>
                      <a:gd name="connsiteY390" fmla="*/ 2942 h 48098"/>
                      <a:gd name="connsiteX391" fmla="*/ 51400 w 52118"/>
                      <a:gd name="connsiteY391" fmla="*/ 2897 h 48098"/>
                      <a:gd name="connsiteX392" fmla="*/ 51400 w 52118"/>
                      <a:gd name="connsiteY392" fmla="*/ 2942 h 48098"/>
                      <a:gd name="connsiteX393" fmla="*/ 51400 w 52118"/>
                      <a:gd name="connsiteY393" fmla="*/ 2897 h 48098"/>
                      <a:gd name="connsiteX394" fmla="*/ 51400 w 52118"/>
                      <a:gd name="connsiteY394" fmla="*/ 2942 h 48098"/>
                      <a:gd name="connsiteX395" fmla="*/ 51400 w 52118"/>
                      <a:gd name="connsiteY395" fmla="*/ 2897 h 48098"/>
                      <a:gd name="connsiteX396" fmla="*/ 51400 w 52118"/>
                      <a:gd name="connsiteY396" fmla="*/ 2897 h 48098"/>
                      <a:gd name="connsiteX397" fmla="*/ 51422 w 52118"/>
                      <a:gd name="connsiteY397" fmla="*/ 2852 h 48098"/>
                      <a:gd name="connsiteX398" fmla="*/ 51422 w 52118"/>
                      <a:gd name="connsiteY398" fmla="*/ 2852 h 48098"/>
                      <a:gd name="connsiteX399" fmla="*/ 51422 w 52118"/>
                      <a:gd name="connsiteY399" fmla="*/ 2852 h 48098"/>
                      <a:gd name="connsiteX400" fmla="*/ 51422 w 52118"/>
                      <a:gd name="connsiteY400" fmla="*/ 2852 h 48098"/>
                      <a:gd name="connsiteX401" fmla="*/ 51422 w 52118"/>
                      <a:gd name="connsiteY401" fmla="*/ 2852 h 48098"/>
                      <a:gd name="connsiteX402" fmla="*/ 51422 w 52118"/>
                      <a:gd name="connsiteY402" fmla="*/ 2852 h 48098"/>
                      <a:gd name="connsiteX403" fmla="*/ 51355 w 52118"/>
                      <a:gd name="connsiteY403" fmla="*/ 2762 h 48098"/>
                      <a:gd name="connsiteX404" fmla="*/ 51355 w 52118"/>
                      <a:gd name="connsiteY404" fmla="*/ 2762 h 48098"/>
                      <a:gd name="connsiteX405" fmla="*/ 51355 w 52118"/>
                      <a:gd name="connsiteY405" fmla="*/ 2762 h 48098"/>
                      <a:gd name="connsiteX406" fmla="*/ 51355 w 52118"/>
                      <a:gd name="connsiteY406" fmla="*/ 2762 h 48098"/>
                      <a:gd name="connsiteX407" fmla="*/ 48930 w 52118"/>
                      <a:gd name="connsiteY407" fmla="*/ 202 h 48098"/>
                      <a:gd name="connsiteX408" fmla="*/ 48930 w 52118"/>
                      <a:gd name="connsiteY408" fmla="*/ 135 h 48098"/>
                      <a:gd name="connsiteX409" fmla="*/ 48772 w 52118"/>
                      <a:gd name="connsiteY409" fmla="*/ 292 h 48098"/>
                      <a:gd name="connsiteX410" fmla="*/ 48840 w 52118"/>
                      <a:gd name="connsiteY410" fmla="*/ 292 h 48098"/>
                      <a:gd name="connsiteX411" fmla="*/ 48907 w 52118"/>
                      <a:gd name="connsiteY411" fmla="*/ 225 h 48098"/>
                      <a:gd name="connsiteX412" fmla="*/ 48907 w 52118"/>
                      <a:gd name="connsiteY412" fmla="*/ 180 h 48098"/>
                      <a:gd name="connsiteX413" fmla="*/ 48930 w 52118"/>
                      <a:gd name="connsiteY413" fmla="*/ 180 h 48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</a:cxnLst>
                    <a:rect l="l" t="t" r="r" b="b"/>
                    <a:pathLst>
                      <a:path w="52118" h="48098">
                        <a:moveTo>
                          <a:pt x="49064" y="584"/>
                        </a:moveTo>
                        <a:lnTo>
                          <a:pt x="48975" y="516"/>
                        </a:lnTo>
                        <a:lnTo>
                          <a:pt x="48907" y="449"/>
                        </a:lnTo>
                        <a:lnTo>
                          <a:pt x="48907" y="449"/>
                        </a:lnTo>
                        <a:cubicBezTo>
                          <a:pt x="48907" y="449"/>
                          <a:pt x="48840" y="404"/>
                          <a:pt x="48840" y="404"/>
                        </a:cubicBezTo>
                        <a:lnTo>
                          <a:pt x="48772" y="359"/>
                        </a:lnTo>
                        <a:lnTo>
                          <a:pt x="48772" y="359"/>
                        </a:lnTo>
                        <a:cubicBezTo>
                          <a:pt x="48772" y="359"/>
                          <a:pt x="48727" y="337"/>
                          <a:pt x="48727" y="337"/>
                        </a:cubicBezTo>
                        <a:lnTo>
                          <a:pt x="48727" y="337"/>
                        </a:lnTo>
                        <a:cubicBezTo>
                          <a:pt x="48727" y="337"/>
                          <a:pt x="48727" y="337"/>
                          <a:pt x="48727" y="337"/>
                        </a:cubicBezTo>
                        <a:lnTo>
                          <a:pt x="48727" y="337"/>
                        </a:lnTo>
                        <a:cubicBezTo>
                          <a:pt x="48727" y="337"/>
                          <a:pt x="48727" y="337"/>
                          <a:pt x="48727" y="337"/>
                        </a:cubicBezTo>
                        <a:lnTo>
                          <a:pt x="48727" y="337"/>
                        </a:lnTo>
                        <a:cubicBezTo>
                          <a:pt x="48727" y="337"/>
                          <a:pt x="48570" y="157"/>
                          <a:pt x="48570" y="157"/>
                        </a:cubicBezTo>
                        <a:lnTo>
                          <a:pt x="48570" y="157"/>
                        </a:lnTo>
                        <a:cubicBezTo>
                          <a:pt x="48570" y="157"/>
                          <a:pt x="48570" y="135"/>
                          <a:pt x="48570" y="135"/>
                        </a:cubicBezTo>
                        <a:lnTo>
                          <a:pt x="48570" y="135"/>
                        </a:lnTo>
                        <a:cubicBezTo>
                          <a:pt x="48570" y="135"/>
                          <a:pt x="48570" y="90"/>
                          <a:pt x="48570" y="90"/>
                        </a:cubicBezTo>
                        <a:lnTo>
                          <a:pt x="48570" y="90"/>
                        </a:lnTo>
                        <a:cubicBezTo>
                          <a:pt x="48570" y="90"/>
                          <a:pt x="48570" y="67"/>
                          <a:pt x="48570" y="67"/>
                        </a:cubicBezTo>
                        <a:lnTo>
                          <a:pt x="48570" y="67"/>
                        </a:lnTo>
                        <a:cubicBezTo>
                          <a:pt x="48570" y="67"/>
                          <a:pt x="48570" y="45"/>
                          <a:pt x="48570" y="45"/>
                        </a:cubicBezTo>
                        <a:lnTo>
                          <a:pt x="48593" y="45"/>
                        </a:lnTo>
                        <a:cubicBezTo>
                          <a:pt x="48593" y="45"/>
                          <a:pt x="48615" y="0"/>
                          <a:pt x="48615" y="0"/>
                        </a:cubicBezTo>
                        <a:lnTo>
                          <a:pt x="48638" y="0"/>
                        </a:lnTo>
                        <a:cubicBezTo>
                          <a:pt x="48638" y="0"/>
                          <a:pt x="48638" y="0"/>
                          <a:pt x="48638" y="0"/>
                        </a:cubicBezTo>
                        <a:lnTo>
                          <a:pt x="48660" y="0"/>
                        </a:lnTo>
                        <a:cubicBezTo>
                          <a:pt x="48660" y="0"/>
                          <a:pt x="48683" y="0"/>
                          <a:pt x="48683" y="0"/>
                        </a:cubicBezTo>
                        <a:lnTo>
                          <a:pt x="48705" y="0"/>
                        </a:lnTo>
                        <a:cubicBezTo>
                          <a:pt x="48705" y="0"/>
                          <a:pt x="48727" y="0"/>
                          <a:pt x="48727" y="0"/>
                        </a:cubicBezTo>
                        <a:lnTo>
                          <a:pt x="48772" y="0"/>
                        </a:lnTo>
                        <a:cubicBezTo>
                          <a:pt x="48772" y="0"/>
                          <a:pt x="48817" y="0"/>
                          <a:pt x="48817" y="0"/>
                        </a:cubicBezTo>
                        <a:lnTo>
                          <a:pt x="48840" y="0"/>
                        </a:lnTo>
                        <a:cubicBezTo>
                          <a:pt x="48840" y="0"/>
                          <a:pt x="48862" y="22"/>
                          <a:pt x="48862" y="22"/>
                        </a:cubicBezTo>
                        <a:lnTo>
                          <a:pt x="48930" y="67"/>
                        </a:lnTo>
                        <a:lnTo>
                          <a:pt x="48997" y="112"/>
                        </a:lnTo>
                        <a:lnTo>
                          <a:pt x="49064" y="157"/>
                        </a:lnTo>
                        <a:lnTo>
                          <a:pt x="49154" y="225"/>
                        </a:lnTo>
                        <a:lnTo>
                          <a:pt x="49244" y="292"/>
                        </a:lnTo>
                        <a:lnTo>
                          <a:pt x="49334" y="359"/>
                        </a:lnTo>
                        <a:lnTo>
                          <a:pt x="49558" y="516"/>
                        </a:lnTo>
                        <a:lnTo>
                          <a:pt x="49805" y="696"/>
                        </a:lnTo>
                        <a:lnTo>
                          <a:pt x="50052" y="898"/>
                        </a:lnTo>
                        <a:lnTo>
                          <a:pt x="50322" y="1100"/>
                        </a:lnTo>
                        <a:lnTo>
                          <a:pt x="50591" y="1325"/>
                        </a:lnTo>
                        <a:lnTo>
                          <a:pt x="50838" y="1527"/>
                        </a:lnTo>
                        <a:lnTo>
                          <a:pt x="51085" y="1729"/>
                        </a:lnTo>
                        <a:lnTo>
                          <a:pt x="51220" y="1841"/>
                        </a:lnTo>
                        <a:lnTo>
                          <a:pt x="51310" y="1909"/>
                        </a:lnTo>
                        <a:lnTo>
                          <a:pt x="51534" y="2088"/>
                        </a:lnTo>
                        <a:lnTo>
                          <a:pt x="51624" y="2156"/>
                        </a:lnTo>
                        <a:lnTo>
                          <a:pt x="51714" y="2223"/>
                        </a:lnTo>
                        <a:lnTo>
                          <a:pt x="51804" y="2290"/>
                        </a:lnTo>
                        <a:lnTo>
                          <a:pt x="51871" y="2358"/>
                        </a:lnTo>
                        <a:lnTo>
                          <a:pt x="51916" y="2403"/>
                        </a:lnTo>
                        <a:lnTo>
                          <a:pt x="51961" y="2448"/>
                        </a:lnTo>
                        <a:lnTo>
                          <a:pt x="52006" y="2515"/>
                        </a:lnTo>
                        <a:lnTo>
                          <a:pt x="52051" y="2582"/>
                        </a:lnTo>
                        <a:lnTo>
                          <a:pt x="52051" y="2650"/>
                        </a:lnTo>
                        <a:cubicBezTo>
                          <a:pt x="52051" y="2650"/>
                          <a:pt x="52118" y="2740"/>
                          <a:pt x="52118" y="2740"/>
                        </a:cubicBezTo>
                        <a:lnTo>
                          <a:pt x="52118" y="2829"/>
                        </a:lnTo>
                        <a:cubicBezTo>
                          <a:pt x="52118" y="2829"/>
                          <a:pt x="52118" y="2919"/>
                          <a:pt x="52118" y="2919"/>
                        </a:cubicBezTo>
                        <a:lnTo>
                          <a:pt x="52118" y="3009"/>
                        </a:lnTo>
                        <a:cubicBezTo>
                          <a:pt x="52118" y="3009"/>
                          <a:pt x="52073" y="3099"/>
                          <a:pt x="52073" y="3099"/>
                        </a:cubicBezTo>
                        <a:lnTo>
                          <a:pt x="52073" y="3166"/>
                        </a:lnTo>
                        <a:cubicBezTo>
                          <a:pt x="52073" y="3166"/>
                          <a:pt x="52006" y="3234"/>
                          <a:pt x="52006" y="3234"/>
                        </a:cubicBezTo>
                        <a:lnTo>
                          <a:pt x="51961" y="3301"/>
                        </a:lnTo>
                        <a:lnTo>
                          <a:pt x="51916" y="3346"/>
                        </a:lnTo>
                        <a:lnTo>
                          <a:pt x="51871" y="3391"/>
                        </a:lnTo>
                        <a:lnTo>
                          <a:pt x="51826" y="3436"/>
                        </a:lnTo>
                        <a:lnTo>
                          <a:pt x="51781" y="3481"/>
                        </a:lnTo>
                        <a:lnTo>
                          <a:pt x="51736" y="3525"/>
                        </a:lnTo>
                        <a:lnTo>
                          <a:pt x="51692" y="3570"/>
                        </a:lnTo>
                        <a:lnTo>
                          <a:pt x="51647" y="3570"/>
                        </a:lnTo>
                        <a:cubicBezTo>
                          <a:pt x="51647" y="3570"/>
                          <a:pt x="51579" y="3638"/>
                          <a:pt x="51579" y="3638"/>
                        </a:cubicBezTo>
                        <a:lnTo>
                          <a:pt x="51512" y="3638"/>
                        </a:lnTo>
                        <a:cubicBezTo>
                          <a:pt x="51512" y="3638"/>
                          <a:pt x="51445" y="3705"/>
                          <a:pt x="51445" y="3705"/>
                        </a:cubicBezTo>
                        <a:lnTo>
                          <a:pt x="51377" y="3705"/>
                        </a:lnTo>
                        <a:cubicBezTo>
                          <a:pt x="51377" y="3705"/>
                          <a:pt x="51243" y="3795"/>
                          <a:pt x="51243" y="3795"/>
                        </a:cubicBezTo>
                        <a:lnTo>
                          <a:pt x="51108" y="3840"/>
                        </a:lnTo>
                        <a:lnTo>
                          <a:pt x="50973" y="3885"/>
                        </a:lnTo>
                        <a:lnTo>
                          <a:pt x="50838" y="3930"/>
                        </a:lnTo>
                        <a:lnTo>
                          <a:pt x="50681" y="3975"/>
                        </a:lnTo>
                        <a:lnTo>
                          <a:pt x="50524" y="4019"/>
                        </a:lnTo>
                        <a:lnTo>
                          <a:pt x="50232" y="4132"/>
                        </a:lnTo>
                        <a:lnTo>
                          <a:pt x="49940" y="4244"/>
                        </a:lnTo>
                        <a:lnTo>
                          <a:pt x="49805" y="4289"/>
                        </a:lnTo>
                        <a:lnTo>
                          <a:pt x="49671" y="4334"/>
                        </a:lnTo>
                        <a:lnTo>
                          <a:pt x="49536" y="4379"/>
                        </a:lnTo>
                        <a:lnTo>
                          <a:pt x="49424" y="4424"/>
                        </a:lnTo>
                        <a:lnTo>
                          <a:pt x="49424" y="4424"/>
                        </a:lnTo>
                        <a:cubicBezTo>
                          <a:pt x="49424" y="4424"/>
                          <a:pt x="49311" y="4469"/>
                          <a:pt x="49311" y="4469"/>
                        </a:cubicBezTo>
                        <a:lnTo>
                          <a:pt x="49199" y="4513"/>
                        </a:lnTo>
                        <a:lnTo>
                          <a:pt x="49154" y="4513"/>
                        </a:lnTo>
                        <a:cubicBezTo>
                          <a:pt x="49154" y="4513"/>
                          <a:pt x="49154" y="4513"/>
                          <a:pt x="49154" y="4513"/>
                        </a:cubicBezTo>
                        <a:lnTo>
                          <a:pt x="49109" y="4513"/>
                        </a:lnTo>
                        <a:cubicBezTo>
                          <a:pt x="49109" y="4513"/>
                          <a:pt x="49064" y="4558"/>
                          <a:pt x="49064" y="4558"/>
                        </a:cubicBezTo>
                        <a:lnTo>
                          <a:pt x="49064" y="4558"/>
                        </a:lnTo>
                        <a:cubicBezTo>
                          <a:pt x="49064" y="4558"/>
                          <a:pt x="49019" y="4558"/>
                          <a:pt x="49019" y="4558"/>
                        </a:cubicBezTo>
                        <a:lnTo>
                          <a:pt x="48975" y="4558"/>
                        </a:lnTo>
                        <a:cubicBezTo>
                          <a:pt x="48975" y="4558"/>
                          <a:pt x="48975" y="4558"/>
                          <a:pt x="48975" y="4558"/>
                        </a:cubicBezTo>
                        <a:lnTo>
                          <a:pt x="48930" y="4558"/>
                        </a:lnTo>
                        <a:cubicBezTo>
                          <a:pt x="48930" y="4558"/>
                          <a:pt x="48952" y="4558"/>
                          <a:pt x="48952" y="4558"/>
                        </a:cubicBezTo>
                        <a:lnTo>
                          <a:pt x="48907" y="4558"/>
                        </a:lnTo>
                        <a:cubicBezTo>
                          <a:pt x="48907" y="4558"/>
                          <a:pt x="48930" y="4558"/>
                          <a:pt x="48930" y="4558"/>
                        </a:cubicBezTo>
                        <a:lnTo>
                          <a:pt x="48885" y="4558"/>
                        </a:lnTo>
                        <a:cubicBezTo>
                          <a:pt x="48885" y="4558"/>
                          <a:pt x="48480" y="4850"/>
                          <a:pt x="48480" y="4850"/>
                        </a:cubicBezTo>
                        <a:lnTo>
                          <a:pt x="48099" y="5097"/>
                        </a:lnTo>
                        <a:lnTo>
                          <a:pt x="47740" y="5344"/>
                        </a:lnTo>
                        <a:lnTo>
                          <a:pt x="47403" y="5569"/>
                        </a:lnTo>
                        <a:lnTo>
                          <a:pt x="47088" y="5771"/>
                        </a:lnTo>
                        <a:lnTo>
                          <a:pt x="46796" y="5973"/>
                        </a:lnTo>
                        <a:lnTo>
                          <a:pt x="46257" y="6332"/>
                        </a:lnTo>
                        <a:lnTo>
                          <a:pt x="45314" y="6939"/>
                        </a:lnTo>
                        <a:lnTo>
                          <a:pt x="44888" y="7208"/>
                        </a:lnTo>
                        <a:lnTo>
                          <a:pt x="44686" y="7343"/>
                        </a:lnTo>
                        <a:lnTo>
                          <a:pt x="44484" y="7478"/>
                        </a:lnTo>
                        <a:lnTo>
                          <a:pt x="44281" y="7612"/>
                        </a:lnTo>
                        <a:lnTo>
                          <a:pt x="44079" y="7747"/>
                        </a:lnTo>
                        <a:lnTo>
                          <a:pt x="43877" y="7882"/>
                        </a:lnTo>
                        <a:lnTo>
                          <a:pt x="43675" y="8016"/>
                        </a:lnTo>
                        <a:lnTo>
                          <a:pt x="43473" y="8174"/>
                        </a:lnTo>
                        <a:lnTo>
                          <a:pt x="43271" y="8331"/>
                        </a:lnTo>
                        <a:lnTo>
                          <a:pt x="43046" y="8510"/>
                        </a:lnTo>
                        <a:lnTo>
                          <a:pt x="42822" y="8690"/>
                        </a:lnTo>
                        <a:lnTo>
                          <a:pt x="42687" y="8802"/>
                        </a:lnTo>
                        <a:lnTo>
                          <a:pt x="42575" y="8892"/>
                        </a:lnTo>
                        <a:lnTo>
                          <a:pt x="42305" y="9094"/>
                        </a:lnTo>
                        <a:lnTo>
                          <a:pt x="42036" y="9319"/>
                        </a:lnTo>
                        <a:lnTo>
                          <a:pt x="41744" y="9566"/>
                        </a:lnTo>
                        <a:lnTo>
                          <a:pt x="41430" y="9835"/>
                        </a:lnTo>
                        <a:lnTo>
                          <a:pt x="41093" y="10105"/>
                        </a:lnTo>
                        <a:lnTo>
                          <a:pt x="40733" y="10419"/>
                        </a:lnTo>
                        <a:lnTo>
                          <a:pt x="40352" y="10734"/>
                        </a:lnTo>
                        <a:lnTo>
                          <a:pt x="39903" y="11115"/>
                        </a:lnTo>
                        <a:lnTo>
                          <a:pt x="39454" y="11497"/>
                        </a:lnTo>
                        <a:lnTo>
                          <a:pt x="39004" y="11879"/>
                        </a:lnTo>
                        <a:lnTo>
                          <a:pt x="38555" y="12260"/>
                        </a:lnTo>
                        <a:lnTo>
                          <a:pt x="38510" y="12305"/>
                        </a:lnTo>
                        <a:lnTo>
                          <a:pt x="38106" y="12642"/>
                        </a:lnTo>
                        <a:lnTo>
                          <a:pt x="37657" y="13001"/>
                        </a:lnTo>
                        <a:lnTo>
                          <a:pt x="36759" y="13742"/>
                        </a:lnTo>
                        <a:lnTo>
                          <a:pt x="35861" y="14484"/>
                        </a:lnTo>
                        <a:lnTo>
                          <a:pt x="34963" y="15225"/>
                        </a:lnTo>
                        <a:lnTo>
                          <a:pt x="34715" y="15427"/>
                        </a:lnTo>
                        <a:lnTo>
                          <a:pt x="34042" y="15943"/>
                        </a:lnTo>
                        <a:lnTo>
                          <a:pt x="33144" y="16662"/>
                        </a:lnTo>
                        <a:lnTo>
                          <a:pt x="31347" y="18099"/>
                        </a:lnTo>
                        <a:lnTo>
                          <a:pt x="30449" y="18817"/>
                        </a:lnTo>
                        <a:lnTo>
                          <a:pt x="29551" y="19536"/>
                        </a:lnTo>
                        <a:lnTo>
                          <a:pt x="28653" y="20254"/>
                        </a:lnTo>
                        <a:lnTo>
                          <a:pt x="27754" y="20973"/>
                        </a:lnTo>
                        <a:lnTo>
                          <a:pt x="27305" y="21332"/>
                        </a:lnTo>
                        <a:lnTo>
                          <a:pt x="26856" y="21692"/>
                        </a:lnTo>
                        <a:lnTo>
                          <a:pt x="26699" y="21804"/>
                        </a:lnTo>
                        <a:lnTo>
                          <a:pt x="26407" y="22051"/>
                        </a:lnTo>
                        <a:lnTo>
                          <a:pt x="25958" y="22410"/>
                        </a:lnTo>
                        <a:lnTo>
                          <a:pt x="25509" y="22769"/>
                        </a:lnTo>
                        <a:lnTo>
                          <a:pt x="25060" y="23129"/>
                        </a:lnTo>
                        <a:lnTo>
                          <a:pt x="24633" y="23488"/>
                        </a:lnTo>
                        <a:lnTo>
                          <a:pt x="24207" y="23847"/>
                        </a:lnTo>
                        <a:lnTo>
                          <a:pt x="23780" y="24207"/>
                        </a:lnTo>
                        <a:lnTo>
                          <a:pt x="23353" y="24566"/>
                        </a:lnTo>
                        <a:lnTo>
                          <a:pt x="22927" y="24925"/>
                        </a:lnTo>
                        <a:lnTo>
                          <a:pt x="22500" y="25284"/>
                        </a:lnTo>
                        <a:lnTo>
                          <a:pt x="22073" y="25644"/>
                        </a:lnTo>
                        <a:lnTo>
                          <a:pt x="21647" y="26025"/>
                        </a:lnTo>
                        <a:lnTo>
                          <a:pt x="21220" y="26407"/>
                        </a:lnTo>
                        <a:lnTo>
                          <a:pt x="20793" y="26789"/>
                        </a:lnTo>
                        <a:lnTo>
                          <a:pt x="20367" y="27171"/>
                        </a:lnTo>
                        <a:lnTo>
                          <a:pt x="19940" y="27552"/>
                        </a:lnTo>
                        <a:lnTo>
                          <a:pt x="19513" y="27934"/>
                        </a:lnTo>
                        <a:lnTo>
                          <a:pt x="19087" y="28316"/>
                        </a:lnTo>
                        <a:lnTo>
                          <a:pt x="18683" y="28698"/>
                        </a:lnTo>
                        <a:lnTo>
                          <a:pt x="18278" y="29079"/>
                        </a:lnTo>
                        <a:lnTo>
                          <a:pt x="17874" y="29461"/>
                        </a:lnTo>
                        <a:lnTo>
                          <a:pt x="17470" y="29843"/>
                        </a:lnTo>
                        <a:lnTo>
                          <a:pt x="17133" y="30157"/>
                        </a:lnTo>
                        <a:lnTo>
                          <a:pt x="17066" y="30225"/>
                        </a:lnTo>
                        <a:lnTo>
                          <a:pt x="16662" y="30629"/>
                        </a:lnTo>
                        <a:lnTo>
                          <a:pt x="16257" y="31033"/>
                        </a:lnTo>
                        <a:lnTo>
                          <a:pt x="15853" y="31437"/>
                        </a:lnTo>
                        <a:lnTo>
                          <a:pt x="15449" y="31841"/>
                        </a:lnTo>
                        <a:lnTo>
                          <a:pt x="15067" y="32245"/>
                        </a:lnTo>
                        <a:lnTo>
                          <a:pt x="14686" y="32650"/>
                        </a:lnTo>
                        <a:lnTo>
                          <a:pt x="14304" y="33054"/>
                        </a:lnTo>
                        <a:lnTo>
                          <a:pt x="13922" y="33458"/>
                        </a:lnTo>
                        <a:lnTo>
                          <a:pt x="13540" y="33862"/>
                        </a:lnTo>
                        <a:lnTo>
                          <a:pt x="13159" y="34289"/>
                        </a:lnTo>
                        <a:lnTo>
                          <a:pt x="12799" y="34693"/>
                        </a:lnTo>
                        <a:lnTo>
                          <a:pt x="12777" y="34693"/>
                        </a:lnTo>
                        <a:cubicBezTo>
                          <a:pt x="12777" y="34693"/>
                          <a:pt x="12822" y="34693"/>
                          <a:pt x="12822" y="34693"/>
                        </a:cubicBezTo>
                        <a:lnTo>
                          <a:pt x="12777" y="34738"/>
                        </a:lnTo>
                        <a:lnTo>
                          <a:pt x="12732" y="34805"/>
                        </a:lnTo>
                        <a:lnTo>
                          <a:pt x="12665" y="34895"/>
                        </a:lnTo>
                        <a:lnTo>
                          <a:pt x="12507" y="35120"/>
                        </a:lnTo>
                        <a:lnTo>
                          <a:pt x="12305" y="35412"/>
                        </a:lnTo>
                        <a:lnTo>
                          <a:pt x="12058" y="35748"/>
                        </a:lnTo>
                        <a:lnTo>
                          <a:pt x="11789" y="36130"/>
                        </a:lnTo>
                        <a:lnTo>
                          <a:pt x="11497" y="36557"/>
                        </a:lnTo>
                        <a:lnTo>
                          <a:pt x="11160" y="37028"/>
                        </a:lnTo>
                        <a:lnTo>
                          <a:pt x="10801" y="37545"/>
                        </a:lnTo>
                        <a:lnTo>
                          <a:pt x="10442" y="38084"/>
                        </a:lnTo>
                        <a:lnTo>
                          <a:pt x="9656" y="39229"/>
                        </a:lnTo>
                        <a:lnTo>
                          <a:pt x="8847" y="40442"/>
                        </a:lnTo>
                        <a:lnTo>
                          <a:pt x="8016" y="41677"/>
                        </a:lnTo>
                        <a:lnTo>
                          <a:pt x="7186" y="42889"/>
                        </a:lnTo>
                        <a:lnTo>
                          <a:pt x="6400" y="44057"/>
                        </a:lnTo>
                        <a:lnTo>
                          <a:pt x="5007" y="46123"/>
                        </a:lnTo>
                        <a:lnTo>
                          <a:pt x="4783" y="46460"/>
                        </a:lnTo>
                        <a:lnTo>
                          <a:pt x="4064" y="47178"/>
                        </a:lnTo>
                        <a:lnTo>
                          <a:pt x="3593" y="47268"/>
                        </a:lnTo>
                        <a:lnTo>
                          <a:pt x="2964" y="47425"/>
                        </a:lnTo>
                        <a:lnTo>
                          <a:pt x="2807" y="47470"/>
                        </a:lnTo>
                        <a:lnTo>
                          <a:pt x="2762" y="47470"/>
                        </a:lnTo>
                        <a:cubicBezTo>
                          <a:pt x="2762" y="47470"/>
                          <a:pt x="2605" y="47672"/>
                          <a:pt x="2605" y="47672"/>
                        </a:cubicBezTo>
                        <a:lnTo>
                          <a:pt x="2403" y="47829"/>
                        </a:lnTo>
                        <a:lnTo>
                          <a:pt x="2178" y="47964"/>
                        </a:lnTo>
                        <a:lnTo>
                          <a:pt x="1954" y="48054"/>
                        </a:lnTo>
                        <a:lnTo>
                          <a:pt x="1707" y="48099"/>
                        </a:lnTo>
                        <a:lnTo>
                          <a:pt x="1707" y="48099"/>
                        </a:lnTo>
                        <a:cubicBezTo>
                          <a:pt x="1707" y="48099"/>
                          <a:pt x="1459" y="48099"/>
                          <a:pt x="1459" y="48099"/>
                        </a:cubicBezTo>
                        <a:lnTo>
                          <a:pt x="1459" y="48099"/>
                        </a:lnTo>
                        <a:lnTo>
                          <a:pt x="0" y="46504"/>
                        </a:lnTo>
                        <a:lnTo>
                          <a:pt x="1572" y="45045"/>
                        </a:lnTo>
                        <a:lnTo>
                          <a:pt x="1572" y="45045"/>
                        </a:lnTo>
                        <a:lnTo>
                          <a:pt x="269" y="45674"/>
                        </a:lnTo>
                        <a:lnTo>
                          <a:pt x="269" y="45629"/>
                        </a:lnTo>
                        <a:cubicBezTo>
                          <a:pt x="269" y="45629"/>
                          <a:pt x="269" y="45629"/>
                          <a:pt x="269" y="45629"/>
                        </a:cubicBezTo>
                        <a:lnTo>
                          <a:pt x="269" y="45472"/>
                        </a:lnTo>
                        <a:cubicBezTo>
                          <a:pt x="269" y="45472"/>
                          <a:pt x="180" y="44820"/>
                          <a:pt x="180" y="44820"/>
                        </a:cubicBezTo>
                        <a:lnTo>
                          <a:pt x="112" y="44349"/>
                        </a:lnTo>
                        <a:lnTo>
                          <a:pt x="539" y="43428"/>
                        </a:lnTo>
                        <a:lnTo>
                          <a:pt x="786" y="43114"/>
                        </a:lnTo>
                        <a:lnTo>
                          <a:pt x="2268" y="41115"/>
                        </a:lnTo>
                        <a:lnTo>
                          <a:pt x="3121" y="39992"/>
                        </a:lnTo>
                        <a:lnTo>
                          <a:pt x="3997" y="38802"/>
                        </a:lnTo>
                        <a:lnTo>
                          <a:pt x="4895" y="37612"/>
                        </a:lnTo>
                        <a:lnTo>
                          <a:pt x="5771" y="36445"/>
                        </a:lnTo>
                        <a:lnTo>
                          <a:pt x="6602" y="35322"/>
                        </a:lnTo>
                        <a:lnTo>
                          <a:pt x="7006" y="34805"/>
                        </a:lnTo>
                        <a:lnTo>
                          <a:pt x="7388" y="34311"/>
                        </a:lnTo>
                        <a:lnTo>
                          <a:pt x="7747" y="33840"/>
                        </a:lnTo>
                        <a:lnTo>
                          <a:pt x="8084" y="33413"/>
                        </a:lnTo>
                        <a:lnTo>
                          <a:pt x="8398" y="33009"/>
                        </a:lnTo>
                        <a:lnTo>
                          <a:pt x="8668" y="32650"/>
                        </a:lnTo>
                        <a:lnTo>
                          <a:pt x="8915" y="32335"/>
                        </a:lnTo>
                        <a:lnTo>
                          <a:pt x="9117" y="32066"/>
                        </a:lnTo>
                        <a:lnTo>
                          <a:pt x="9207" y="31954"/>
                        </a:lnTo>
                        <a:lnTo>
                          <a:pt x="9296" y="31841"/>
                        </a:lnTo>
                        <a:lnTo>
                          <a:pt x="9386" y="31729"/>
                        </a:lnTo>
                        <a:lnTo>
                          <a:pt x="9476" y="31639"/>
                        </a:lnTo>
                        <a:lnTo>
                          <a:pt x="9903" y="31190"/>
                        </a:lnTo>
                        <a:lnTo>
                          <a:pt x="10329" y="30763"/>
                        </a:lnTo>
                        <a:lnTo>
                          <a:pt x="10756" y="30337"/>
                        </a:lnTo>
                        <a:lnTo>
                          <a:pt x="11183" y="29933"/>
                        </a:lnTo>
                        <a:lnTo>
                          <a:pt x="11609" y="29528"/>
                        </a:lnTo>
                        <a:lnTo>
                          <a:pt x="12036" y="29124"/>
                        </a:lnTo>
                        <a:lnTo>
                          <a:pt x="12463" y="28720"/>
                        </a:lnTo>
                        <a:lnTo>
                          <a:pt x="12889" y="28316"/>
                        </a:lnTo>
                        <a:lnTo>
                          <a:pt x="13316" y="27912"/>
                        </a:lnTo>
                        <a:lnTo>
                          <a:pt x="13743" y="27507"/>
                        </a:lnTo>
                        <a:lnTo>
                          <a:pt x="14192" y="27126"/>
                        </a:lnTo>
                        <a:lnTo>
                          <a:pt x="14259" y="27058"/>
                        </a:lnTo>
                        <a:lnTo>
                          <a:pt x="14618" y="26744"/>
                        </a:lnTo>
                        <a:lnTo>
                          <a:pt x="15067" y="26362"/>
                        </a:lnTo>
                        <a:lnTo>
                          <a:pt x="15516" y="25981"/>
                        </a:lnTo>
                        <a:lnTo>
                          <a:pt x="15966" y="25599"/>
                        </a:lnTo>
                        <a:lnTo>
                          <a:pt x="16415" y="25217"/>
                        </a:lnTo>
                        <a:lnTo>
                          <a:pt x="16864" y="24835"/>
                        </a:lnTo>
                        <a:lnTo>
                          <a:pt x="17313" y="24476"/>
                        </a:lnTo>
                        <a:lnTo>
                          <a:pt x="17762" y="24117"/>
                        </a:lnTo>
                        <a:lnTo>
                          <a:pt x="18211" y="23757"/>
                        </a:lnTo>
                        <a:lnTo>
                          <a:pt x="18660" y="23398"/>
                        </a:lnTo>
                        <a:lnTo>
                          <a:pt x="19109" y="23039"/>
                        </a:lnTo>
                        <a:lnTo>
                          <a:pt x="19558" y="22680"/>
                        </a:lnTo>
                        <a:lnTo>
                          <a:pt x="20007" y="22320"/>
                        </a:lnTo>
                        <a:lnTo>
                          <a:pt x="20457" y="21961"/>
                        </a:lnTo>
                        <a:lnTo>
                          <a:pt x="20906" y="21602"/>
                        </a:lnTo>
                        <a:lnTo>
                          <a:pt x="21355" y="21243"/>
                        </a:lnTo>
                        <a:lnTo>
                          <a:pt x="21826" y="20883"/>
                        </a:lnTo>
                        <a:lnTo>
                          <a:pt x="22298" y="20524"/>
                        </a:lnTo>
                        <a:lnTo>
                          <a:pt x="22769" y="20187"/>
                        </a:lnTo>
                        <a:lnTo>
                          <a:pt x="23241" y="19828"/>
                        </a:lnTo>
                        <a:lnTo>
                          <a:pt x="23713" y="19491"/>
                        </a:lnTo>
                        <a:lnTo>
                          <a:pt x="24184" y="19154"/>
                        </a:lnTo>
                        <a:lnTo>
                          <a:pt x="24498" y="18930"/>
                        </a:lnTo>
                        <a:lnTo>
                          <a:pt x="24656" y="18817"/>
                        </a:lnTo>
                        <a:lnTo>
                          <a:pt x="25127" y="18481"/>
                        </a:lnTo>
                        <a:lnTo>
                          <a:pt x="25599" y="18144"/>
                        </a:lnTo>
                        <a:lnTo>
                          <a:pt x="26542" y="17470"/>
                        </a:lnTo>
                        <a:lnTo>
                          <a:pt x="27485" y="16796"/>
                        </a:lnTo>
                        <a:lnTo>
                          <a:pt x="28428" y="16123"/>
                        </a:lnTo>
                        <a:lnTo>
                          <a:pt x="29371" y="15449"/>
                        </a:lnTo>
                        <a:lnTo>
                          <a:pt x="31235" y="14124"/>
                        </a:lnTo>
                        <a:lnTo>
                          <a:pt x="32178" y="13451"/>
                        </a:lnTo>
                        <a:lnTo>
                          <a:pt x="32874" y="12957"/>
                        </a:lnTo>
                        <a:lnTo>
                          <a:pt x="33121" y="12777"/>
                        </a:lnTo>
                        <a:lnTo>
                          <a:pt x="34064" y="12126"/>
                        </a:lnTo>
                        <a:lnTo>
                          <a:pt x="35007" y="11475"/>
                        </a:lnTo>
                        <a:lnTo>
                          <a:pt x="35951" y="10823"/>
                        </a:lnTo>
                        <a:lnTo>
                          <a:pt x="36422" y="10487"/>
                        </a:lnTo>
                        <a:lnTo>
                          <a:pt x="36849" y="10195"/>
                        </a:lnTo>
                        <a:lnTo>
                          <a:pt x="36894" y="10150"/>
                        </a:lnTo>
                        <a:lnTo>
                          <a:pt x="37365" y="9813"/>
                        </a:lnTo>
                        <a:lnTo>
                          <a:pt x="37837" y="9476"/>
                        </a:lnTo>
                        <a:lnTo>
                          <a:pt x="38308" y="9139"/>
                        </a:lnTo>
                        <a:lnTo>
                          <a:pt x="38780" y="8802"/>
                        </a:lnTo>
                        <a:lnTo>
                          <a:pt x="39184" y="8510"/>
                        </a:lnTo>
                        <a:lnTo>
                          <a:pt x="39566" y="8241"/>
                        </a:lnTo>
                        <a:lnTo>
                          <a:pt x="39925" y="7994"/>
                        </a:lnTo>
                        <a:lnTo>
                          <a:pt x="40262" y="7747"/>
                        </a:lnTo>
                        <a:lnTo>
                          <a:pt x="40599" y="7522"/>
                        </a:lnTo>
                        <a:lnTo>
                          <a:pt x="40913" y="7320"/>
                        </a:lnTo>
                        <a:lnTo>
                          <a:pt x="41205" y="7118"/>
                        </a:lnTo>
                        <a:lnTo>
                          <a:pt x="41340" y="7028"/>
                        </a:lnTo>
                        <a:lnTo>
                          <a:pt x="41497" y="6939"/>
                        </a:lnTo>
                        <a:lnTo>
                          <a:pt x="41766" y="6759"/>
                        </a:lnTo>
                        <a:lnTo>
                          <a:pt x="42013" y="6602"/>
                        </a:lnTo>
                        <a:lnTo>
                          <a:pt x="42260" y="6445"/>
                        </a:lnTo>
                        <a:lnTo>
                          <a:pt x="42507" y="6310"/>
                        </a:lnTo>
                        <a:lnTo>
                          <a:pt x="42732" y="6175"/>
                        </a:lnTo>
                        <a:lnTo>
                          <a:pt x="42957" y="6040"/>
                        </a:lnTo>
                        <a:lnTo>
                          <a:pt x="43181" y="5906"/>
                        </a:lnTo>
                        <a:lnTo>
                          <a:pt x="43406" y="5793"/>
                        </a:lnTo>
                        <a:lnTo>
                          <a:pt x="43630" y="5681"/>
                        </a:lnTo>
                        <a:lnTo>
                          <a:pt x="43855" y="5569"/>
                        </a:lnTo>
                        <a:lnTo>
                          <a:pt x="44304" y="5344"/>
                        </a:lnTo>
                        <a:lnTo>
                          <a:pt x="45292" y="4828"/>
                        </a:lnTo>
                        <a:lnTo>
                          <a:pt x="45853" y="4536"/>
                        </a:lnTo>
                        <a:lnTo>
                          <a:pt x="46168" y="4379"/>
                        </a:lnTo>
                        <a:lnTo>
                          <a:pt x="46504" y="4199"/>
                        </a:lnTo>
                        <a:lnTo>
                          <a:pt x="46864" y="4019"/>
                        </a:lnTo>
                        <a:lnTo>
                          <a:pt x="47223" y="3817"/>
                        </a:lnTo>
                        <a:lnTo>
                          <a:pt x="47627" y="3593"/>
                        </a:lnTo>
                        <a:lnTo>
                          <a:pt x="48054" y="3368"/>
                        </a:lnTo>
                        <a:lnTo>
                          <a:pt x="48121" y="3323"/>
                        </a:lnTo>
                        <a:lnTo>
                          <a:pt x="48189" y="3278"/>
                        </a:lnTo>
                        <a:lnTo>
                          <a:pt x="48256" y="3234"/>
                        </a:lnTo>
                        <a:lnTo>
                          <a:pt x="48323" y="3234"/>
                        </a:lnTo>
                        <a:cubicBezTo>
                          <a:pt x="48323" y="3234"/>
                          <a:pt x="48391" y="3166"/>
                          <a:pt x="48391" y="3166"/>
                        </a:cubicBezTo>
                        <a:lnTo>
                          <a:pt x="48458" y="3166"/>
                        </a:lnTo>
                        <a:cubicBezTo>
                          <a:pt x="48458" y="3166"/>
                          <a:pt x="48525" y="3121"/>
                          <a:pt x="48525" y="3121"/>
                        </a:cubicBezTo>
                        <a:lnTo>
                          <a:pt x="48615" y="3121"/>
                        </a:lnTo>
                        <a:cubicBezTo>
                          <a:pt x="48615" y="3121"/>
                          <a:pt x="48772" y="3054"/>
                          <a:pt x="48772" y="3054"/>
                        </a:cubicBezTo>
                        <a:lnTo>
                          <a:pt x="48930" y="3009"/>
                        </a:lnTo>
                        <a:lnTo>
                          <a:pt x="49087" y="3009"/>
                        </a:lnTo>
                        <a:cubicBezTo>
                          <a:pt x="49087" y="3009"/>
                          <a:pt x="49244" y="2964"/>
                          <a:pt x="49244" y="2964"/>
                        </a:cubicBezTo>
                        <a:lnTo>
                          <a:pt x="49401" y="2964"/>
                        </a:lnTo>
                        <a:cubicBezTo>
                          <a:pt x="49401" y="2964"/>
                          <a:pt x="49558" y="2942"/>
                          <a:pt x="49558" y="2942"/>
                        </a:cubicBezTo>
                        <a:lnTo>
                          <a:pt x="49873" y="2942"/>
                        </a:lnTo>
                        <a:cubicBezTo>
                          <a:pt x="49873" y="2942"/>
                          <a:pt x="50187" y="2897"/>
                          <a:pt x="50187" y="2897"/>
                        </a:cubicBezTo>
                        <a:lnTo>
                          <a:pt x="50344" y="2897"/>
                        </a:lnTo>
                        <a:cubicBezTo>
                          <a:pt x="50344" y="2897"/>
                          <a:pt x="50479" y="2874"/>
                          <a:pt x="50479" y="2874"/>
                        </a:cubicBezTo>
                        <a:lnTo>
                          <a:pt x="50614" y="2874"/>
                        </a:lnTo>
                        <a:cubicBezTo>
                          <a:pt x="50614" y="2874"/>
                          <a:pt x="50748" y="2852"/>
                          <a:pt x="50748" y="2852"/>
                        </a:cubicBezTo>
                        <a:lnTo>
                          <a:pt x="50861" y="2852"/>
                        </a:lnTo>
                        <a:cubicBezTo>
                          <a:pt x="50861" y="2852"/>
                          <a:pt x="50973" y="2807"/>
                          <a:pt x="50973" y="2807"/>
                        </a:cubicBezTo>
                        <a:lnTo>
                          <a:pt x="51018" y="2807"/>
                        </a:lnTo>
                        <a:cubicBezTo>
                          <a:pt x="51018" y="2807"/>
                          <a:pt x="51018" y="2807"/>
                          <a:pt x="51018" y="2807"/>
                        </a:cubicBezTo>
                        <a:lnTo>
                          <a:pt x="51063" y="2807"/>
                        </a:lnTo>
                        <a:cubicBezTo>
                          <a:pt x="51063" y="2807"/>
                          <a:pt x="51108" y="2784"/>
                          <a:pt x="51108" y="2784"/>
                        </a:cubicBezTo>
                        <a:lnTo>
                          <a:pt x="51108" y="2784"/>
                        </a:lnTo>
                        <a:cubicBezTo>
                          <a:pt x="51108" y="2784"/>
                          <a:pt x="51153" y="2784"/>
                          <a:pt x="51153" y="2784"/>
                        </a:cubicBezTo>
                        <a:lnTo>
                          <a:pt x="51153" y="2784"/>
                        </a:lnTo>
                        <a:cubicBezTo>
                          <a:pt x="51153" y="2784"/>
                          <a:pt x="51198" y="2784"/>
                          <a:pt x="51198" y="2784"/>
                        </a:cubicBezTo>
                        <a:lnTo>
                          <a:pt x="51153" y="2717"/>
                        </a:lnTo>
                        <a:lnTo>
                          <a:pt x="51085" y="2627"/>
                        </a:lnTo>
                        <a:lnTo>
                          <a:pt x="51018" y="2537"/>
                        </a:lnTo>
                        <a:lnTo>
                          <a:pt x="50838" y="2335"/>
                        </a:lnTo>
                        <a:lnTo>
                          <a:pt x="50771" y="2246"/>
                        </a:lnTo>
                        <a:lnTo>
                          <a:pt x="50636" y="2111"/>
                        </a:lnTo>
                        <a:lnTo>
                          <a:pt x="50412" y="1886"/>
                        </a:lnTo>
                        <a:lnTo>
                          <a:pt x="50165" y="1662"/>
                        </a:lnTo>
                        <a:lnTo>
                          <a:pt x="49918" y="1437"/>
                        </a:lnTo>
                        <a:lnTo>
                          <a:pt x="49671" y="1213"/>
                        </a:lnTo>
                        <a:lnTo>
                          <a:pt x="49446" y="1010"/>
                        </a:lnTo>
                        <a:lnTo>
                          <a:pt x="49222" y="808"/>
                        </a:lnTo>
                        <a:lnTo>
                          <a:pt x="49019" y="629"/>
                        </a:lnTo>
                        <a:lnTo>
                          <a:pt x="48930" y="561"/>
                        </a:lnTo>
                        <a:lnTo>
                          <a:pt x="48930" y="561"/>
                        </a:lnTo>
                        <a:close/>
                        <a:moveTo>
                          <a:pt x="51422" y="2874"/>
                        </a:moveTo>
                        <a:lnTo>
                          <a:pt x="51422" y="2874"/>
                        </a:lnTo>
                        <a:cubicBezTo>
                          <a:pt x="51422" y="2874"/>
                          <a:pt x="51422" y="2874"/>
                          <a:pt x="51422" y="2874"/>
                        </a:cubicBezTo>
                        <a:lnTo>
                          <a:pt x="51422" y="2874"/>
                        </a:lnTo>
                        <a:cubicBezTo>
                          <a:pt x="51422" y="2874"/>
                          <a:pt x="51400" y="2874"/>
                          <a:pt x="51400" y="2874"/>
                        </a:cubicBezTo>
                        <a:lnTo>
                          <a:pt x="51400" y="2874"/>
                        </a:lnTo>
                        <a:cubicBezTo>
                          <a:pt x="51400" y="2874"/>
                          <a:pt x="51400" y="2874"/>
                          <a:pt x="51400" y="2874"/>
                        </a:cubicBezTo>
                        <a:lnTo>
                          <a:pt x="51400" y="2919"/>
                        </a:lnTo>
                        <a:cubicBezTo>
                          <a:pt x="51400" y="2919"/>
                          <a:pt x="51400" y="2897"/>
                          <a:pt x="51400" y="2897"/>
                        </a:cubicBezTo>
                        <a:lnTo>
                          <a:pt x="51400" y="2942"/>
                        </a:lnTo>
                        <a:cubicBezTo>
                          <a:pt x="51400" y="2942"/>
                          <a:pt x="51400" y="2897"/>
                          <a:pt x="51400" y="2897"/>
                        </a:cubicBezTo>
                        <a:lnTo>
                          <a:pt x="51400" y="2942"/>
                        </a:lnTo>
                        <a:cubicBezTo>
                          <a:pt x="51400" y="2942"/>
                          <a:pt x="51400" y="2897"/>
                          <a:pt x="51400" y="2897"/>
                        </a:cubicBezTo>
                        <a:lnTo>
                          <a:pt x="51400" y="2942"/>
                        </a:lnTo>
                        <a:cubicBezTo>
                          <a:pt x="51400" y="2942"/>
                          <a:pt x="51400" y="2897"/>
                          <a:pt x="51400" y="2897"/>
                        </a:cubicBezTo>
                        <a:lnTo>
                          <a:pt x="51400" y="2897"/>
                        </a:lnTo>
                        <a:close/>
                        <a:moveTo>
                          <a:pt x="51422" y="2852"/>
                        </a:moveTo>
                        <a:lnTo>
                          <a:pt x="51422" y="2852"/>
                        </a:lnTo>
                        <a:cubicBezTo>
                          <a:pt x="51422" y="2852"/>
                          <a:pt x="51422" y="2852"/>
                          <a:pt x="51422" y="2852"/>
                        </a:cubicBezTo>
                        <a:lnTo>
                          <a:pt x="51422" y="2852"/>
                        </a:lnTo>
                        <a:close/>
                        <a:moveTo>
                          <a:pt x="51422" y="2852"/>
                        </a:moveTo>
                        <a:lnTo>
                          <a:pt x="51422" y="2852"/>
                        </a:lnTo>
                        <a:close/>
                        <a:moveTo>
                          <a:pt x="51355" y="2762"/>
                        </a:moveTo>
                        <a:lnTo>
                          <a:pt x="51355" y="2762"/>
                        </a:lnTo>
                        <a:cubicBezTo>
                          <a:pt x="51355" y="2762"/>
                          <a:pt x="51355" y="2762"/>
                          <a:pt x="51355" y="2762"/>
                        </a:cubicBezTo>
                        <a:lnTo>
                          <a:pt x="51355" y="2762"/>
                        </a:lnTo>
                        <a:close/>
                        <a:moveTo>
                          <a:pt x="48930" y="202"/>
                        </a:moveTo>
                        <a:lnTo>
                          <a:pt x="48930" y="135"/>
                        </a:lnTo>
                        <a:cubicBezTo>
                          <a:pt x="48930" y="135"/>
                          <a:pt x="48772" y="292"/>
                          <a:pt x="48772" y="292"/>
                        </a:cubicBezTo>
                        <a:lnTo>
                          <a:pt x="48840" y="292"/>
                        </a:lnTo>
                        <a:cubicBezTo>
                          <a:pt x="48840" y="292"/>
                          <a:pt x="48907" y="225"/>
                          <a:pt x="48907" y="225"/>
                        </a:cubicBezTo>
                        <a:lnTo>
                          <a:pt x="48907" y="180"/>
                        </a:lnTo>
                        <a:lnTo>
                          <a:pt x="48930" y="180"/>
                        </a:lnTo>
                        <a:close/>
                      </a:path>
                    </a:pathLst>
                  </a:custGeom>
                  <a:solidFill>
                    <a:srgbClr val="122443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任意多边形: 形状 69">
                    <a:extLst>
                      <a:ext uri="{FF2B5EF4-FFF2-40B4-BE49-F238E27FC236}">
                        <a16:creationId xmlns:a16="http://schemas.microsoft.com/office/drawing/2014/main" id="{375654F7-C1F3-1E5A-55A8-EF3DB95ED748}"/>
                      </a:ext>
                    </a:extLst>
                  </p:cNvPr>
                  <p:cNvSpPr/>
                  <p:nvPr/>
                </p:nvSpPr>
                <p:spPr>
                  <a:xfrm>
                    <a:off x="9839468" y="5003842"/>
                    <a:ext cx="183615" cy="233016"/>
                  </a:xfrm>
                  <a:custGeom>
                    <a:avLst/>
                    <a:gdLst>
                      <a:gd name="connsiteX0" fmla="*/ 183548 w 183615"/>
                      <a:gd name="connsiteY0" fmla="*/ 404 h 233016"/>
                      <a:gd name="connsiteX1" fmla="*/ 183548 w 183615"/>
                      <a:gd name="connsiteY1" fmla="*/ 404 h 233016"/>
                      <a:gd name="connsiteX2" fmla="*/ 183570 w 183615"/>
                      <a:gd name="connsiteY2" fmla="*/ 427 h 233016"/>
                      <a:gd name="connsiteX3" fmla="*/ 183570 w 183615"/>
                      <a:gd name="connsiteY3" fmla="*/ 427 h 233016"/>
                      <a:gd name="connsiteX4" fmla="*/ 183570 w 183615"/>
                      <a:gd name="connsiteY4" fmla="*/ 472 h 233016"/>
                      <a:gd name="connsiteX5" fmla="*/ 183570 w 183615"/>
                      <a:gd name="connsiteY5" fmla="*/ 517 h 233016"/>
                      <a:gd name="connsiteX6" fmla="*/ 183615 w 183615"/>
                      <a:gd name="connsiteY6" fmla="*/ 561 h 233016"/>
                      <a:gd name="connsiteX7" fmla="*/ 183615 w 183615"/>
                      <a:gd name="connsiteY7" fmla="*/ 606 h 233016"/>
                      <a:gd name="connsiteX8" fmla="*/ 183615 w 183615"/>
                      <a:gd name="connsiteY8" fmla="*/ 629 h 233016"/>
                      <a:gd name="connsiteX9" fmla="*/ 183615 w 183615"/>
                      <a:gd name="connsiteY9" fmla="*/ 674 h 233016"/>
                      <a:gd name="connsiteX10" fmla="*/ 183615 w 183615"/>
                      <a:gd name="connsiteY10" fmla="*/ 741 h 233016"/>
                      <a:gd name="connsiteX11" fmla="*/ 183615 w 183615"/>
                      <a:gd name="connsiteY11" fmla="*/ 808 h 233016"/>
                      <a:gd name="connsiteX12" fmla="*/ 183615 w 183615"/>
                      <a:gd name="connsiteY12" fmla="*/ 898 h 233016"/>
                      <a:gd name="connsiteX13" fmla="*/ 183615 w 183615"/>
                      <a:gd name="connsiteY13" fmla="*/ 988 h 233016"/>
                      <a:gd name="connsiteX14" fmla="*/ 183615 w 183615"/>
                      <a:gd name="connsiteY14" fmla="*/ 1100 h 233016"/>
                      <a:gd name="connsiteX15" fmla="*/ 183615 w 183615"/>
                      <a:gd name="connsiteY15" fmla="*/ 1213 h 233016"/>
                      <a:gd name="connsiteX16" fmla="*/ 183615 w 183615"/>
                      <a:gd name="connsiteY16" fmla="*/ 1347 h 233016"/>
                      <a:gd name="connsiteX17" fmla="*/ 183615 w 183615"/>
                      <a:gd name="connsiteY17" fmla="*/ 1482 h 233016"/>
                      <a:gd name="connsiteX18" fmla="*/ 183570 w 183615"/>
                      <a:gd name="connsiteY18" fmla="*/ 1774 h 233016"/>
                      <a:gd name="connsiteX19" fmla="*/ 183570 w 183615"/>
                      <a:gd name="connsiteY19" fmla="*/ 2088 h 233016"/>
                      <a:gd name="connsiteX20" fmla="*/ 183503 w 183615"/>
                      <a:gd name="connsiteY20" fmla="*/ 2448 h 233016"/>
                      <a:gd name="connsiteX21" fmla="*/ 183458 w 183615"/>
                      <a:gd name="connsiteY21" fmla="*/ 2829 h 233016"/>
                      <a:gd name="connsiteX22" fmla="*/ 183413 w 183615"/>
                      <a:gd name="connsiteY22" fmla="*/ 3234 h 233016"/>
                      <a:gd name="connsiteX23" fmla="*/ 183368 w 183615"/>
                      <a:gd name="connsiteY23" fmla="*/ 3638 h 233016"/>
                      <a:gd name="connsiteX24" fmla="*/ 183323 w 183615"/>
                      <a:gd name="connsiteY24" fmla="*/ 4064 h 233016"/>
                      <a:gd name="connsiteX25" fmla="*/ 183278 w 183615"/>
                      <a:gd name="connsiteY25" fmla="*/ 4491 h 233016"/>
                      <a:gd name="connsiteX26" fmla="*/ 183233 w 183615"/>
                      <a:gd name="connsiteY26" fmla="*/ 4918 h 233016"/>
                      <a:gd name="connsiteX27" fmla="*/ 183189 w 183615"/>
                      <a:gd name="connsiteY27" fmla="*/ 5344 h 233016"/>
                      <a:gd name="connsiteX28" fmla="*/ 183189 w 183615"/>
                      <a:gd name="connsiteY28" fmla="*/ 5479 h 233016"/>
                      <a:gd name="connsiteX29" fmla="*/ 183121 w 183615"/>
                      <a:gd name="connsiteY29" fmla="*/ 5771 h 233016"/>
                      <a:gd name="connsiteX30" fmla="*/ 183054 w 183615"/>
                      <a:gd name="connsiteY30" fmla="*/ 6198 h 233016"/>
                      <a:gd name="connsiteX31" fmla="*/ 182897 w 183615"/>
                      <a:gd name="connsiteY31" fmla="*/ 7006 h 233016"/>
                      <a:gd name="connsiteX32" fmla="*/ 182762 w 183615"/>
                      <a:gd name="connsiteY32" fmla="*/ 7747 h 233016"/>
                      <a:gd name="connsiteX33" fmla="*/ 182650 w 183615"/>
                      <a:gd name="connsiteY33" fmla="*/ 8398 h 233016"/>
                      <a:gd name="connsiteX34" fmla="*/ 182605 w 183615"/>
                      <a:gd name="connsiteY34" fmla="*/ 8668 h 233016"/>
                      <a:gd name="connsiteX35" fmla="*/ 182560 w 183615"/>
                      <a:gd name="connsiteY35" fmla="*/ 8915 h 233016"/>
                      <a:gd name="connsiteX36" fmla="*/ 182515 w 183615"/>
                      <a:gd name="connsiteY36" fmla="*/ 9117 h 233016"/>
                      <a:gd name="connsiteX37" fmla="*/ 182470 w 183615"/>
                      <a:gd name="connsiteY37" fmla="*/ 9274 h 233016"/>
                      <a:gd name="connsiteX38" fmla="*/ 182470 w 183615"/>
                      <a:gd name="connsiteY38" fmla="*/ 9386 h 233016"/>
                      <a:gd name="connsiteX39" fmla="*/ 182425 w 183615"/>
                      <a:gd name="connsiteY39" fmla="*/ 9454 h 233016"/>
                      <a:gd name="connsiteX40" fmla="*/ 182425 w 183615"/>
                      <a:gd name="connsiteY40" fmla="*/ 9521 h 233016"/>
                      <a:gd name="connsiteX41" fmla="*/ 182335 w 183615"/>
                      <a:gd name="connsiteY41" fmla="*/ 9701 h 233016"/>
                      <a:gd name="connsiteX42" fmla="*/ 182268 w 183615"/>
                      <a:gd name="connsiteY42" fmla="*/ 9858 h 233016"/>
                      <a:gd name="connsiteX43" fmla="*/ 182201 w 183615"/>
                      <a:gd name="connsiteY43" fmla="*/ 10015 h 233016"/>
                      <a:gd name="connsiteX44" fmla="*/ 182133 w 183615"/>
                      <a:gd name="connsiteY44" fmla="*/ 10172 h 233016"/>
                      <a:gd name="connsiteX45" fmla="*/ 182066 w 183615"/>
                      <a:gd name="connsiteY45" fmla="*/ 10329 h 233016"/>
                      <a:gd name="connsiteX46" fmla="*/ 181998 w 183615"/>
                      <a:gd name="connsiteY46" fmla="*/ 10487 h 233016"/>
                      <a:gd name="connsiteX47" fmla="*/ 181931 w 183615"/>
                      <a:gd name="connsiteY47" fmla="*/ 10644 h 233016"/>
                      <a:gd name="connsiteX48" fmla="*/ 181864 w 183615"/>
                      <a:gd name="connsiteY48" fmla="*/ 10801 h 233016"/>
                      <a:gd name="connsiteX49" fmla="*/ 181796 w 183615"/>
                      <a:gd name="connsiteY49" fmla="*/ 10958 h 233016"/>
                      <a:gd name="connsiteX50" fmla="*/ 181707 w 183615"/>
                      <a:gd name="connsiteY50" fmla="*/ 11115 h 233016"/>
                      <a:gd name="connsiteX51" fmla="*/ 181617 w 183615"/>
                      <a:gd name="connsiteY51" fmla="*/ 11272 h 233016"/>
                      <a:gd name="connsiteX52" fmla="*/ 181527 w 183615"/>
                      <a:gd name="connsiteY52" fmla="*/ 11430 h 233016"/>
                      <a:gd name="connsiteX53" fmla="*/ 181370 w 183615"/>
                      <a:gd name="connsiteY53" fmla="*/ 11744 h 233016"/>
                      <a:gd name="connsiteX54" fmla="*/ 181190 w 183615"/>
                      <a:gd name="connsiteY54" fmla="*/ 12058 h 233016"/>
                      <a:gd name="connsiteX55" fmla="*/ 181010 w 183615"/>
                      <a:gd name="connsiteY55" fmla="*/ 12373 h 233016"/>
                      <a:gd name="connsiteX56" fmla="*/ 180831 w 183615"/>
                      <a:gd name="connsiteY56" fmla="*/ 12687 h 233016"/>
                      <a:gd name="connsiteX57" fmla="*/ 180651 w 183615"/>
                      <a:gd name="connsiteY57" fmla="*/ 13002 h 233016"/>
                      <a:gd name="connsiteX58" fmla="*/ 180472 w 183615"/>
                      <a:gd name="connsiteY58" fmla="*/ 13316 h 233016"/>
                      <a:gd name="connsiteX59" fmla="*/ 180269 w 183615"/>
                      <a:gd name="connsiteY59" fmla="*/ 13630 h 233016"/>
                      <a:gd name="connsiteX60" fmla="*/ 180067 w 183615"/>
                      <a:gd name="connsiteY60" fmla="*/ 13945 h 233016"/>
                      <a:gd name="connsiteX61" fmla="*/ 179865 w 183615"/>
                      <a:gd name="connsiteY61" fmla="*/ 14259 h 233016"/>
                      <a:gd name="connsiteX62" fmla="*/ 179663 w 183615"/>
                      <a:gd name="connsiteY62" fmla="*/ 14573 h 233016"/>
                      <a:gd name="connsiteX63" fmla="*/ 179461 w 183615"/>
                      <a:gd name="connsiteY63" fmla="*/ 14888 h 233016"/>
                      <a:gd name="connsiteX64" fmla="*/ 179259 w 183615"/>
                      <a:gd name="connsiteY64" fmla="*/ 15202 h 233016"/>
                      <a:gd name="connsiteX65" fmla="*/ 179057 w 183615"/>
                      <a:gd name="connsiteY65" fmla="*/ 15517 h 233016"/>
                      <a:gd name="connsiteX66" fmla="*/ 178855 w 183615"/>
                      <a:gd name="connsiteY66" fmla="*/ 15831 h 233016"/>
                      <a:gd name="connsiteX67" fmla="*/ 178630 w 183615"/>
                      <a:gd name="connsiteY67" fmla="*/ 16145 h 233016"/>
                      <a:gd name="connsiteX68" fmla="*/ 178406 w 183615"/>
                      <a:gd name="connsiteY68" fmla="*/ 16460 h 233016"/>
                      <a:gd name="connsiteX69" fmla="*/ 178181 w 183615"/>
                      <a:gd name="connsiteY69" fmla="*/ 16752 h 233016"/>
                      <a:gd name="connsiteX70" fmla="*/ 177957 w 183615"/>
                      <a:gd name="connsiteY70" fmla="*/ 17066 h 233016"/>
                      <a:gd name="connsiteX71" fmla="*/ 177732 w 183615"/>
                      <a:gd name="connsiteY71" fmla="*/ 17358 h 233016"/>
                      <a:gd name="connsiteX72" fmla="*/ 177507 w 183615"/>
                      <a:gd name="connsiteY72" fmla="*/ 17650 h 233016"/>
                      <a:gd name="connsiteX73" fmla="*/ 177283 w 183615"/>
                      <a:gd name="connsiteY73" fmla="*/ 17942 h 233016"/>
                      <a:gd name="connsiteX74" fmla="*/ 177058 w 183615"/>
                      <a:gd name="connsiteY74" fmla="*/ 18234 h 233016"/>
                      <a:gd name="connsiteX75" fmla="*/ 176834 w 183615"/>
                      <a:gd name="connsiteY75" fmla="*/ 18525 h 233016"/>
                      <a:gd name="connsiteX76" fmla="*/ 176609 w 183615"/>
                      <a:gd name="connsiteY76" fmla="*/ 18817 h 233016"/>
                      <a:gd name="connsiteX77" fmla="*/ 176160 w 183615"/>
                      <a:gd name="connsiteY77" fmla="*/ 19401 h 233016"/>
                      <a:gd name="connsiteX78" fmla="*/ 175689 w 183615"/>
                      <a:gd name="connsiteY78" fmla="*/ 19985 h 233016"/>
                      <a:gd name="connsiteX79" fmla="*/ 175239 w 183615"/>
                      <a:gd name="connsiteY79" fmla="*/ 20569 h 233016"/>
                      <a:gd name="connsiteX80" fmla="*/ 174364 w 183615"/>
                      <a:gd name="connsiteY80" fmla="*/ 21692 h 233016"/>
                      <a:gd name="connsiteX81" fmla="*/ 174319 w 183615"/>
                      <a:gd name="connsiteY81" fmla="*/ 21759 h 233016"/>
                      <a:gd name="connsiteX82" fmla="*/ 173847 w 183615"/>
                      <a:gd name="connsiteY82" fmla="*/ 22320 h 233016"/>
                      <a:gd name="connsiteX83" fmla="*/ 173376 w 183615"/>
                      <a:gd name="connsiteY83" fmla="*/ 22882 h 233016"/>
                      <a:gd name="connsiteX84" fmla="*/ 172904 w 183615"/>
                      <a:gd name="connsiteY84" fmla="*/ 23443 h 233016"/>
                      <a:gd name="connsiteX85" fmla="*/ 172455 w 183615"/>
                      <a:gd name="connsiteY85" fmla="*/ 24004 h 233016"/>
                      <a:gd name="connsiteX86" fmla="*/ 172231 w 183615"/>
                      <a:gd name="connsiteY86" fmla="*/ 24296 h 233016"/>
                      <a:gd name="connsiteX87" fmla="*/ 172006 w 183615"/>
                      <a:gd name="connsiteY87" fmla="*/ 24588 h 233016"/>
                      <a:gd name="connsiteX88" fmla="*/ 171781 w 183615"/>
                      <a:gd name="connsiteY88" fmla="*/ 24880 h 233016"/>
                      <a:gd name="connsiteX89" fmla="*/ 171557 w 183615"/>
                      <a:gd name="connsiteY89" fmla="*/ 25172 h 233016"/>
                      <a:gd name="connsiteX90" fmla="*/ 171332 w 183615"/>
                      <a:gd name="connsiteY90" fmla="*/ 25464 h 233016"/>
                      <a:gd name="connsiteX91" fmla="*/ 171108 w 183615"/>
                      <a:gd name="connsiteY91" fmla="*/ 25734 h 233016"/>
                      <a:gd name="connsiteX92" fmla="*/ 170906 w 183615"/>
                      <a:gd name="connsiteY92" fmla="*/ 26003 h 233016"/>
                      <a:gd name="connsiteX93" fmla="*/ 170704 w 183615"/>
                      <a:gd name="connsiteY93" fmla="*/ 26272 h 233016"/>
                      <a:gd name="connsiteX94" fmla="*/ 170501 w 183615"/>
                      <a:gd name="connsiteY94" fmla="*/ 26542 h 233016"/>
                      <a:gd name="connsiteX95" fmla="*/ 170299 w 183615"/>
                      <a:gd name="connsiteY95" fmla="*/ 26811 h 233016"/>
                      <a:gd name="connsiteX96" fmla="*/ 170097 w 183615"/>
                      <a:gd name="connsiteY96" fmla="*/ 27081 h 233016"/>
                      <a:gd name="connsiteX97" fmla="*/ 169895 w 183615"/>
                      <a:gd name="connsiteY97" fmla="*/ 27350 h 233016"/>
                      <a:gd name="connsiteX98" fmla="*/ 169693 w 183615"/>
                      <a:gd name="connsiteY98" fmla="*/ 27620 h 233016"/>
                      <a:gd name="connsiteX99" fmla="*/ 169513 w 183615"/>
                      <a:gd name="connsiteY99" fmla="*/ 27889 h 233016"/>
                      <a:gd name="connsiteX100" fmla="*/ 169334 w 183615"/>
                      <a:gd name="connsiteY100" fmla="*/ 28159 h 233016"/>
                      <a:gd name="connsiteX101" fmla="*/ 169154 w 183615"/>
                      <a:gd name="connsiteY101" fmla="*/ 28451 h 233016"/>
                      <a:gd name="connsiteX102" fmla="*/ 168930 w 183615"/>
                      <a:gd name="connsiteY102" fmla="*/ 28810 h 233016"/>
                      <a:gd name="connsiteX103" fmla="*/ 168683 w 183615"/>
                      <a:gd name="connsiteY103" fmla="*/ 29169 h 233016"/>
                      <a:gd name="connsiteX104" fmla="*/ 168436 w 183615"/>
                      <a:gd name="connsiteY104" fmla="*/ 29528 h 233016"/>
                      <a:gd name="connsiteX105" fmla="*/ 168188 w 183615"/>
                      <a:gd name="connsiteY105" fmla="*/ 29888 h 233016"/>
                      <a:gd name="connsiteX106" fmla="*/ 167942 w 183615"/>
                      <a:gd name="connsiteY106" fmla="*/ 30247 h 233016"/>
                      <a:gd name="connsiteX107" fmla="*/ 167695 w 183615"/>
                      <a:gd name="connsiteY107" fmla="*/ 30606 h 233016"/>
                      <a:gd name="connsiteX108" fmla="*/ 167425 w 183615"/>
                      <a:gd name="connsiteY108" fmla="*/ 30966 h 233016"/>
                      <a:gd name="connsiteX109" fmla="*/ 167156 w 183615"/>
                      <a:gd name="connsiteY109" fmla="*/ 31325 h 233016"/>
                      <a:gd name="connsiteX110" fmla="*/ 166886 w 183615"/>
                      <a:gd name="connsiteY110" fmla="*/ 31684 h 233016"/>
                      <a:gd name="connsiteX111" fmla="*/ 166617 w 183615"/>
                      <a:gd name="connsiteY111" fmla="*/ 32066 h 233016"/>
                      <a:gd name="connsiteX112" fmla="*/ 166347 w 183615"/>
                      <a:gd name="connsiteY112" fmla="*/ 32425 h 233016"/>
                      <a:gd name="connsiteX113" fmla="*/ 166078 w 183615"/>
                      <a:gd name="connsiteY113" fmla="*/ 32807 h 233016"/>
                      <a:gd name="connsiteX114" fmla="*/ 165786 w 183615"/>
                      <a:gd name="connsiteY114" fmla="*/ 33166 h 233016"/>
                      <a:gd name="connsiteX115" fmla="*/ 165494 w 183615"/>
                      <a:gd name="connsiteY115" fmla="*/ 33548 h 233016"/>
                      <a:gd name="connsiteX116" fmla="*/ 165202 w 183615"/>
                      <a:gd name="connsiteY116" fmla="*/ 33930 h 233016"/>
                      <a:gd name="connsiteX117" fmla="*/ 164910 w 183615"/>
                      <a:gd name="connsiteY117" fmla="*/ 34311 h 233016"/>
                      <a:gd name="connsiteX118" fmla="*/ 164618 w 183615"/>
                      <a:gd name="connsiteY118" fmla="*/ 34671 h 233016"/>
                      <a:gd name="connsiteX119" fmla="*/ 164326 w 183615"/>
                      <a:gd name="connsiteY119" fmla="*/ 35052 h 233016"/>
                      <a:gd name="connsiteX120" fmla="*/ 164034 w 183615"/>
                      <a:gd name="connsiteY120" fmla="*/ 35434 h 233016"/>
                      <a:gd name="connsiteX121" fmla="*/ 163720 w 183615"/>
                      <a:gd name="connsiteY121" fmla="*/ 35816 h 233016"/>
                      <a:gd name="connsiteX122" fmla="*/ 163406 w 183615"/>
                      <a:gd name="connsiteY122" fmla="*/ 36198 h 233016"/>
                      <a:gd name="connsiteX123" fmla="*/ 163091 w 183615"/>
                      <a:gd name="connsiteY123" fmla="*/ 36579 h 233016"/>
                      <a:gd name="connsiteX124" fmla="*/ 162777 w 183615"/>
                      <a:gd name="connsiteY124" fmla="*/ 36961 h 233016"/>
                      <a:gd name="connsiteX125" fmla="*/ 162462 w 183615"/>
                      <a:gd name="connsiteY125" fmla="*/ 37343 h 233016"/>
                      <a:gd name="connsiteX126" fmla="*/ 162148 w 183615"/>
                      <a:gd name="connsiteY126" fmla="*/ 37724 h 233016"/>
                      <a:gd name="connsiteX127" fmla="*/ 161834 w 183615"/>
                      <a:gd name="connsiteY127" fmla="*/ 38106 h 233016"/>
                      <a:gd name="connsiteX128" fmla="*/ 161519 w 183615"/>
                      <a:gd name="connsiteY128" fmla="*/ 38488 h 233016"/>
                      <a:gd name="connsiteX129" fmla="*/ 161183 w 183615"/>
                      <a:gd name="connsiteY129" fmla="*/ 38870 h 233016"/>
                      <a:gd name="connsiteX130" fmla="*/ 160846 w 183615"/>
                      <a:gd name="connsiteY130" fmla="*/ 39252 h 233016"/>
                      <a:gd name="connsiteX131" fmla="*/ 160509 w 183615"/>
                      <a:gd name="connsiteY131" fmla="*/ 39633 h 233016"/>
                      <a:gd name="connsiteX132" fmla="*/ 160172 w 183615"/>
                      <a:gd name="connsiteY132" fmla="*/ 40015 h 233016"/>
                      <a:gd name="connsiteX133" fmla="*/ 159835 w 183615"/>
                      <a:gd name="connsiteY133" fmla="*/ 40397 h 233016"/>
                      <a:gd name="connsiteX134" fmla="*/ 159498 w 183615"/>
                      <a:gd name="connsiteY134" fmla="*/ 40778 h 233016"/>
                      <a:gd name="connsiteX135" fmla="*/ 159162 w 183615"/>
                      <a:gd name="connsiteY135" fmla="*/ 41160 h 233016"/>
                      <a:gd name="connsiteX136" fmla="*/ 158825 w 183615"/>
                      <a:gd name="connsiteY136" fmla="*/ 41542 h 233016"/>
                      <a:gd name="connsiteX137" fmla="*/ 158488 w 183615"/>
                      <a:gd name="connsiteY137" fmla="*/ 41924 h 233016"/>
                      <a:gd name="connsiteX138" fmla="*/ 158129 w 183615"/>
                      <a:gd name="connsiteY138" fmla="*/ 42305 h 233016"/>
                      <a:gd name="connsiteX139" fmla="*/ 157769 w 183615"/>
                      <a:gd name="connsiteY139" fmla="*/ 42687 h 233016"/>
                      <a:gd name="connsiteX140" fmla="*/ 157410 w 183615"/>
                      <a:gd name="connsiteY140" fmla="*/ 43069 h 233016"/>
                      <a:gd name="connsiteX141" fmla="*/ 157051 w 183615"/>
                      <a:gd name="connsiteY141" fmla="*/ 43451 h 233016"/>
                      <a:gd name="connsiteX142" fmla="*/ 156692 w 183615"/>
                      <a:gd name="connsiteY142" fmla="*/ 43832 h 233016"/>
                      <a:gd name="connsiteX143" fmla="*/ 156332 w 183615"/>
                      <a:gd name="connsiteY143" fmla="*/ 44214 h 233016"/>
                      <a:gd name="connsiteX144" fmla="*/ 155973 w 183615"/>
                      <a:gd name="connsiteY144" fmla="*/ 44596 h 233016"/>
                      <a:gd name="connsiteX145" fmla="*/ 155614 w 183615"/>
                      <a:gd name="connsiteY145" fmla="*/ 44978 h 233016"/>
                      <a:gd name="connsiteX146" fmla="*/ 155254 w 183615"/>
                      <a:gd name="connsiteY146" fmla="*/ 45359 h 233016"/>
                      <a:gd name="connsiteX147" fmla="*/ 154895 w 183615"/>
                      <a:gd name="connsiteY147" fmla="*/ 45741 h 233016"/>
                      <a:gd name="connsiteX148" fmla="*/ 154536 w 183615"/>
                      <a:gd name="connsiteY148" fmla="*/ 46100 h 233016"/>
                      <a:gd name="connsiteX149" fmla="*/ 154177 w 183615"/>
                      <a:gd name="connsiteY149" fmla="*/ 46460 h 233016"/>
                      <a:gd name="connsiteX150" fmla="*/ 153795 w 183615"/>
                      <a:gd name="connsiteY150" fmla="*/ 46819 h 233016"/>
                      <a:gd name="connsiteX151" fmla="*/ 153413 w 183615"/>
                      <a:gd name="connsiteY151" fmla="*/ 47178 h 233016"/>
                      <a:gd name="connsiteX152" fmla="*/ 153031 w 183615"/>
                      <a:gd name="connsiteY152" fmla="*/ 47537 h 233016"/>
                      <a:gd name="connsiteX153" fmla="*/ 152650 w 183615"/>
                      <a:gd name="connsiteY153" fmla="*/ 47897 h 233016"/>
                      <a:gd name="connsiteX154" fmla="*/ 152268 w 183615"/>
                      <a:gd name="connsiteY154" fmla="*/ 48256 h 233016"/>
                      <a:gd name="connsiteX155" fmla="*/ 151886 w 183615"/>
                      <a:gd name="connsiteY155" fmla="*/ 48615 h 233016"/>
                      <a:gd name="connsiteX156" fmla="*/ 151504 w 183615"/>
                      <a:gd name="connsiteY156" fmla="*/ 48975 h 233016"/>
                      <a:gd name="connsiteX157" fmla="*/ 151123 w 183615"/>
                      <a:gd name="connsiteY157" fmla="*/ 49334 h 233016"/>
                      <a:gd name="connsiteX158" fmla="*/ 150741 w 183615"/>
                      <a:gd name="connsiteY158" fmla="*/ 49693 h 233016"/>
                      <a:gd name="connsiteX159" fmla="*/ 150359 w 183615"/>
                      <a:gd name="connsiteY159" fmla="*/ 50052 h 233016"/>
                      <a:gd name="connsiteX160" fmla="*/ 150224 w 183615"/>
                      <a:gd name="connsiteY160" fmla="*/ 50165 h 233016"/>
                      <a:gd name="connsiteX161" fmla="*/ 149977 w 183615"/>
                      <a:gd name="connsiteY161" fmla="*/ 50412 h 233016"/>
                      <a:gd name="connsiteX162" fmla="*/ 149596 w 183615"/>
                      <a:gd name="connsiteY162" fmla="*/ 50771 h 233016"/>
                      <a:gd name="connsiteX163" fmla="*/ 149214 w 183615"/>
                      <a:gd name="connsiteY163" fmla="*/ 51130 h 233016"/>
                      <a:gd name="connsiteX164" fmla="*/ 148832 w 183615"/>
                      <a:gd name="connsiteY164" fmla="*/ 51489 h 233016"/>
                      <a:gd name="connsiteX165" fmla="*/ 148451 w 183615"/>
                      <a:gd name="connsiteY165" fmla="*/ 51849 h 233016"/>
                      <a:gd name="connsiteX166" fmla="*/ 148069 w 183615"/>
                      <a:gd name="connsiteY166" fmla="*/ 52208 h 233016"/>
                      <a:gd name="connsiteX167" fmla="*/ 147687 w 183615"/>
                      <a:gd name="connsiteY167" fmla="*/ 52567 h 233016"/>
                      <a:gd name="connsiteX168" fmla="*/ 147283 w 183615"/>
                      <a:gd name="connsiteY168" fmla="*/ 52927 h 233016"/>
                      <a:gd name="connsiteX169" fmla="*/ 146497 w 183615"/>
                      <a:gd name="connsiteY169" fmla="*/ 53645 h 233016"/>
                      <a:gd name="connsiteX170" fmla="*/ 145711 w 183615"/>
                      <a:gd name="connsiteY170" fmla="*/ 54341 h 233016"/>
                      <a:gd name="connsiteX171" fmla="*/ 144925 w 183615"/>
                      <a:gd name="connsiteY171" fmla="*/ 55037 h 233016"/>
                      <a:gd name="connsiteX172" fmla="*/ 144139 w 183615"/>
                      <a:gd name="connsiteY172" fmla="*/ 55734 h 233016"/>
                      <a:gd name="connsiteX173" fmla="*/ 143353 w 183615"/>
                      <a:gd name="connsiteY173" fmla="*/ 56430 h 233016"/>
                      <a:gd name="connsiteX174" fmla="*/ 142545 w 183615"/>
                      <a:gd name="connsiteY174" fmla="*/ 57126 h 233016"/>
                      <a:gd name="connsiteX175" fmla="*/ 141759 w 183615"/>
                      <a:gd name="connsiteY175" fmla="*/ 57822 h 233016"/>
                      <a:gd name="connsiteX176" fmla="*/ 140973 w 183615"/>
                      <a:gd name="connsiteY176" fmla="*/ 58495 h 233016"/>
                      <a:gd name="connsiteX177" fmla="*/ 140187 w 183615"/>
                      <a:gd name="connsiteY177" fmla="*/ 59169 h 233016"/>
                      <a:gd name="connsiteX178" fmla="*/ 139401 w 183615"/>
                      <a:gd name="connsiteY178" fmla="*/ 59843 h 233016"/>
                      <a:gd name="connsiteX179" fmla="*/ 138615 w 183615"/>
                      <a:gd name="connsiteY179" fmla="*/ 60516 h 233016"/>
                      <a:gd name="connsiteX180" fmla="*/ 137829 w 183615"/>
                      <a:gd name="connsiteY180" fmla="*/ 61168 h 233016"/>
                      <a:gd name="connsiteX181" fmla="*/ 137043 w 183615"/>
                      <a:gd name="connsiteY181" fmla="*/ 61819 h 233016"/>
                      <a:gd name="connsiteX182" fmla="*/ 136257 w 183615"/>
                      <a:gd name="connsiteY182" fmla="*/ 62470 h 233016"/>
                      <a:gd name="connsiteX183" fmla="*/ 135472 w 183615"/>
                      <a:gd name="connsiteY183" fmla="*/ 63121 h 233016"/>
                      <a:gd name="connsiteX184" fmla="*/ 134686 w 183615"/>
                      <a:gd name="connsiteY184" fmla="*/ 63750 h 233016"/>
                      <a:gd name="connsiteX185" fmla="*/ 133900 w 183615"/>
                      <a:gd name="connsiteY185" fmla="*/ 64379 h 233016"/>
                      <a:gd name="connsiteX186" fmla="*/ 133136 w 183615"/>
                      <a:gd name="connsiteY186" fmla="*/ 65007 h 233016"/>
                      <a:gd name="connsiteX187" fmla="*/ 132373 w 183615"/>
                      <a:gd name="connsiteY187" fmla="*/ 65614 h 233016"/>
                      <a:gd name="connsiteX188" fmla="*/ 131609 w 183615"/>
                      <a:gd name="connsiteY188" fmla="*/ 66220 h 233016"/>
                      <a:gd name="connsiteX189" fmla="*/ 131564 w 183615"/>
                      <a:gd name="connsiteY189" fmla="*/ 66265 h 233016"/>
                      <a:gd name="connsiteX190" fmla="*/ 130846 w 183615"/>
                      <a:gd name="connsiteY190" fmla="*/ 66826 h 233016"/>
                      <a:gd name="connsiteX191" fmla="*/ 130082 w 183615"/>
                      <a:gd name="connsiteY191" fmla="*/ 67410 h 233016"/>
                      <a:gd name="connsiteX192" fmla="*/ 129341 w 183615"/>
                      <a:gd name="connsiteY192" fmla="*/ 67994 h 233016"/>
                      <a:gd name="connsiteX193" fmla="*/ 128600 w 183615"/>
                      <a:gd name="connsiteY193" fmla="*/ 68578 h 233016"/>
                      <a:gd name="connsiteX194" fmla="*/ 127859 w 183615"/>
                      <a:gd name="connsiteY194" fmla="*/ 69139 h 233016"/>
                      <a:gd name="connsiteX195" fmla="*/ 127141 w 183615"/>
                      <a:gd name="connsiteY195" fmla="*/ 69701 h 233016"/>
                      <a:gd name="connsiteX196" fmla="*/ 126422 w 183615"/>
                      <a:gd name="connsiteY196" fmla="*/ 70262 h 233016"/>
                      <a:gd name="connsiteX197" fmla="*/ 125704 w 183615"/>
                      <a:gd name="connsiteY197" fmla="*/ 70801 h 233016"/>
                      <a:gd name="connsiteX198" fmla="*/ 125007 w 183615"/>
                      <a:gd name="connsiteY198" fmla="*/ 71340 h 233016"/>
                      <a:gd name="connsiteX199" fmla="*/ 124311 w 183615"/>
                      <a:gd name="connsiteY199" fmla="*/ 71856 h 233016"/>
                      <a:gd name="connsiteX200" fmla="*/ 123615 w 183615"/>
                      <a:gd name="connsiteY200" fmla="*/ 72373 h 233016"/>
                      <a:gd name="connsiteX201" fmla="*/ 122762 w 183615"/>
                      <a:gd name="connsiteY201" fmla="*/ 73024 h 233016"/>
                      <a:gd name="connsiteX202" fmla="*/ 121909 w 183615"/>
                      <a:gd name="connsiteY202" fmla="*/ 73675 h 233016"/>
                      <a:gd name="connsiteX203" fmla="*/ 121055 w 183615"/>
                      <a:gd name="connsiteY203" fmla="*/ 74326 h 233016"/>
                      <a:gd name="connsiteX204" fmla="*/ 120202 w 183615"/>
                      <a:gd name="connsiteY204" fmla="*/ 74978 h 233016"/>
                      <a:gd name="connsiteX205" fmla="*/ 119349 w 183615"/>
                      <a:gd name="connsiteY205" fmla="*/ 75629 h 233016"/>
                      <a:gd name="connsiteX206" fmla="*/ 118496 w 183615"/>
                      <a:gd name="connsiteY206" fmla="*/ 76280 h 233016"/>
                      <a:gd name="connsiteX207" fmla="*/ 117642 w 183615"/>
                      <a:gd name="connsiteY207" fmla="*/ 76931 h 233016"/>
                      <a:gd name="connsiteX208" fmla="*/ 116789 w 183615"/>
                      <a:gd name="connsiteY208" fmla="*/ 77582 h 233016"/>
                      <a:gd name="connsiteX209" fmla="*/ 115936 w 183615"/>
                      <a:gd name="connsiteY209" fmla="*/ 78256 h 233016"/>
                      <a:gd name="connsiteX210" fmla="*/ 115082 w 183615"/>
                      <a:gd name="connsiteY210" fmla="*/ 78930 h 233016"/>
                      <a:gd name="connsiteX211" fmla="*/ 114251 w 183615"/>
                      <a:gd name="connsiteY211" fmla="*/ 79603 h 233016"/>
                      <a:gd name="connsiteX212" fmla="*/ 113421 w 183615"/>
                      <a:gd name="connsiteY212" fmla="*/ 80277 h 233016"/>
                      <a:gd name="connsiteX213" fmla="*/ 112590 w 183615"/>
                      <a:gd name="connsiteY213" fmla="*/ 80951 h 233016"/>
                      <a:gd name="connsiteX214" fmla="*/ 112545 w 183615"/>
                      <a:gd name="connsiteY214" fmla="*/ 80995 h 233016"/>
                      <a:gd name="connsiteX215" fmla="*/ 111759 w 183615"/>
                      <a:gd name="connsiteY215" fmla="*/ 81624 h 233016"/>
                      <a:gd name="connsiteX216" fmla="*/ 110928 w 183615"/>
                      <a:gd name="connsiteY216" fmla="*/ 82298 h 233016"/>
                      <a:gd name="connsiteX217" fmla="*/ 110097 w 183615"/>
                      <a:gd name="connsiteY217" fmla="*/ 82972 h 233016"/>
                      <a:gd name="connsiteX218" fmla="*/ 109266 w 183615"/>
                      <a:gd name="connsiteY218" fmla="*/ 83645 h 233016"/>
                      <a:gd name="connsiteX219" fmla="*/ 108436 w 183615"/>
                      <a:gd name="connsiteY219" fmla="*/ 84319 h 233016"/>
                      <a:gd name="connsiteX220" fmla="*/ 107605 w 183615"/>
                      <a:gd name="connsiteY220" fmla="*/ 84993 h 233016"/>
                      <a:gd name="connsiteX221" fmla="*/ 106774 w 183615"/>
                      <a:gd name="connsiteY221" fmla="*/ 85666 h 233016"/>
                      <a:gd name="connsiteX222" fmla="*/ 105943 w 183615"/>
                      <a:gd name="connsiteY222" fmla="*/ 86340 h 233016"/>
                      <a:gd name="connsiteX223" fmla="*/ 105112 w 183615"/>
                      <a:gd name="connsiteY223" fmla="*/ 87036 h 233016"/>
                      <a:gd name="connsiteX224" fmla="*/ 104281 w 183615"/>
                      <a:gd name="connsiteY224" fmla="*/ 87732 h 233016"/>
                      <a:gd name="connsiteX225" fmla="*/ 103451 w 183615"/>
                      <a:gd name="connsiteY225" fmla="*/ 88428 h 233016"/>
                      <a:gd name="connsiteX226" fmla="*/ 102620 w 183615"/>
                      <a:gd name="connsiteY226" fmla="*/ 89124 h 233016"/>
                      <a:gd name="connsiteX227" fmla="*/ 101789 w 183615"/>
                      <a:gd name="connsiteY227" fmla="*/ 89820 h 233016"/>
                      <a:gd name="connsiteX228" fmla="*/ 100980 w 183615"/>
                      <a:gd name="connsiteY228" fmla="*/ 90516 h 233016"/>
                      <a:gd name="connsiteX229" fmla="*/ 100172 w 183615"/>
                      <a:gd name="connsiteY229" fmla="*/ 91213 h 233016"/>
                      <a:gd name="connsiteX230" fmla="*/ 99364 w 183615"/>
                      <a:gd name="connsiteY230" fmla="*/ 91909 h 233016"/>
                      <a:gd name="connsiteX231" fmla="*/ 98555 w 183615"/>
                      <a:gd name="connsiteY231" fmla="*/ 92605 h 233016"/>
                      <a:gd name="connsiteX232" fmla="*/ 97747 w 183615"/>
                      <a:gd name="connsiteY232" fmla="*/ 93301 h 233016"/>
                      <a:gd name="connsiteX233" fmla="*/ 96939 w 183615"/>
                      <a:gd name="connsiteY233" fmla="*/ 93997 h 233016"/>
                      <a:gd name="connsiteX234" fmla="*/ 96130 w 183615"/>
                      <a:gd name="connsiteY234" fmla="*/ 94715 h 233016"/>
                      <a:gd name="connsiteX235" fmla="*/ 95322 w 183615"/>
                      <a:gd name="connsiteY235" fmla="*/ 95434 h 233016"/>
                      <a:gd name="connsiteX236" fmla="*/ 94513 w 183615"/>
                      <a:gd name="connsiteY236" fmla="*/ 96153 h 233016"/>
                      <a:gd name="connsiteX237" fmla="*/ 93705 w 183615"/>
                      <a:gd name="connsiteY237" fmla="*/ 96871 h 233016"/>
                      <a:gd name="connsiteX238" fmla="*/ 92897 w 183615"/>
                      <a:gd name="connsiteY238" fmla="*/ 97590 h 233016"/>
                      <a:gd name="connsiteX239" fmla="*/ 92088 w 183615"/>
                      <a:gd name="connsiteY239" fmla="*/ 98308 h 233016"/>
                      <a:gd name="connsiteX240" fmla="*/ 91280 w 183615"/>
                      <a:gd name="connsiteY240" fmla="*/ 99027 h 233016"/>
                      <a:gd name="connsiteX241" fmla="*/ 90494 w 183615"/>
                      <a:gd name="connsiteY241" fmla="*/ 99746 h 233016"/>
                      <a:gd name="connsiteX242" fmla="*/ 89708 w 183615"/>
                      <a:gd name="connsiteY242" fmla="*/ 100464 h 233016"/>
                      <a:gd name="connsiteX243" fmla="*/ 88922 w 183615"/>
                      <a:gd name="connsiteY243" fmla="*/ 101183 h 233016"/>
                      <a:gd name="connsiteX244" fmla="*/ 88136 w 183615"/>
                      <a:gd name="connsiteY244" fmla="*/ 101924 h 233016"/>
                      <a:gd name="connsiteX245" fmla="*/ 87350 w 183615"/>
                      <a:gd name="connsiteY245" fmla="*/ 102665 h 233016"/>
                      <a:gd name="connsiteX246" fmla="*/ 86564 w 183615"/>
                      <a:gd name="connsiteY246" fmla="*/ 103406 h 233016"/>
                      <a:gd name="connsiteX247" fmla="*/ 86295 w 183615"/>
                      <a:gd name="connsiteY247" fmla="*/ 103653 h 233016"/>
                      <a:gd name="connsiteX248" fmla="*/ 85778 w 183615"/>
                      <a:gd name="connsiteY248" fmla="*/ 104124 h 233016"/>
                      <a:gd name="connsiteX249" fmla="*/ 84992 w 183615"/>
                      <a:gd name="connsiteY249" fmla="*/ 104865 h 233016"/>
                      <a:gd name="connsiteX250" fmla="*/ 84207 w 183615"/>
                      <a:gd name="connsiteY250" fmla="*/ 105606 h 233016"/>
                      <a:gd name="connsiteX251" fmla="*/ 83421 w 183615"/>
                      <a:gd name="connsiteY251" fmla="*/ 106347 h 233016"/>
                      <a:gd name="connsiteX252" fmla="*/ 82635 w 183615"/>
                      <a:gd name="connsiteY252" fmla="*/ 107088 h 233016"/>
                      <a:gd name="connsiteX253" fmla="*/ 81849 w 183615"/>
                      <a:gd name="connsiteY253" fmla="*/ 107829 h 233016"/>
                      <a:gd name="connsiteX254" fmla="*/ 81085 w 183615"/>
                      <a:gd name="connsiteY254" fmla="*/ 108570 h 233016"/>
                      <a:gd name="connsiteX255" fmla="*/ 80322 w 183615"/>
                      <a:gd name="connsiteY255" fmla="*/ 109311 h 233016"/>
                      <a:gd name="connsiteX256" fmla="*/ 79558 w 183615"/>
                      <a:gd name="connsiteY256" fmla="*/ 110052 h 233016"/>
                      <a:gd name="connsiteX257" fmla="*/ 78795 w 183615"/>
                      <a:gd name="connsiteY257" fmla="*/ 110816 h 233016"/>
                      <a:gd name="connsiteX258" fmla="*/ 78031 w 183615"/>
                      <a:gd name="connsiteY258" fmla="*/ 111579 h 233016"/>
                      <a:gd name="connsiteX259" fmla="*/ 77268 w 183615"/>
                      <a:gd name="connsiteY259" fmla="*/ 112343 h 233016"/>
                      <a:gd name="connsiteX260" fmla="*/ 76504 w 183615"/>
                      <a:gd name="connsiteY260" fmla="*/ 113106 h 233016"/>
                      <a:gd name="connsiteX261" fmla="*/ 75741 w 183615"/>
                      <a:gd name="connsiteY261" fmla="*/ 113870 h 233016"/>
                      <a:gd name="connsiteX262" fmla="*/ 74978 w 183615"/>
                      <a:gd name="connsiteY262" fmla="*/ 114633 h 233016"/>
                      <a:gd name="connsiteX263" fmla="*/ 74214 w 183615"/>
                      <a:gd name="connsiteY263" fmla="*/ 115397 h 233016"/>
                      <a:gd name="connsiteX264" fmla="*/ 73451 w 183615"/>
                      <a:gd name="connsiteY264" fmla="*/ 116160 h 233016"/>
                      <a:gd name="connsiteX265" fmla="*/ 72710 w 183615"/>
                      <a:gd name="connsiteY265" fmla="*/ 116924 h 233016"/>
                      <a:gd name="connsiteX266" fmla="*/ 71969 w 183615"/>
                      <a:gd name="connsiteY266" fmla="*/ 117687 h 233016"/>
                      <a:gd name="connsiteX267" fmla="*/ 71227 w 183615"/>
                      <a:gd name="connsiteY267" fmla="*/ 118451 h 233016"/>
                      <a:gd name="connsiteX268" fmla="*/ 70487 w 183615"/>
                      <a:gd name="connsiteY268" fmla="*/ 119214 h 233016"/>
                      <a:gd name="connsiteX269" fmla="*/ 69745 w 183615"/>
                      <a:gd name="connsiteY269" fmla="*/ 120000 h 233016"/>
                      <a:gd name="connsiteX270" fmla="*/ 69004 w 183615"/>
                      <a:gd name="connsiteY270" fmla="*/ 120786 h 233016"/>
                      <a:gd name="connsiteX271" fmla="*/ 68263 w 183615"/>
                      <a:gd name="connsiteY271" fmla="*/ 121572 h 233016"/>
                      <a:gd name="connsiteX272" fmla="*/ 67522 w 183615"/>
                      <a:gd name="connsiteY272" fmla="*/ 122358 h 233016"/>
                      <a:gd name="connsiteX273" fmla="*/ 66781 w 183615"/>
                      <a:gd name="connsiteY273" fmla="*/ 123144 h 233016"/>
                      <a:gd name="connsiteX274" fmla="*/ 66040 w 183615"/>
                      <a:gd name="connsiteY274" fmla="*/ 123930 h 233016"/>
                      <a:gd name="connsiteX275" fmla="*/ 65322 w 183615"/>
                      <a:gd name="connsiteY275" fmla="*/ 124716 h 233016"/>
                      <a:gd name="connsiteX276" fmla="*/ 64603 w 183615"/>
                      <a:gd name="connsiteY276" fmla="*/ 125501 h 233016"/>
                      <a:gd name="connsiteX277" fmla="*/ 63885 w 183615"/>
                      <a:gd name="connsiteY277" fmla="*/ 126287 h 233016"/>
                      <a:gd name="connsiteX278" fmla="*/ 63166 w 183615"/>
                      <a:gd name="connsiteY278" fmla="*/ 127073 h 233016"/>
                      <a:gd name="connsiteX279" fmla="*/ 62448 w 183615"/>
                      <a:gd name="connsiteY279" fmla="*/ 127859 h 233016"/>
                      <a:gd name="connsiteX280" fmla="*/ 61729 w 183615"/>
                      <a:gd name="connsiteY280" fmla="*/ 128645 h 233016"/>
                      <a:gd name="connsiteX281" fmla="*/ 61010 w 183615"/>
                      <a:gd name="connsiteY281" fmla="*/ 129454 h 233016"/>
                      <a:gd name="connsiteX282" fmla="*/ 60292 w 183615"/>
                      <a:gd name="connsiteY282" fmla="*/ 130262 h 233016"/>
                      <a:gd name="connsiteX283" fmla="*/ 59573 w 183615"/>
                      <a:gd name="connsiteY283" fmla="*/ 131070 h 233016"/>
                      <a:gd name="connsiteX284" fmla="*/ 58855 w 183615"/>
                      <a:gd name="connsiteY284" fmla="*/ 131879 h 233016"/>
                      <a:gd name="connsiteX285" fmla="*/ 58159 w 183615"/>
                      <a:gd name="connsiteY285" fmla="*/ 132687 h 233016"/>
                      <a:gd name="connsiteX286" fmla="*/ 57710 w 183615"/>
                      <a:gd name="connsiteY286" fmla="*/ 133204 h 233016"/>
                      <a:gd name="connsiteX287" fmla="*/ 57462 w 183615"/>
                      <a:gd name="connsiteY287" fmla="*/ 133495 h 233016"/>
                      <a:gd name="connsiteX288" fmla="*/ 56766 w 183615"/>
                      <a:gd name="connsiteY288" fmla="*/ 134304 h 233016"/>
                      <a:gd name="connsiteX289" fmla="*/ 56070 w 183615"/>
                      <a:gd name="connsiteY289" fmla="*/ 135112 h 233016"/>
                      <a:gd name="connsiteX290" fmla="*/ 55374 w 183615"/>
                      <a:gd name="connsiteY290" fmla="*/ 135921 h 233016"/>
                      <a:gd name="connsiteX291" fmla="*/ 54678 w 183615"/>
                      <a:gd name="connsiteY291" fmla="*/ 136729 h 233016"/>
                      <a:gd name="connsiteX292" fmla="*/ 53982 w 183615"/>
                      <a:gd name="connsiteY292" fmla="*/ 137537 h 233016"/>
                      <a:gd name="connsiteX293" fmla="*/ 53286 w 183615"/>
                      <a:gd name="connsiteY293" fmla="*/ 138346 h 233016"/>
                      <a:gd name="connsiteX294" fmla="*/ 52590 w 183615"/>
                      <a:gd name="connsiteY294" fmla="*/ 139177 h 233016"/>
                      <a:gd name="connsiteX295" fmla="*/ 51894 w 183615"/>
                      <a:gd name="connsiteY295" fmla="*/ 140007 h 233016"/>
                      <a:gd name="connsiteX296" fmla="*/ 51220 w 183615"/>
                      <a:gd name="connsiteY296" fmla="*/ 140838 h 233016"/>
                      <a:gd name="connsiteX297" fmla="*/ 50546 w 183615"/>
                      <a:gd name="connsiteY297" fmla="*/ 141669 h 233016"/>
                      <a:gd name="connsiteX298" fmla="*/ 49873 w 183615"/>
                      <a:gd name="connsiteY298" fmla="*/ 142500 h 233016"/>
                      <a:gd name="connsiteX299" fmla="*/ 49199 w 183615"/>
                      <a:gd name="connsiteY299" fmla="*/ 143331 h 233016"/>
                      <a:gd name="connsiteX300" fmla="*/ 48525 w 183615"/>
                      <a:gd name="connsiteY300" fmla="*/ 144162 h 233016"/>
                      <a:gd name="connsiteX301" fmla="*/ 47852 w 183615"/>
                      <a:gd name="connsiteY301" fmla="*/ 144992 h 233016"/>
                      <a:gd name="connsiteX302" fmla="*/ 47178 w 183615"/>
                      <a:gd name="connsiteY302" fmla="*/ 145823 h 233016"/>
                      <a:gd name="connsiteX303" fmla="*/ 46505 w 183615"/>
                      <a:gd name="connsiteY303" fmla="*/ 146654 h 233016"/>
                      <a:gd name="connsiteX304" fmla="*/ 45831 w 183615"/>
                      <a:gd name="connsiteY304" fmla="*/ 147485 h 233016"/>
                      <a:gd name="connsiteX305" fmla="*/ 45180 w 183615"/>
                      <a:gd name="connsiteY305" fmla="*/ 148316 h 233016"/>
                      <a:gd name="connsiteX306" fmla="*/ 44528 w 183615"/>
                      <a:gd name="connsiteY306" fmla="*/ 149147 h 233016"/>
                      <a:gd name="connsiteX307" fmla="*/ 43877 w 183615"/>
                      <a:gd name="connsiteY307" fmla="*/ 150000 h 233016"/>
                      <a:gd name="connsiteX308" fmla="*/ 43226 w 183615"/>
                      <a:gd name="connsiteY308" fmla="*/ 150853 h 233016"/>
                      <a:gd name="connsiteX309" fmla="*/ 42575 w 183615"/>
                      <a:gd name="connsiteY309" fmla="*/ 151706 h 233016"/>
                      <a:gd name="connsiteX310" fmla="*/ 41924 w 183615"/>
                      <a:gd name="connsiteY310" fmla="*/ 152560 h 233016"/>
                      <a:gd name="connsiteX311" fmla="*/ 41272 w 183615"/>
                      <a:gd name="connsiteY311" fmla="*/ 153413 h 233016"/>
                      <a:gd name="connsiteX312" fmla="*/ 40621 w 183615"/>
                      <a:gd name="connsiteY312" fmla="*/ 154266 h 233016"/>
                      <a:gd name="connsiteX313" fmla="*/ 39970 w 183615"/>
                      <a:gd name="connsiteY313" fmla="*/ 155120 h 233016"/>
                      <a:gd name="connsiteX314" fmla="*/ 39341 w 183615"/>
                      <a:gd name="connsiteY314" fmla="*/ 155973 h 233016"/>
                      <a:gd name="connsiteX315" fmla="*/ 38713 w 183615"/>
                      <a:gd name="connsiteY315" fmla="*/ 156826 h 233016"/>
                      <a:gd name="connsiteX316" fmla="*/ 38084 w 183615"/>
                      <a:gd name="connsiteY316" fmla="*/ 157680 h 233016"/>
                      <a:gd name="connsiteX317" fmla="*/ 37455 w 183615"/>
                      <a:gd name="connsiteY317" fmla="*/ 158533 h 233016"/>
                      <a:gd name="connsiteX318" fmla="*/ 36826 w 183615"/>
                      <a:gd name="connsiteY318" fmla="*/ 159386 h 233016"/>
                      <a:gd name="connsiteX319" fmla="*/ 36198 w 183615"/>
                      <a:gd name="connsiteY319" fmla="*/ 160262 h 233016"/>
                      <a:gd name="connsiteX320" fmla="*/ 35569 w 183615"/>
                      <a:gd name="connsiteY320" fmla="*/ 161138 h 233016"/>
                      <a:gd name="connsiteX321" fmla="*/ 34940 w 183615"/>
                      <a:gd name="connsiteY321" fmla="*/ 162013 h 233016"/>
                      <a:gd name="connsiteX322" fmla="*/ 34334 w 183615"/>
                      <a:gd name="connsiteY322" fmla="*/ 162889 h 233016"/>
                      <a:gd name="connsiteX323" fmla="*/ 33728 w 183615"/>
                      <a:gd name="connsiteY323" fmla="*/ 163765 h 233016"/>
                      <a:gd name="connsiteX324" fmla="*/ 33121 w 183615"/>
                      <a:gd name="connsiteY324" fmla="*/ 164641 h 233016"/>
                      <a:gd name="connsiteX325" fmla="*/ 32515 w 183615"/>
                      <a:gd name="connsiteY325" fmla="*/ 165516 h 233016"/>
                      <a:gd name="connsiteX326" fmla="*/ 31909 w 183615"/>
                      <a:gd name="connsiteY326" fmla="*/ 166392 h 233016"/>
                      <a:gd name="connsiteX327" fmla="*/ 31302 w 183615"/>
                      <a:gd name="connsiteY327" fmla="*/ 167268 h 233016"/>
                      <a:gd name="connsiteX328" fmla="*/ 30696 w 183615"/>
                      <a:gd name="connsiteY328" fmla="*/ 168144 h 233016"/>
                      <a:gd name="connsiteX329" fmla="*/ 30090 w 183615"/>
                      <a:gd name="connsiteY329" fmla="*/ 169019 h 233016"/>
                      <a:gd name="connsiteX330" fmla="*/ 29506 w 183615"/>
                      <a:gd name="connsiteY330" fmla="*/ 169895 h 233016"/>
                      <a:gd name="connsiteX331" fmla="*/ 28922 w 183615"/>
                      <a:gd name="connsiteY331" fmla="*/ 170771 h 233016"/>
                      <a:gd name="connsiteX332" fmla="*/ 28653 w 183615"/>
                      <a:gd name="connsiteY332" fmla="*/ 171175 h 233016"/>
                      <a:gd name="connsiteX333" fmla="*/ 28406 w 183615"/>
                      <a:gd name="connsiteY333" fmla="*/ 171579 h 233016"/>
                      <a:gd name="connsiteX334" fmla="*/ 28159 w 183615"/>
                      <a:gd name="connsiteY334" fmla="*/ 171983 h 233016"/>
                      <a:gd name="connsiteX335" fmla="*/ 27912 w 183615"/>
                      <a:gd name="connsiteY335" fmla="*/ 172388 h 233016"/>
                      <a:gd name="connsiteX336" fmla="*/ 27665 w 183615"/>
                      <a:gd name="connsiteY336" fmla="*/ 172792 h 233016"/>
                      <a:gd name="connsiteX337" fmla="*/ 27418 w 183615"/>
                      <a:gd name="connsiteY337" fmla="*/ 173196 h 233016"/>
                      <a:gd name="connsiteX338" fmla="*/ 27171 w 183615"/>
                      <a:gd name="connsiteY338" fmla="*/ 173600 h 233016"/>
                      <a:gd name="connsiteX339" fmla="*/ 26924 w 183615"/>
                      <a:gd name="connsiteY339" fmla="*/ 174004 h 233016"/>
                      <a:gd name="connsiteX340" fmla="*/ 26677 w 183615"/>
                      <a:gd name="connsiteY340" fmla="*/ 174431 h 233016"/>
                      <a:gd name="connsiteX341" fmla="*/ 26430 w 183615"/>
                      <a:gd name="connsiteY341" fmla="*/ 174858 h 233016"/>
                      <a:gd name="connsiteX342" fmla="*/ 26183 w 183615"/>
                      <a:gd name="connsiteY342" fmla="*/ 175284 h 233016"/>
                      <a:gd name="connsiteX343" fmla="*/ 25936 w 183615"/>
                      <a:gd name="connsiteY343" fmla="*/ 175711 h 233016"/>
                      <a:gd name="connsiteX344" fmla="*/ 25689 w 183615"/>
                      <a:gd name="connsiteY344" fmla="*/ 176138 h 233016"/>
                      <a:gd name="connsiteX345" fmla="*/ 25464 w 183615"/>
                      <a:gd name="connsiteY345" fmla="*/ 176564 h 233016"/>
                      <a:gd name="connsiteX346" fmla="*/ 25239 w 183615"/>
                      <a:gd name="connsiteY346" fmla="*/ 176991 h 233016"/>
                      <a:gd name="connsiteX347" fmla="*/ 25015 w 183615"/>
                      <a:gd name="connsiteY347" fmla="*/ 177418 h 233016"/>
                      <a:gd name="connsiteX348" fmla="*/ 24790 w 183615"/>
                      <a:gd name="connsiteY348" fmla="*/ 177844 h 233016"/>
                      <a:gd name="connsiteX349" fmla="*/ 24566 w 183615"/>
                      <a:gd name="connsiteY349" fmla="*/ 178293 h 233016"/>
                      <a:gd name="connsiteX350" fmla="*/ 24341 w 183615"/>
                      <a:gd name="connsiteY350" fmla="*/ 178742 h 233016"/>
                      <a:gd name="connsiteX351" fmla="*/ 24117 w 183615"/>
                      <a:gd name="connsiteY351" fmla="*/ 179191 h 233016"/>
                      <a:gd name="connsiteX352" fmla="*/ 23892 w 183615"/>
                      <a:gd name="connsiteY352" fmla="*/ 179641 h 233016"/>
                      <a:gd name="connsiteX353" fmla="*/ 23668 w 183615"/>
                      <a:gd name="connsiteY353" fmla="*/ 180090 h 233016"/>
                      <a:gd name="connsiteX354" fmla="*/ 23443 w 183615"/>
                      <a:gd name="connsiteY354" fmla="*/ 180539 h 233016"/>
                      <a:gd name="connsiteX355" fmla="*/ 23218 w 183615"/>
                      <a:gd name="connsiteY355" fmla="*/ 180988 h 233016"/>
                      <a:gd name="connsiteX356" fmla="*/ 22994 w 183615"/>
                      <a:gd name="connsiteY356" fmla="*/ 181437 h 233016"/>
                      <a:gd name="connsiteX357" fmla="*/ 22769 w 183615"/>
                      <a:gd name="connsiteY357" fmla="*/ 181886 h 233016"/>
                      <a:gd name="connsiteX358" fmla="*/ 22545 w 183615"/>
                      <a:gd name="connsiteY358" fmla="*/ 182335 h 233016"/>
                      <a:gd name="connsiteX359" fmla="*/ 22343 w 183615"/>
                      <a:gd name="connsiteY359" fmla="*/ 182807 h 233016"/>
                      <a:gd name="connsiteX360" fmla="*/ 22141 w 183615"/>
                      <a:gd name="connsiteY360" fmla="*/ 183278 h 233016"/>
                      <a:gd name="connsiteX361" fmla="*/ 21939 w 183615"/>
                      <a:gd name="connsiteY361" fmla="*/ 183750 h 233016"/>
                      <a:gd name="connsiteX362" fmla="*/ 21737 w 183615"/>
                      <a:gd name="connsiteY362" fmla="*/ 184222 h 233016"/>
                      <a:gd name="connsiteX363" fmla="*/ 21534 w 183615"/>
                      <a:gd name="connsiteY363" fmla="*/ 184693 h 233016"/>
                      <a:gd name="connsiteX364" fmla="*/ 21332 w 183615"/>
                      <a:gd name="connsiteY364" fmla="*/ 185165 h 233016"/>
                      <a:gd name="connsiteX365" fmla="*/ 21130 w 183615"/>
                      <a:gd name="connsiteY365" fmla="*/ 185636 h 233016"/>
                      <a:gd name="connsiteX366" fmla="*/ 20928 w 183615"/>
                      <a:gd name="connsiteY366" fmla="*/ 186108 h 233016"/>
                      <a:gd name="connsiteX367" fmla="*/ 20726 w 183615"/>
                      <a:gd name="connsiteY367" fmla="*/ 186579 h 233016"/>
                      <a:gd name="connsiteX368" fmla="*/ 20524 w 183615"/>
                      <a:gd name="connsiteY368" fmla="*/ 187051 h 233016"/>
                      <a:gd name="connsiteX369" fmla="*/ 20322 w 183615"/>
                      <a:gd name="connsiteY369" fmla="*/ 187522 h 233016"/>
                      <a:gd name="connsiteX370" fmla="*/ 20120 w 183615"/>
                      <a:gd name="connsiteY370" fmla="*/ 187994 h 233016"/>
                      <a:gd name="connsiteX371" fmla="*/ 19918 w 183615"/>
                      <a:gd name="connsiteY371" fmla="*/ 188488 h 233016"/>
                      <a:gd name="connsiteX372" fmla="*/ 19715 w 183615"/>
                      <a:gd name="connsiteY372" fmla="*/ 188982 h 233016"/>
                      <a:gd name="connsiteX373" fmla="*/ 19513 w 183615"/>
                      <a:gd name="connsiteY373" fmla="*/ 189476 h 233016"/>
                      <a:gd name="connsiteX374" fmla="*/ 19446 w 183615"/>
                      <a:gd name="connsiteY374" fmla="*/ 189633 h 233016"/>
                      <a:gd name="connsiteX375" fmla="*/ 19311 w 183615"/>
                      <a:gd name="connsiteY375" fmla="*/ 189948 h 233016"/>
                      <a:gd name="connsiteX376" fmla="*/ 19109 w 183615"/>
                      <a:gd name="connsiteY376" fmla="*/ 190441 h 233016"/>
                      <a:gd name="connsiteX377" fmla="*/ 18907 w 183615"/>
                      <a:gd name="connsiteY377" fmla="*/ 190936 h 233016"/>
                      <a:gd name="connsiteX378" fmla="*/ 18705 w 183615"/>
                      <a:gd name="connsiteY378" fmla="*/ 191430 h 233016"/>
                      <a:gd name="connsiteX379" fmla="*/ 18503 w 183615"/>
                      <a:gd name="connsiteY379" fmla="*/ 191924 h 233016"/>
                      <a:gd name="connsiteX380" fmla="*/ 18301 w 183615"/>
                      <a:gd name="connsiteY380" fmla="*/ 192418 h 233016"/>
                      <a:gd name="connsiteX381" fmla="*/ 18099 w 183615"/>
                      <a:gd name="connsiteY381" fmla="*/ 192912 h 233016"/>
                      <a:gd name="connsiteX382" fmla="*/ 17919 w 183615"/>
                      <a:gd name="connsiteY382" fmla="*/ 193406 h 233016"/>
                      <a:gd name="connsiteX383" fmla="*/ 17717 w 183615"/>
                      <a:gd name="connsiteY383" fmla="*/ 193900 h 233016"/>
                      <a:gd name="connsiteX384" fmla="*/ 17537 w 183615"/>
                      <a:gd name="connsiteY384" fmla="*/ 194394 h 233016"/>
                      <a:gd name="connsiteX385" fmla="*/ 17358 w 183615"/>
                      <a:gd name="connsiteY385" fmla="*/ 194888 h 233016"/>
                      <a:gd name="connsiteX386" fmla="*/ 17178 w 183615"/>
                      <a:gd name="connsiteY386" fmla="*/ 195382 h 233016"/>
                      <a:gd name="connsiteX387" fmla="*/ 16796 w 183615"/>
                      <a:gd name="connsiteY387" fmla="*/ 196392 h 233016"/>
                      <a:gd name="connsiteX388" fmla="*/ 16437 w 183615"/>
                      <a:gd name="connsiteY388" fmla="*/ 197403 h 233016"/>
                      <a:gd name="connsiteX389" fmla="*/ 16078 w 183615"/>
                      <a:gd name="connsiteY389" fmla="*/ 198413 h 233016"/>
                      <a:gd name="connsiteX390" fmla="*/ 15719 w 183615"/>
                      <a:gd name="connsiteY390" fmla="*/ 199424 h 233016"/>
                      <a:gd name="connsiteX391" fmla="*/ 15359 w 183615"/>
                      <a:gd name="connsiteY391" fmla="*/ 200434 h 233016"/>
                      <a:gd name="connsiteX392" fmla="*/ 15000 w 183615"/>
                      <a:gd name="connsiteY392" fmla="*/ 201445 h 233016"/>
                      <a:gd name="connsiteX393" fmla="*/ 14641 w 183615"/>
                      <a:gd name="connsiteY393" fmla="*/ 202455 h 233016"/>
                      <a:gd name="connsiteX394" fmla="*/ 14281 w 183615"/>
                      <a:gd name="connsiteY394" fmla="*/ 203466 h 233016"/>
                      <a:gd name="connsiteX395" fmla="*/ 13922 w 183615"/>
                      <a:gd name="connsiteY395" fmla="*/ 204476 h 233016"/>
                      <a:gd name="connsiteX396" fmla="*/ 13563 w 183615"/>
                      <a:gd name="connsiteY396" fmla="*/ 205486 h 233016"/>
                      <a:gd name="connsiteX397" fmla="*/ 13204 w 183615"/>
                      <a:gd name="connsiteY397" fmla="*/ 206497 h 233016"/>
                      <a:gd name="connsiteX398" fmla="*/ 12507 w 183615"/>
                      <a:gd name="connsiteY398" fmla="*/ 208540 h 233016"/>
                      <a:gd name="connsiteX399" fmla="*/ 11811 w 183615"/>
                      <a:gd name="connsiteY399" fmla="*/ 210584 h 233016"/>
                      <a:gd name="connsiteX400" fmla="*/ 11115 w 183615"/>
                      <a:gd name="connsiteY400" fmla="*/ 212627 h 233016"/>
                      <a:gd name="connsiteX401" fmla="*/ 10419 w 183615"/>
                      <a:gd name="connsiteY401" fmla="*/ 214648 h 233016"/>
                      <a:gd name="connsiteX402" fmla="*/ 10060 w 183615"/>
                      <a:gd name="connsiteY402" fmla="*/ 215659 h 233016"/>
                      <a:gd name="connsiteX403" fmla="*/ 9701 w 183615"/>
                      <a:gd name="connsiteY403" fmla="*/ 216669 h 233016"/>
                      <a:gd name="connsiteX404" fmla="*/ 9341 w 183615"/>
                      <a:gd name="connsiteY404" fmla="*/ 217680 h 233016"/>
                      <a:gd name="connsiteX405" fmla="*/ 9139 w 183615"/>
                      <a:gd name="connsiteY405" fmla="*/ 218286 h 233016"/>
                      <a:gd name="connsiteX406" fmla="*/ 8982 w 183615"/>
                      <a:gd name="connsiteY406" fmla="*/ 218668 h 233016"/>
                      <a:gd name="connsiteX407" fmla="*/ 8600 w 183615"/>
                      <a:gd name="connsiteY407" fmla="*/ 219656 h 233016"/>
                      <a:gd name="connsiteX408" fmla="*/ 8219 w 183615"/>
                      <a:gd name="connsiteY408" fmla="*/ 220644 h 233016"/>
                      <a:gd name="connsiteX409" fmla="*/ 7837 w 183615"/>
                      <a:gd name="connsiteY409" fmla="*/ 221632 h 233016"/>
                      <a:gd name="connsiteX410" fmla="*/ 7455 w 183615"/>
                      <a:gd name="connsiteY410" fmla="*/ 222597 h 233016"/>
                      <a:gd name="connsiteX411" fmla="*/ 7051 w 183615"/>
                      <a:gd name="connsiteY411" fmla="*/ 223563 h 233016"/>
                      <a:gd name="connsiteX412" fmla="*/ 6647 w 183615"/>
                      <a:gd name="connsiteY412" fmla="*/ 224528 h 233016"/>
                      <a:gd name="connsiteX413" fmla="*/ 6445 w 183615"/>
                      <a:gd name="connsiteY413" fmla="*/ 225000 h 233016"/>
                      <a:gd name="connsiteX414" fmla="*/ 6242 w 183615"/>
                      <a:gd name="connsiteY414" fmla="*/ 225471 h 233016"/>
                      <a:gd name="connsiteX415" fmla="*/ 6040 w 183615"/>
                      <a:gd name="connsiteY415" fmla="*/ 225943 h 233016"/>
                      <a:gd name="connsiteX416" fmla="*/ 5838 w 183615"/>
                      <a:gd name="connsiteY416" fmla="*/ 226415 h 233016"/>
                      <a:gd name="connsiteX417" fmla="*/ 5636 w 183615"/>
                      <a:gd name="connsiteY417" fmla="*/ 226886 h 233016"/>
                      <a:gd name="connsiteX418" fmla="*/ 5434 w 183615"/>
                      <a:gd name="connsiteY418" fmla="*/ 227358 h 233016"/>
                      <a:gd name="connsiteX419" fmla="*/ 5232 w 183615"/>
                      <a:gd name="connsiteY419" fmla="*/ 227829 h 233016"/>
                      <a:gd name="connsiteX420" fmla="*/ 5030 w 183615"/>
                      <a:gd name="connsiteY420" fmla="*/ 228301 h 233016"/>
                      <a:gd name="connsiteX421" fmla="*/ 4828 w 183615"/>
                      <a:gd name="connsiteY421" fmla="*/ 228772 h 233016"/>
                      <a:gd name="connsiteX422" fmla="*/ 4626 w 183615"/>
                      <a:gd name="connsiteY422" fmla="*/ 229244 h 233016"/>
                      <a:gd name="connsiteX423" fmla="*/ 4424 w 183615"/>
                      <a:gd name="connsiteY423" fmla="*/ 229715 h 233016"/>
                      <a:gd name="connsiteX424" fmla="*/ 4222 w 183615"/>
                      <a:gd name="connsiteY424" fmla="*/ 230187 h 233016"/>
                      <a:gd name="connsiteX425" fmla="*/ 4019 w 183615"/>
                      <a:gd name="connsiteY425" fmla="*/ 230659 h 233016"/>
                      <a:gd name="connsiteX426" fmla="*/ 3817 w 183615"/>
                      <a:gd name="connsiteY426" fmla="*/ 231108 h 233016"/>
                      <a:gd name="connsiteX427" fmla="*/ 3615 w 183615"/>
                      <a:gd name="connsiteY427" fmla="*/ 231557 h 233016"/>
                      <a:gd name="connsiteX428" fmla="*/ 3413 w 183615"/>
                      <a:gd name="connsiteY428" fmla="*/ 232006 h 233016"/>
                      <a:gd name="connsiteX429" fmla="*/ 988 w 183615"/>
                      <a:gd name="connsiteY429" fmla="*/ 233016 h 233016"/>
                      <a:gd name="connsiteX430" fmla="*/ 0 w 183615"/>
                      <a:gd name="connsiteY430" fmla="*/ 230591 h 233016"/>
                      <a:gd name="connsiteX431" fmla="*/ 180 w 183615"/>
                      <a:gd name="connsiteY431" fmla="*/ 230142 h 233016"/>
                      <a:gd name="connsiteX432" fmla="*/ 337 w 183615"/>
                      <a:gd name="connsiteY432" fmla="*/ 229693 h 233016"/>
                      <a:gd name="connsiteX433" fmla="*/ 494 w 183615"/>
                      <a:gd name="connsiteY433" fmla="*/ 229221 h 233016"/>
                      <a:gd name="connsiteX434" fmla="*/ 651 w 183615"/>
                      <a:gd name="connsiteY434" fmla="*/ 228750 h 233016"/>
                      <a:gd name="connsiteX435" fmla="*/ 808 w 183615"/>
                      <a:gd name="connsiteY435" fmla="*/ 228278 h 233016"/>
                      <a:gd name="connsiteX436" fmla="*/ 966 w 183615"/>
                      <a:gd name="connsiteY436" fmla="*/ 227807 h 233016"/>
                      <a:gd name="connsiteX437" fmla="*/ 1123 w 183615"/>
                      <a:gd name="connsiteY437" fmla="*/ 227335 h 233016"/>
                      <a:gd name="connsiteX438" fmla="*/ 1280 w 183615"/>
                      <a:gd name="connsiteY438" fmla="*/ 226864 h 233016"/>
                      <a:gd name="connsiteX439" fmla="*/ 1437 w 183615"/>
                      <a:gd name="connsiteY439" fmla="*/ 226392 h 233016"/>
                      <a:gd name="connsiteX440" fmla="*/ 1594 w 183615"/>
                      <a:gd name="connsiteY440" fmla="*/ 225921 h 233016"/>
                      <a:gd name="connsiteX441" fmla="*/ 1751 w 183615"/>
                      <a:gd name="connsiteY441" fmla="*/ 225449 h 233016"/>
                      <a:gd name="connsiteX442" fmla="*/ 1909 w 183615"/>
                      <a:gd name="connsiteY442" fmla="*/ 224977 h 233016"/>
                      <a:gd name="connsiteX443" fmla="*/ 2066 w 183615"/>
                      <a:gd name="connsiteY443" fmla="*/ 224506 h 233016"/>
                      <a:gd name="connsiteX444" fmla="*/ 2223 w 183615"/>
                      <a:gd name="connsiteY444" fmla="*/ 224012 h 233016"/>
                      <a:gd name="connsiteX445" fmla="*/ 2380 w 183615"/>
                      <a:gd name="connsiteY445" fmla="*/ 223518 h 233016"/>
                      <a:gd name="connsiteX446" fmla="*/ 2537 w 183615"/>
                      <a:gd name="connsiteY446" fmla="*/ 223024 h 233016"/>
                      <a:gd name="connsiteX447" fmla="*/ 2852 w 183615"/>
                      <a:gd name="connsiteY447" fmla="*/ 222036 h 233016"/>
                      <a:gd name="connsiteX448" fmla="*/ 3166 w 183615"/>
                      <a:gd name="connsiteY448" fmla="*/ 221048 h 233016"/>
                      <a:gd name="connsiteX449" fmla="*/ 3458 w 183615"/>
                      <a:gd name="connsiteY449" fmla="*/ 220060 h 233016"/>
                      <a:gd name="connsiteX450" fmla="*/ 3750 w 183615"/>
                      <a:gd name="connsiteY450" fmla="*/ 219072 h 233016"/>
                      <a:gd name="connsiteX451" fmla="*/ 4042 w 183615"/>
                      <a:gd name="connsiteY451" fmla="*/ 218061 h 233016"/>
                      <a:gd name="connsiteX452" fmla="*/ 4334 w 183615"/>
                      <a:gd name="connsiteY452" fmla="*/ 217051 h 233016"/>
                      <a:gd name="connsiteX453" fmla="*/ 4446 w 183615"/>
                      <a:gd name="connsiteY453" fmla="*/ 216647 h 233016"/>
                      <a:gd name="connsiteX454" fmla="*/ 4648 w 183615"/>
                      <a:gd name="connsiteY454" fmla="*/ 216040 h 233016"/>
                      <a:gd name="connsiteX455" fmla="*/ 4985 w 183615"/>
                      <a:gd name="connsiteY455" fmla="*/ 215030 h 233016"/>
                      <a:gd name="connsiteX456" fmla="*/ 5322 w 183615"/>
                      <a:gd name="connsiteY456" fmla="*/ 214019 h 233016"/>
                      <a:gd name="connsiteX457" fmla="*/ 5659 w 183615"/>
                      <a:gd name="connsiteY457" fmla="*/ 213009 h 233016"/>
                      <a:gd name="connsiteX458" fmla="*/ 6310 w 183615"/>
                      <a:gd name="connsiteY458" fmla="*/ 210965 h 233016"/>
                      <a:gd name="connsiteX459" fmla="*/ 6961 w 183615"/>
                      <a:gd name="connsiteY459" fmla="*/ 208922 h 233016"/>
                      <a:gd name="connsiteX460" fmla="*/ 7612 w 183615"/>
                      <a:gd name="connsiteY460" fmla="*/ 206856 h 233016"/>
                      <a:gd name="connsiteX461" fmla="*/ 8286 w 183615"/>
                      <a:gd name="connsiteY461" fmla="*/ 204790 h 233016"/>
                      <a:gd name="connsiteX462" fmla="*/ 8623 w 183615"/>
                      <a:gd name="connsiteY462" fmla="*/ 203757 h 233016"/>
                      <a:gd name="connsiteX463" fmla="*/ 8960 w 183615"/>
                      <a:gd name="connsiteY463" fmla="*/ 202724 h 233016"/>
                      <a:gd name="connsiteX464" fmla="*/ 9296 w 183615"/>
                      <a:gd name="connsiteY464" fmla="*/ 201691 h 233016"/>
                      <a:gd name="connsiteX465" fmla="*/ 9633 w 183615"/>
                      <a:gd name="connsiteY465" fmla="*/ 200659 h 233016"/>
                      <a:gd name="connsiteX466" fmla="*/ 9970 w 183615"/>
                      <a:gd name="connsiteY466" fmla="*/ 199626 h 233016"/>
                      <a:gd name="connsiteX467" fmla="*/ 10307 w 183615"/>
                      <a:gd name="connsiteY467" fmla="*/ 198593 h 233016"/>
                      <a:gd name="connsiteX468" fmla="*/ 10644 w 183615"/>
                      <a:gd name="connsiteY468" fmla="*/ 197560 h 233016"/>
                      <a:gd name="connsiteX469" fmla="*/ 11003 w 183615"/>
                      <a:gd name="connsiteY469" fmla="*/ 196527 h 233016"/>
                      <a:gd name="connsiteX470" fmla="*/ 11362 w 183615"/>
                      <a:gd name="connsiteY470" fmla="*/ 195494 h 233016"/>
                      <a:gd name="connsiteX471" fmla="*/ 11721 w 183615"/>
                      <a:gd name="connsiteY471" fmla="*/ 194461 h 233016"/>
                      <a:gd name="connsiteX472" fmla="*/ 12081 w 183615"/>
                      <a:gd name="connsiteY472" fmla="*/ 193428 h 233016"/>
                      <a:gd name="connsiteX473" fmla="*/ 12261 w 183615"/>
                      <a:gd name="connsiteY473" fmla="*/ 192912 h 233016"/>
                      <a:gd name="connsiteX474" fmla="*/ 12440 w 183615"/>
                      <a:gd name="connsiteY474" fmla="*/ 192395 h 233016"/>
                      <a:gd name="connsiteX475" fmla="*/ 12620 w 183615"/>
                      <a:gd name="connsiteY475" fmla="*/ 191879 h 233016"/>
                      <a:gd name="connsiteX476" fmla="*/ 12799 w 183615"/>
                      <a:gd name="connsiteY476" fmla="*/ 191362 h 233016"/>
                      <a:gd name="connsiteX477" fmla="*/ 12979 w 183615"/>
                      <a:gd name="connsiteY477" fmla="*/ 190846 h 233016"/>
                      <a:gd name="connsiteX478" fmla="*/ 13159 w 183615"/>
                      <a:gd name="connsiteY478" fmla="*/ 190329 h 233016"/>
                      <a:gd name="connsiteX479" fmla="*/ 13338 w 183615"/>
                      <a:gd name="connsiteY479" fmla="*/ 189813 h 233016"/>
                      <a:gd name="connsiteX480" fmla="*/ 13540 w 183615"/>
                      <a:gd name="connsiteY480" fmla="*/ 189296 h 233016"/>
                      <a:gd name="connsiteX481" fmla="*/ 13720 w 183615"/>
                      <a:gd name="connsiteY481" fmla="*/ 188780 h 233016"/>
                      <a:gd name="connsiteX482" fmla="*/ 13922 w 183615"/>
                      <a:gd name="connsiteY482" fmla="*/ 188263 h 233016"/>
                      <a:gd name="connsiteX483" fmla="*/ 14124 w 183615"/>
                      <a:gd name="connsiteY483" fmla="*/ 187747 h 233016"/>
                      <a:gd name="connsiteX484" fmla="*/ 14259 w 183615"/>
                      <a:gd name="connsiteY484" fmla="*/ 187410 h 233016"/>
                      <a:gd name="connsiteX485" fmla="*/ 14326 w 183615"/>
                      <a:gd name="connsiteY485" fmla="*/ 187230 h 233016"/>
                      <a:gd name="connsiteX486" fmla="*/ 14528 w 183615"/>
                      <a:gd name="connsiteY486" fmla="*/ 186736 h 233016"/>
                      <a:gd name="connsiteX487" fmla="*/ 14731 w 183615"/>
                      <a:gd name="connsiteY487" fmla="*/ 186242 h 233016"/>
                      <a:gd name="connsiteX488" fmla="*/ 14933 w 183615"/>
                      <a:gd name="connsiteY488" fmla="*/ 185748 h 233016"/>
                      <a:gd name="connsiteX489" fmla="*/ 15135 w 183615"/>
                      <a:gd name="connsiteY489" fmla="*/ 185254 h 233016"/>
                      <a:gd name="connsiteX490" fmla="*/ 15337 w 183615"/>
                      <a:gd name="connsiteY490" fmla="*/ 184760 h 233016"/>
                      <a:gd name="connsiteX491" fmla="*/ 15539 w 183615"/>
                      <a:gd name="connsiteY491" fmla="*/ 184266 h 233016"/>
                      <a:gd name="connsiteX492" fmla="*/ 15741 w 183615"/>
                      <a:gd name="connsiteY492" fmla="*/ 183772 h 233016"/>
                      <a:gd name="connsiteX493" fmla="*/ 15943 w 183615"/>
                      <a:gd name="connsiteY493" fmla="*/ 183278 h 233016"/>
                      <a:gd name="connsiteX494" fmla="*/ 16145 w 183615"/>
                      <a:gd name="connsiteY494" fmla="*/ 182784 h 233016"/>
                      <a:gd name="connsiteX495" fmla="*/ 16347 w 183615"/>
                      <a:gd name="connsiteY495" fmla="*/ 182290 h 233016"/>
                      <a:gd name="connsiteX496" fmla="*/ 16572 w 183615"/>
                      <a:gd name="connsiteY496" fmla="*/ 181796 h 233016"/>
                      <a:gd name="connsiteX497" fmla="*/ 16796 w 183615"/>
                      <a:gd name="connsiteY497" fmla="*/ 181302 h 233016"/>
                      <a:gd name="connsiteX498" fmla="*/ 17021 w 183615"/>
                      <a:gd name="connsiteY498" fmla="*/ 180808 h 233016"/>
                      <a:gd name="connsiteX499" fmla="*/ 17245 w 183615"/>
                      <a:gd name="connsiteY499" fmla="*/ 180314 h 233016"/>
                      <a:gd name="connsiteX500" fmla="*/ 17470 w 183615"/>
                      <a:gd name="connsiteY500" fmla="*/ 179820 h 233016"/>
                      <a:gd name="connsiteX501" fmla="*/ 17695 w 183615"/>
                      <a:gd name="connsiteY501" fmla="*/ 179349 h 233016"/>
                      <a:gd name="connsiteX502" fmla="*/ 17919 w 183615"/>
                      <a:gd name="connsiteY502" fmla="*/ 178877 h 233016"/>
                      <a:gd name="connsiteX503" fmla="*/ 18144 w 183615"/>
                      <a:gd name="connsiteY503" fmla="*/ 178406 h 233016"/>
                      <a:gd name="connsiteX504" fmla="*/ 18368 w 183615"/>
                      <a:gd name="connsiteY504" fmla="*/ 177934 h 233016"/>
                      <a:gd name="connsiteX505" fmla="*/ 18593 w 183615"/>
                      <a:gd name="connsiteY505" fmla="*/ 177463 h 233016"/>
                      <a:gd name="connsiteX506" fmla="*/ 18817 w 183615"/>
                      <a:gd name="connsiteY506" fmla="*/ 176991 h 233016"/>
                      <a:gd name="connsiteX507" fmla="*/ 19064 w 183615"/>
                      <a:gd name="connsiteY507" fmla="*/ 176519 h 233016"/>
                      <a:gd name="connsiteX508" fmla="*/ 19311 w 183615"/>
                      <a:gd name="connsiteY508" fmla="*/ 176048 h 233016"/>
                      <a:gd name="connsiteX509" fmla="*/ 19558 w 183615"/>
                      <a:gd name="connsiteY509" fmla="*/ 175576 h 233016"/>
                      <a:gd name="connsiteX510" fmla="*/ 19805 w 183615"/>
                      <a:gd name="connsiteY510" fmla="*/ 175105 h 233016"/>
                      <a:gd name="connsiteX511" fmla="*/ 20052 w 183615"/>
                      <a:gd name="connsiteY511" fmla="*/ 174633 h 233016"/>
                      <a:gd name="connsiteX512" fmla="*/ 20299 w 183615"/>
                      <a:gd name="connsiteY512" fmla="*/ 174184 h 233016"/>
                      <a:gd name="connsiteX513" fmla="*/ 20546 w 183615"/>
                      <a:gd name="connsiteY513" fmla="*/ 173735 h 233016"/>
                      <a:gd name="connsiteX514" fmla="*/ 20793 w 183615"/>
                      <a:gd name="connsiteY514" fmla="*/ 173286 h 233016"/>
                      <a:gd name="connsiteX515" fmla="*/ 21040 w 183615"/>
                      <a:gd name="connsiteY515" fmla="*/ 172837 h 233016"/>
                      <a:gd name="connsiteX516" fmla="*/ 21287 w 183615"/>
                      <a:gd name="connsiteY516" fmla="*/ 172388 h 233016"/>
                      <a:gd name="connsiteX517" fmla="*/ 21534 w 183615"/>
                      <a:gd name="connsiteY517" fmla="*/ 171939 h 233016"/>
                      <a:gd name="connsiteX518" fmla="*/ 21804 w 183615"/>
                      <a:gd name="connsiteY518" fmla="*/ 171489 h 233016"/>
                      <a:gd name="connsiteX519" fmla="*/ 22073 w 183615"/>
                      <a:gd name="connsiteY519" fmla="*/ 171040 h 233016"/>
                      <a:gd name="connsiteX520" fmla="*/ 22343 w 183615"/>
                      <a:gd name="connsiteY520" fmla="*/ 170591 h 233016"/>
                      <a:gd name="connsiteX521" fmla="*/ 22612 w 183615"/>
                      <a:gd name="connsiteY521" fmla="*/ 170142 h 233016"/>
                      <a:gd name="connsiteX522" fmla="*/ 22882 w 183615"/>
                      <a:gd name="connsiteY522" fmla="*/ 169715 h 233016"/>
                      <a:gd name="connsiteX523" fmla="*/ 23151 w 183615"/>
                      <a:gd name="connsiteY523" fmla="*/ 169289 h 233016"/>
                      <a:gd name="connsiteX524" fmla="*/ 23421 w 183615"/>
                      <a:gd name="connsiteY524" fmla="*/ 168862 h 233016"/>
                      <a:gd name="connsiteX525" fmla="*/ 23690 w 183615"/>
                      <a:gd name="connsiteY525" fmla="*/ 168436 h 233016"/>
                      <a:gd name="connsiteX526" fmla="*/ 23960 w 183615"/>
                      <a:gd name="connsiteY526" fmla="*/ 168009 h 233016"/>
                      <a:gd name="connsiteX527" fmla="*/ 24229 w 183615"/>
                      <a:gd name="connsiteY527" fmla="*/ 167582 h 233016"/>
                      <a:gd name="connsiteX528" fmla="*/ 24835 w 183615"/>
                      <a:gd name="connsiteY528" fmla="*/ 166684 h 233016"/>
                      <a:gd name="connsiteX529" fmla="*/ 25442 w 183615"/>
                      <a:gd name="connsiteY529" fmla="*/ 165786 h 233016"/>
                      <a:gd name="connsiteX530" fmla="*/ 26048 w 183615"/>
                      <a:gd name="connsiteY530" fmla="*/ 164888 h 233016"/>
                      <a:gd name="connsiteX531" fmla="*/ 26654 w 183615"/>
                      <a:gd name="connsiteY531" fmla="*/ 163989 h 233016"/>
                      <a:gd name="connsiteX532" fmla="*/ 27261 w 183615"/>
                      <a:gd name="connsiteY532" fmla="*/ 163091 h 233016"/>
                      <a:gd name="connsiteX533" fmla="*/ 27867 w 183615"/>
                      <a:gd name="connsiteY533" fmla="*/ 162193 h 233016"/>
                      <a:gd name="connsiteX534" fmla="*/ 28496 w 183615"/>
                      <a:gd name="connsiteY534" fmla="*/ 161295 h 233016"/>
                      <a:gd name="connsiteX535" fmla="*/ 29124 w 183615"/>
                      <a:gd name="connsiteY535" fmla="*/ 160397 h 233016"/>
                      <a:gd name="connsiteX536" fmla="*/ 29753 w 183615"/>
                      <a:gd name="connsiteY536" fmla="*/ 159521 h 233016"/>
                      <a:gd name="connsiteX537" fmla="*/ 30382 w 183615"/>
                      <a:gd name="connsiteY537" fmla="*/ 158645 h 233016"/>
                      <a:gd name="connsiteX538" fmla="*/ 31010 w 183615"/>
                      <a:gd name="connsiteY538" fmla="*/ 157769 h 233016"/>
                      <a:gd name="connsiteX539" fmla="*/ 31639 w 183615"/>
                      <a:gd name="connsiteY539" fmla="*/ 156894 h 233016"/>
                      <a:gd name="connsiteX540" fmla="*/ 32268 w 183615"/>
                      <a:gd name="connsiteY540" fmla="*/ 156018 h 233016"/>
                      <a:gd name="connsiteX541" fmla="*/ 32897 w 183615"/>
                      <a:gd name="connsiteY541" fmla="*/ 155142 h 233016"/>
                      <a:gd name="connsiteX542" fmla="*/ 33548 w 183615"/>
                      <a:gd name="connsiteY542" fmla="*/ 154266 h 233016"/>
                      <a:gd name="connsiteX543" fmla="*/ 34199 w 183615"/>
                      <a:gd name="connsiteY543" fmla="*/ 153391 h 233016"/>
                      <a:gd name="connsiteX544" fmla="*/ 34850 w 183615"/>
                      <a:gd name="connsiteY544" fmla="*/ 152515 h 233016"/>
                      <a:gd name="connsiteX545" fmla="*/ 35501 w 183615"/>
                      <a:gd name="connsiteY545" fmla="*/ 151639 h 233016"/>
                      <a:gd name="connsiteX546" fmla="*/ 36153 w 183615"/>
                      <a:gd name="connsiteY546" fmla="*/ 150763 h 233016"/>
                      <a:gd name="connsiteX547" fmla="*/ 36804 w 183615"/>
                      <a:gd name="connsiteY547" fmla="*/ 149888 h 233016"/>
                      <a:gd name="connsiteX548" fmla="*/ 37455 w 183615"/>
                      <a:gd name="connsiteY548" fmla="*/ 149034 h 233016"/>
                      <a:gd name="connsiteX549" fmla="*/ 38106 w 183615"/>
                      <a:gd name="connsiteY549" fmla="*/ 148181 h 233016"/>
                      <a:gd name="connsiteX550" fmla="*/ 38757 w 183615"/>
                      <a:gd name="connsiteY550" fmla="*/ 147328 h 233016"/>
                      <a:gd name="connsiteX551" fmla="*/ 39431 w 183615"/>
                      <a:gd name="connsiteY551" fmla="*/ 146475 h 233016"/>
                      <a:gd name="connsiteX552" fmla="*/ 40105 w 183615"/>
                      <a:gd name="connsiteY552" fmla="*/ 145621 h 233016"/>
                      <a:gd name="connsiteX553" fmla="*/ 40778 w 183615"/>
                      <a:gd name="connsiteY553" fmla="*/ 144768 h 233016"/>
                      <a:gd name="connsiteX554" fmla="*/ 41452 w 183615"/>
                      <a:gd name="connsiteY554" fmla="*/ 143915 h 233016"/>
                      <a:gd name="connsiteX555" fmla="*/ 42126 w 183615"/>
                      <a:gd name="connsiteY555" fmla="*/ 143061 h 233016"/>
                      <a:gd name="connsiteX556" fmla="*/ 42799 w 183615"/>
                      <a:gd name="connsiteY556" fmla="*/ 142208 h 233016"/>
                      <a:gd name="connsiteX557" fmla="*/ 43473 w 183615"/>
                      <a:gd name="connsiteY557" fmla="*/ 141355 h 233016"/>
                      <a:gd name="connsiteX558" fmla="*/ 44147 w 183615"/>
                      <a:gd name="connsiteY558" fmla="*/ 140501 h 233016"/>
                      <a:gd name="connsiteX559" fmla="*/ 44820 w 183615"/>
                      <a:gd name="connsiteY559" fmla="*/ 139648 h 233016"/>
                      <a:gd name="connsiteX560" fmla="*/ 45516 w 183615"/>
                      <a:gd name="connsiteY560" fmla="*/ 138817 h 233016"/>
                      <a:gd name="connsiteX561" fmla="*/ 46213 w 183615"/>
                      <a:gd name="connsiteY561" fmla="*/ 137986 h 233016"/>
                      <a:gd name="connsiteX562" fmla="*/ 46909 w 183615"/>
                      <a:gd name="connsiteY562" fmla="*/ 137156 h 233016"/>
                      <a:gd name="connsiteX563" fmla="*/ 47605 w 183615"/>
                      <a:gd name="connsiteY563" fmla="*/ 136325 h 233016"/>
                      <a:gd name="connsiteX564" fmla="*/ 48301 w 183615"/>
                      <a:gd name="connsiteY564" fmla="*/ 135494 h 233016"/>
                      <a:gd name="connsiteX565" fmla="*/ 48997 w 183615"/>
                      <a:gd name="connsiteY565" fmla="*/ 134663 h 233016"/>
                      <a:gd name="connsiteX566" fmla="*/ 49693 w 183615"/>
                      <a:gd name="connsiteY566" fmla="*/ 133832 h 233016"/>
                      <a:gd name="connsiteX567" fmla="*/ 50389 w 183615"/>
                      <a:gd name="connsiteY567" fmla="*/ 133002 h 233016"/>
                      <a:gd name="connsiteX568" fmla="*/ 51108 w 183615"/>
                      <a:gd name="connsiteY568" fmla="*/ 132171 h 233016"/>
                      <a:gd name="connsiteX569" fmla="*/ 51826 w 183615"/>
                      <a:gd name="connsiteY569" fmla="*/ 131340 h 233016"/>
                      <a:gd name="connsiteX570" fmla="*/ 52545 w 183615"/>
                      <a:gd name="connsiteY570" fmla="*/ 130509 h 233016"/>
                      <a:gd name="connsiteX571" fmla="*/ 53263 w 183615"/>
                      <a:gd name="connsiteY571" fmla="*/ 129678 h 233016"/>
                      <a:gd name="connsiteX572" fmla="*/ 53511 w 183615"/>
                      <a:gd name="connsiteY572" fmla="*/ 129386 h 233016"/>
                      <a:gd name="connsiteX573" fmla="*/ 53982 w 183615"/>
                      <a:gd name="connsiteY573" fmla="*/ 128847 h 233016"/>
                      <a:gd name="connsiteX574" fmla="*/ 54701 w 183615"/>
                      <a:gd name="connsiteY574" fmla="*/ 128039 h 233016"/>
                      <a:gd name="connsiteX575" fmla="*/ 55419 w 183615"/>
                      <a:gd name="connsiteY575" fmla="*/ 127231 h 233016"/>
                      <a:gd name="connsiteX576" fmla="*/ 56138 w 183615"/>
                      <a:gd name="connsiteY576" fmla="*/ 126422 h 233016"/>
                      <a:gd name="connsiteX577" fmla="*/ 56856 w 183615"/>
                      <a:gd name="connsiteY577" fmla="*/ 125614 h 233016"/>
                      <a:gd name="connsiteX578" fmla="*/ 57575 w 183615"/>
                      <a:gd name="connsiteY578" fmla="*/ 124805 h 233016"/>
                      <a:gd name="connsiteX579" fmla="*/ 58316 w 183615"/>
                      <a:gd name="connsiteY579" fmla="*/ 123997 h 233016"/>
                      <a:gd name="connsiteX580" fmla="*/ 59057 w 183615"/>
                      <a:gd name="connsiteY580" fmla="*/ 123189 h 233016"/>
                      <a:gd name="connsiteX581" fmla="*/ 59798 w 183615"/>
                      <a:gd name="connsiteY581" fmla="*/ 122380 h 233016"/>
                      <a:gd name="connsiteX582" fmla="*/ 60539 w 183615"/>
                      <a:gd name="connsiteY582" fmla="*/ 121572 h 233016"/>
                      <a:gd name="connsiteX583" fmla="*/ 61280 w 183615"/>
                      <a:gd name="connsiteY583" fmla="*/ 120763 h 233016"/>
                      <a:gd name="connsiteX584" fmla="*/ 62021 w 183615"/>
                      <a:gd name="connsiteY584" fmla="*/ 119977 h 233016"/>
                      <a:gd name="connsiteX585" fmla="*/ 62762 w 183615"/>
                      <a:gd name="connsiteY585" fmla="*/ 119192 h 233016"/>
                      <a:gd name="connsiteX586" fmla="*/ 63503 w 183615"/>
                      <a:gd name="connsiteY586" fmla="*/ 118406 h 233016"/>
                      <a:gd name="connsiteX587" fmla="*/ 64244 w 183615"/>
                      <a:gd name="connsiteY587" fmla="*/ 117620 h 233016"/>
                      <a:gd name="connsiteX588" fmla="*/ 64985 w 183615"/>
                      <a:gd name="connsiteY588" fmla="*/ 116834 h 233016"/>
                      <a:gd name="connsiteX589" fmla="*/ 65748 w 183615"/>
                      <a:gd name="connsiteY589" fmla="*/ 116048 h 233016"/>
                      <a:gd name="connsiteX590" fmla="*/ 66512 w 183615"/>
                      <a:gd name="connsiteY590" fmla="*/ 115262 h 233016"/>
                      <a:gd name="connsiteX591" fmla="*/ 67275 w 183615"/>
                      <a:gd name="connsiteY591" fmla="*/ 114476 h 233016"/>
                      <a:gd name="connsiteX592" fmla="*/ 68039 w 183615"/>
                      <a:gd name="connsiteY592" fmla="*/ 113690 h 233016"/>
                      <a:gd name="connsiteX593" fmla="*/ 68802 w 183615"/>
                      <a:gd name="connsiteY593" fmla="*/ 112904 h 233016"/>
                      <a:gd name="connsiteX594" fmla="*/ 69566 w 183615"/>
                      <a:gd name="connsiteY594" fmla="*/ 112118 h 233016"/>
                      <a:gd name="connsiteX595" fmla="*/ 70329 w 183615"/>
                      <a:gd name="connsiteY595" fmla="*/ 111355 h 233016"/>
                      <a:gd name="connsiteX596" fmla="*/ 71093 w 183615"/>
                      <a:gd name="connsiteY596" fmla="*/ 110591 h 233016"/>
                      <a:gd name="connsiteX597" fmla="*/ 71856 w 183615"/>
                      <a:gd name="connsiteY597" fmla="*/ 109828 h 233016"/>
                      <a:gd name="connsiteX598" fmla="*/ 72620 w 183615"/>
                      <a:gd name="connsiteY598" fmla="*/ 109064 h 233016"/>
                      <a:gd name="connsiteX599" fmla="*/ 73383 w 183615"/>
                      <a:gd name="connsiteY599" fmla="*/ 108301 h 233016"/>
                      <a:gd name="connsiteX600" fmla="*/ 74169 w 183615"/>
                      <a:gd name="connsiteY600" fmla="*/ 107537 h 233016"/>
                      <a:gd name="connsiteX601" fmla="*/ 74955 w 183615"/>
                      <a:gd name="connsiteY601" fmla="*/ 106774 h 233016"/>
                      <a:gd name="connsiteX602" fmla="*/ 75741 w 183615"/>
                      <a:gd name="connsiteY602" fmla="*/ 106010 h 233016"/>
                      <a:gd name="connsiteX603" fmla="*/ 76527 w 183615"/>
                      <a:gd name="connsiteY603" fmla="*/ 105247 h 233016"/>
                      <a:gd name="connsiteX604" fmla="*/ 77313 w 183615"/>
                      <a:gd name="connsiteY604" fmla="*/ 104484 h 233016"/>
                      <a:gd name="connsiteX605" fmla="*/ 78099 w 183615"/>
                      <a:gd name="connsiteY605" fmla="*/ 103720 h 233016"/>
                      <a:gd name="connsiteX606" fmla="*/ 78885 w 183615"/>
                      <a:gd name="connsiteY606" fmla="*/ 102979 h 233016"/>
                      <a:gd name="connsiteX607" fmla="*/ 79671 w 183615"/>
                      <a:gd name="connsiteY607" fmla="*/ 102238 h 233016"/>
                      <a:gd name="connsiteX608" fmla="*/ 80457 w 183615"/>
                      <a:gd name="connsiteY608" fmla="*/ 101497 h 233016"/>
                      <a:gd name="connsiteX609" fmla="*/ 81242 w 183615"/>
                      <a:gd name="connsiteY609" fmla="*/ 100756 h 233016"/>
                      <a:gd name="connsiteX610" fmla="*/ 82051 w 183615"/>
                      <a:gd name="connsiteY610" fmla="*/ 100015 h 233016"/>
                      <a:gd name="connsiteX611" fmla="*/ 82567 w 183615"/>
                      <a:gd name="connsiteY611" fmla="*/ 99543 h 233016"/>
                      <a:gd name="connsiteX612" fmla="*/ 82859 w 183615"/>
                      <a:gd name="connsiteY612" fmla="*/ 99296 h 233016"/>
                      <a:gd name="connsiteX613" fmla="*/ 83668 w 183615"/>
                      <a:gd name="connsiteY613" fmla="*/ 98555 h 233016"/>
                      <a:gd name="connsiteX614" fmla="*/ 84476 w 183615"/>
                      <a:gd name="connsiteY614" fmla="*/ 97814 h 233016"/>
                      <a:gd name="connsiteX615" fmla="*/ 85284 w 183615"/>
                      <a:gd name="connsiteY615" fmla="*/ 97073 h 233016"/>
                      <a:gd name="connsiteX616" fmla="*/ 86093 w 183615"/>
                      <a:gd name="connsiteY616" fmla="*/ 96332 h 233016"/>
                      <a:gd name="connsiteX617" fmla="*/ 86901 w 183615"/>
                      <a:gd name="connsiteY617" fmla="*/ 95614 h 233016"/>
                      <a:gd name="connsiteX618" fmla="*/ 87710 w 183615"/>
                      <a:gd name="connsiteY618" fmla="*/ 94895 h 233016"/>
                      <a:gd name="connsiteX619" fmla="*/ 88518 w 183615"/>
                      <a:gd name="connsiteY619" fmla="*/ 94177 h 233016"/>
                      <a:gd name="connsiteX620" fmla="*/ 89326 w 183615"/>
                      <a:gd name="connsiteY620" fmla="*/ 93458 h 233016"/>
                      <a:gd name="connsiteX621" fmla="*/ 90135 w 183615"/>
                      <a:gd name="connsiteY621" fmla="*/ 92739 h 233016"/>
                      <a:gd name="connsiteX622" fmla="*/ 90943 w 183615"/>
                      <a:gd name="connsiteY622" fmla="*/ 92021 h 233016"/>
                      <a:gd name="connsiteX623" fmla="*/ 91774 w 183615"/>
                      <a:gd name="connsiteY623" fmla="*/ 91302 h 233016"/>
                      <a:gd name="connsiteX624" fmla="*/ 92605 w 183615"/>
                      <a:gd name="connsiteY624" fmla="*/ 90584 h 233016"/>
                      <a:gd name="connsiteX625" fmla="*/ 93436 w 183615"/>
                      <a:gd name="connsiteY625" fmla="*/ 89865 h 233016"/>
                      <a:gd name="connsiteX626" fmla="*/ 94266 w 183615"/>
                      <a:gd name="connsiteY626" fmla="*/ 89147 h 233016"/>
                      <a:gd name="connsiteX627" fmla="*/ 95097 w 183615"/>
                      <a:gd name="connsiteY627" fmla="*/ 88451 h 233016"/>
                      <a:gd name="connsiteX628" fmla="*/ 95928 w 183615"/>
                      <a:gd name="connsiteY628" fmla="*/ 87754 h 233016"/>
                      <a:gd name="connsiteX629" fmla="*/ 96759 w 183615"/>
                      <a:gd name="connsiteY629" fmla="*/ 87058 h 233016"/>
                      <a:gd name="connsiteX630" fmla="*/ 97590 w 183615"/>
                      <a:gd name="connsiteY630" fmla="*/ 86362 h 233016"/>
                      <a:gd name="connsiteX631" fmla="*/ 98421 w 183615"/>
                      <a:gd name="connsiteY631" fmla="*/ 85666 h 233016"/>
                      <a:gd name="connsiteX632" fmla="*/ 99251 w 183615"/>
                      <a:gd name="connsiteY632" fmla="*/ 84970 h 233016"/>
                      <a:gd name="connsiteX633" fmla="*/ 100082 w 183615"/>
                      <a:gd name="connsiteY633" fmla="*/ 84274 h 233016"/>
                      <a:gd name="connsiteX634" fmla="*/ 100913 w 183615"/>
                      <a:gd name="connsiteY634" fmla="*/ 83578 h 233016"/>
                      <a:gd name="connsiteX635" fmla="*/ 101766 w 183615"/>
                      <a:gd name="connsiteY635" fmla="*/ 82882 h 233016"/>
                      <a:gd name="connsiteX636" fmla="*/ 102620 w 183615"/>
                      <a:gd name="connsiteY636" fmla="*/ 82186 h 233016"/>
                      <a:gd name="connsiteX637" fmla="*/ 103473 w 183615"/>
                      <a:gd name="connsiteY637" fmla="*/ 81512 h 233016"/>
                      <a:gd name="connsiteX638" fmla="*/ 104326 w 183615"/>
                      <a:gd name="connsiteY638" fmla="*/ 80838 h 233016"/>
                      <a:gd name="connsiteX639" fmla="*/ 105180 w 183615"/>
                      <a:gd name="connsiteY639" fmla="*/ 80165 h 233016"/>
                      <a:gd name="connsiteX640" fmla="*/ 106033 w 183615"/>
                      <a:gd name="connsiteY640" fmla="*/ 79491 h 233016"/>
                      <a:gd name="connsiteX641" fmla="*/ 106886 w 183615"/>
                      <a:gd name="connsiteY641" fmla="*/ 78817 h 233016"/>
                      <a:gd name="connsiteX642" fmla="*/ 107739 w 183615"/>
                      <a:gd name="connsiteY642" fmla="*/ 78144 h 233016"/>
                      <a:gd name="connsiteX643" fmla="*/ 108593 w 183615"/>
                      <a:gd name="connsiteY643" fmla="*/ 77470 h 233016"/>
                      <a:gd name="connsiteX644" fmla="*/ 109401 w 183615"/>
                      <a:gd name="connsiteY644" fmla="*/ 76841 h 233016"/>
                      <a:gd name="connsiteX645" fmla="*/ 109446 w 183615"/>
                      <a:gd name="connsiteY645" fmla="*/ 76796 h 233016"/>
                      <a:gd name="connsiteX646" fmla="*/ 110299 w 183615"/>
                      <a:gd name="connsiteY646" fmla="*/ 76145 h 233016"/>
                      <a:gd name="connsiteX647" fmla="*/ 111153 w 183615"/>
                      <a:gd name="connsiteY647" fmla="*/ 75494 h 233016"/>
                      <a:gd name="connsiteX648" fmla="*/ 112028 w 183615"/>
                      <a:gd name="connsiteY648" fmla="*/ 74843 h 233016"/>
                      <a:gd name="connsiteX649" fmla="*/ 112904 w 183615"/>
                      <a:gd name="connsiteY649" fmla="*/ 74192 h 233016"/>
                      <a:gd name="connsiteX650" fmla="*/ 113780 w 183615"/>
                      <a:gd name="connsiteY650" fmla="*/ 73540 h 233016"/>
                      <a:gd name="connsiteX651" fmla="*/ 114656 w 183615"/>
                      <a:gd name="connsiteY651" fmla="*/ 72889 h 233016"/>
                      <a:gd name="connsiteX652" fmla="*/ 115531 w 183615"/>
                      <a:gd name="connsiteY652" fmla="*/ 72238 h 233016"/>
                      <a:gd name="connsiteX653" fmla="*/ 116407 w 183615"/>
                      <a:gd name="connsiteY653" fmla="*/ 71587 h 233016"/>
                      <a:gd name="connsiteX654" fmla="*/ 117283 w 183615"/>
                      <a:gd name="connsiteY654" fmla="*/ 70936 h 233016"/>
                      <a:gd name="connsiteX655" fmla="*/ 118159 w 183615"/>
                      <a:gd name="connsiteY655" fmla="*/ 70307 h 233016"/>
                      <a:gd name="connsiteX656" fmla="*/ 119034 w 183615"/>
                      <a:gd name="connsiteY656" fmla="*/ 69678 h 233016"/>
                      <a:gd name="connsiteX657" fmla="*/ 119910 w 183615"/>
                      <a:gd name="connsiteY657" fmla="*/ 69049 h 233016"/>
                      <a:gd name="connsiteX658" fmla="*/ 120786 w 183615"/>
                      <a:gd name="connsiteY658" fmla="*/ 68421 h 233016"/>
                      <a:gd name="connsiteX659" fmla="*/ 121482 w 183615"/>
                      <a:gd name="connsiteY659" fmla="*/ 67927 h 233016"/>
                      <a:gd name="connsiteX660" fmla="*/ 122178 w 183615"/>
                      <a:gd name="connsiteY660" fmla="*/ 67433 h 233016"/>
                      <a:gd name="connsiteX661" fmla="*/ 122897 w 183615"/>
                      <a:gd name="connsiteY661" fmla="*/ 66916 h 233016"/>
                      <a:gd name="connsiteX662" fmla="*/ 123615 w 183615"/>
                      <a:gd name="connsiteY662" fmla="*/ 66400 h 233016"/>
                      <a:gd name="connsiteX663" fmla="*/ 124334 w 183615"/>
                      <a:gd name="connsiteY663" fmla="*/ 65861 h 233016"/>
                      <a:gd name="connsiteX664" fmla="*/ 125075 w 183615"/>
                      <a:gd name="connsiteY664" fmla="*/ 65322 h 233016"/>
                      <a:gd name="connsiteX665" fmla="*/ 125816 w 183615"/>
                      <a:gd name="connsiteY665" fmla="*/ 64783 h 233016"/>
                      <a:gd name="connsiteX666" fmla="*/ 126557 w 183615"/>
                      <a:gd name="connsiteY666" fmla="*/ 64222 h 233016"/>
                      <a:gd name="connsiteX667" fmla="*/ 127320 w 183615"/>
                      <a:gd name="connsiteY667" fmla="*/ 63660 h 233016"/>
                      <a:gd name="connsiteX668" fmla="*/ 128084 w 183615"/>
                      <a:gd name="connsiteY668" fmla="*/ 63099 h 233016"/>
                      <a:gd name="connsiteX669" fmla="*/ 128802 w 183615"/>
                      <a:gd name="connsiteY669" fmla="*/ 62560 h 233016"/>
                      <a:gd name="connsiteX670" fmla="*/ 128847 w 183615"/>
                      <a:gd name="connsiteY670" fmla="*/ 62515 h 233016"/>
                      <a:gd name="connsiteX671" fmla="*/ 129611 w 183615"/>
                      <a:gd name="connsiteY671" fmla="*/ 61931 h 233016"/>
                      <a:gd name="connsiteX672" fmla="*/ 130397 w 183615"/>
                      <a:gd name="connsiteY672" fmla="*/ 61347 h 233016"/>
                      <a:gd name="connsiteX673" fmla="*/ 131183 w 183615"/>
                      <a:gd name="connsiteY673" fmla="*/ 60763 h 233016"/>
                      <a:gd name="connsiteX674" fmla="*/ 131969 w 183615"/>
                      <a:gd name="connsiteY674" fmla="*/ 60157 h 233016"/>
                      <a:gd name="connsiteX675" fmla="*/ 132754 w 183615"/>
                      <a:gd name="connsiteY675" fmla="*/ 59551 h 233016"/>
                      <a:gd name="connsiteX676" fmla="*/ 133540 w 183615"/>
                      <a:gd name="connsiteY676" fmla="*/ 58945 h 233016"/>
                      <a:gd name="connsiteX677" fmla="*/ 134349 w 183615"/>
                      <a:gd name="connsiteY677" fmla="*/ 58338 h 233016"/>
                      <a:gd name="connsiteX678" fmla="*/ 135157 w 183615"/>
                      <a:gd name="connsiteY678" fmla="*/ 57710 h 233016"/>
                      <a:gd name="connsiteX679" fmla="*/ 135966 w 183615"/>
                      <a:gd name="connsiteY679" fmla="*/ 57081 h 233016"/>
                      <a:gd name="connsiteX680" fmla="*/ 136774 w 183615"/>
                      <a:gd name="connsiteY680" fmla="*/ 56452 h 233016"/>
                      <a:gd name="connsiteX681" fmla="*/ 137582 w 183615"/>
                      <a:gd name="connsiteY681" fmla="*/ 55823 h 233016"/>
                      <a:gd name="connsiteX682" fmla="*/ 138391 w 183615"/>
                      <a:gd name="connsiteY682" fmla="*/ 55172 h 233016"/>
                      <a:gd name="connsiteX683" fmla="*/ 139199 w 183615"/>
                      <a:gd name="connsiteY683" fmla="*/ 54521 h 233016"/>
                      <a:gd name="connsiteX684" fmla="*/ 140007 w 183615"/>
                      <a:gd name="connsiteY684" fmla="*/ 53870 h 233016"/>
                      <a:gd name="connsiteX685" fmla="*/ 140816 w 183615"/>
                      <a:gd name="connsiteY685" fmla="*/ 53219 h 233016"/>
                      <a:gd name="connsiteX686" fmla="*/ 141624 w 183615"/>
                      <a:gd name="connsiteY686" fmla="*/ 52567 h 233016"/>
                      <a:gd name="connsiteX687" fmla="*/ 142433 w 183615"/>
                      <a:gd name="connsiteY687" fmla="*/ 51894 h 233016"/>
                      <a:gd name="connsiteX688" fmla="*/ 143241 w 183615"/>
                      <a:gd name="connsiteY688" fmla="*/ 51220 h 233016"/>
                      <a:gd name="connsiteX689" fmla="*/ 144049 w 183615"/>
                      <a:gd name="connsiteY689" fmla="*/ 50546 h 233016"/>
                      <a:gd name="connsiteX690" fmla="*/ 144835 w 183615"/>
                      <a:gd name="connsiteY690" fmla="*/ 49873 h 233016"/>
                      <a:gd name="connsiteX691" fmla="*/ 145239 w 183615"/>
                      <a:gd name="connsiteY691" fmla="*/ 49536 h 233016"/>
                      <a:gd name="connsiteX692" fmla="*/ 145644 w 183615"/>
                      <a:gd name="connsiteY692" fmla="*/ 49199 h 233016"/>
                      <a:gd name="connsiteX693" fmla="*/ 146048 w 183615"/>
                      <a:gd name="connsiteY693" fmla="*/ 48862 h 233016"/>
                      <a:gd name="connsiteX694" fmla="*/ 146452 w 183615"/>
                      <a:gd name="connsiteY694" fmla="*/ 48526 h 233016"/>
                      <a:gd name="connsiteX695" fmla="*/ 146856 w 183615"/>
                      <a:gd name="connsiteY695" fmla="*/ 48189 h 233016"/>
                      <a:gd name="connsiteX696" fmla="*/ 147260 w 183615"/>
                      <a:gd name="connsiteY696" fmla="*/ 47852 h 233016"/>
                      <a:gd name="connsiteX697" fmla="*/ 147642 w 183615"/>
                      <a:gd name="connsiteY697" fmla="*/ 47515 h 233016"/>
                      <a:gd name="connsiteX698" fmla="*/ 147889 w 183615"/>
                      <a:gd name="connsiteY698" fmla="*/ 47290 h 233016"/>
                      <a:gd name="connsiteX699" fmla="*/ 148024 w 183615"/>
                      <a:gd name="connsiteY699" fmla="*/ 47178 h 233016"/>
                      <a:gd name="connsiteX700" fmla="*/ 148406 w 183615"/>
                      <a:gd name="connsiteY700" fmla="*/ 46841 h 233016"/>
                      <a:gd name="connsiteX701" fmla="*/ 148787 w 183615"/>
                      <a:gd name="connsiteY701" fmla="*/ 46505 h 233016"/>
                      <a:gd name="connsiteX702" fmla="*/ 149169 w 183615"/>
                      <a:gd name="connsiteY702" fmla="*/ 46168 h 233016"/>
                      <a:gd name="connsiteX703" fmla="*/ 149551 w 183615"/>
                      <a:gd name="connsiteY703" fmla="*/ 45831 h 233016"/>
                      <a:gd name="connsiteX704" fmla="*/ 149933 w 183615"/>
                      <a:gd name="connsiteY704" fmla="*/ 45494 h 233016"/>
                      <a:gd name="connsiteX705" fmla="*/ 150314 w 183615"/>
                      <a:gd name="connsiteY705" fmla="*/ 45157 h 233016"/>
                      <a:gd name="connsiteX706" fmla="*/ 150696 w 183615"/>
                      <a:gd name="connsiteY706" fmla="*/ 44820 h 233016"/>
                      <a:gd name="connsiteX707" fmla="*/ 151078 w 183615"/>
                      <a:gd name="connsiteY707" fmla="*/ 44483 h 233016"/>
                      <a:gd name="connsiteX708" fmla="*/ 151460 w 183615"/>
                      <a:gd name="connsiteY708" fmla="*/ 44147 h 233016"/>
                      <a:gd name="connsiteX709" fmla="*/ 151841 w 183615"/>
                      <a:gd name="connsiteY709" fmla="*/ 43787 h 233016"/>
                      <a:gd name="connsiteX710" fmla="*/ 152223 w 183615"/>
                      <a:gd name="connsiteY710" fmla="*/ 43428 h 233016"/>
                      <a:gd name="connsiteX711" fmla="*/ 152605 w 183615"/>
                      <a:gd name="connsiteY711" fmla="*/ 43069 h 233016"/>
                      <a:gd name="connsiteX712" fmla="*/ 152987 w 183615"/>
                      <a:gd name="connsiteY712" fmla="*/ 42710 h 233016"/>
                      <a:gd name="connsiteX713" fmla="*/ 153368 w 183615"/>
                      <a:gd name="connsiteY713" fmla="*/ 42350 h 233016"/>
                      <a:gd name="connsiteX714" fmla="*/ 153728 w 183615"/>
                      <a:gd name="connsiteY714" fmla="*/ 41991 h 233016"/>
                      <a:gd name="connsiteX715" fmla="*/ 154087 w 183615"/>
                      <a:gd name="connsiteY715" fmla="*/ 41632 h 233016"/>
                      <a:gd name="connsiteX716" fmla="*/ 154446 w 183615"/>
                      <a:gd name="connsiteY716" fmla="*/ 41272 h 233016"/>
                      <a:gd name="connsiteX717" fmla="*/ 154805 w 183615"/>
                      <a:gd name="connsiteY717" fmla="*/ 40913 h 233016"/>
                      <a:gd name="connsiteX718" fmla="*/ 155165 w 183615"/>
                      <a:gd name="connsiteY718" fmla="*/ 40554 h 233016"/>
                      <a:gd name="connsiteX719" fmla="*/ 155524 w 183615"/>
                      <a:gd name="connsiteY719" fmla="*/ 40195 h 233016"/>
                      <a:gd name="connsiteX720" fmla="*/ 155883 w 183615"/>
                      <a:gd name="connsiteY720" fmla="*/ 39835 h 233016"/>
                      <a:gd name="connsiteX721" fmla="*/ 156243 w 183615"/>
                      <a:gd name="connsiteY721" fmla="*/ 39476 h 233016"/>
                      <a:gd name="connsiteX722" fmla="*/ 156602 w 183615"/>
                      <a:gd name="connsiteY722" fmla="*/ 39117 h 233016"/>
                      <a:gd name="connsiteX723" fmla="*/ 156961 w 183615"/>
                      <a:gd name="connsiteY723" fmla="*/ 38757 h 233016"/>
                      <a:gd name="connsiteX724" fmla="*/ 157298 w 183615"/>
                      <a:gd name="connsiteY724" fmla="*/ 38398 h 233016"/>
                      <a:gd name="connsiteX725" fmla="*/ 157635 w 183615"/>
                      <a:gd name="connsiteY725" fmla="*/ 38039 h 233016"/>
                      <a:gd name="connsiteX726" fmla="*/ 157971 w 183615"/>
                      <a:gd name="connsiteY726" fmla="*/ 37680 h 233016"/>
                      <a:gd name="connsiteX727" fmla="*/ 158308 w 183615"/>
                      <a:gd name="connsiteY727" fmla="*/ 37320 h 233016"/>
                      <a:gd name="connsiteX728" fmla="*/ 158645 w 183615"/>
                      <a:gd name="connsiteY728" fmla="*/ 36961 h 233016"/>
                      <a:gd name="connsiteX729" fmla="*/ 158982 w 183615"/>
                      <a:gd name="connsiteY729" fmla="*/ 36602 h 233016"/>
                      <a:gd name="connsiteX730" fmla="*/ 159319 w 183615"/>
                      <a:gd name="connsiteY730" fmla="*/ 36243 h 233016"/>
                      <a:gd name="connsiteX731" fmla="*/ 159656 w 183615"/>
                      <a:gd name="connsiteY731" fmla="*/ 35883 h 233016"/>
                      <a:gd name="connsiteX732" fmla="*/ 159970 w 183615"/>
                      <a:gd name="connsiteY732" fmla="*/ 35524 h 233016"/>
                      <a:gd name="connsiteX733" fmla="*/ 160284 w 183615"/>
                      <a:gd name="connsiteY733" fmla="*/ 35165 h 233016"/>
                      <a:gd name="connsiteX734" fmla="*/ 160599 w 183615"/>
                      <a:gd name="connsiteY734" fmla="*/ 34805 h 233016"/>
                      <a:gd name="connsiteX735" fmla="*/ 160913 w 183615"/>
                      <a:gd name="connsiteY735" fmla="*/ 34446 h 233016"/>
                      <a:gd name="connsiteX736" fmla="*/ 161227 w 183615"/>
                      <a:gd name="connsiteY736" fmla="*/ 34087 h 233016"/>
                      <a:gd name="connsiteX737" fmla="*/ 161542 w 183615"/>
                      <a:gd name="connsiteY737" fmla="*/ 33728 h 233016"/>
                      <a:gd name="connsiteX738" fmla="*/ 161856 w 183615"/>
                      <a:gd name="connsiteY738" fmla="*/ 33368 h 233016"/>
                      <a:gd name="connsiteX739" fmla="*/ 162171 w 183615"/>
                      <a:gd name="connsiteY739" fmla="*/ 33009 h 233016"/>
                      <a:gd name="connsiteX740" fmla="*/ 162462 w 183615"/>
                      <a:gd name="connsiteY740" fmla="*/ 32650 h 233016"/>
                      <a:gd name="connsiteX741" fmla="*/ 162754 w 183615"/>
                      <a:gd name="connsiteY741" fmla="*/ 32290 h 233016"/>
                      <a:gd name="connsiteX742" fmla="*/ 163046 w 183615"/>
                      <a:gd name="connsiteY742" fmla="*/ 31931 h 233016"/>
                      <a:gd name="connsiteX743" fmla="*/ 163338 w 183615"/>
                      <a:gd name="connsiteY743" fmla="*/ 31572 h 233016"/>
                      <a:gd name="connsiteX744" fmla="*/ 163630 w 183615"/>
                      <a:gd name="connsiteY744" fmla="*/ 31213 h 233016"/>
                      <a:gd name="connsiteX745" fmla="*/ 163922 w 183615"/>
                      <a:gd name="connsiteY745" fmla="*/ 30853 h 233016"/>
                      <a:gd name="connsiteX746" fmla="*/ 164192 w 183615"/>
                      <a:gd name="connsiteY746" fmla="*/ 30494 h 233016"/>
                      <a:gd name="connsiteX747" fmla="*/ 164461 w 183615"/>
                      <a:gd name="connsiteY747" fmla="*/ 30157 h 233016"/>
                      <a:gd name="connsiteX748" fmla="*/ 164730 w 183615"/>
                      <a:gd name="connsiteY748" fmla="*/ 29820 h 233016"/>
                      <a:gd name="connsiteX749" fmla="*/ 165000 w 183615"/>
                      <a:gd name="connsiteY749" fmla="*/ 29484 h 233016"/>
                      <a:gd name="connsiteX750" fmla="*/ 165269 w 183615"/>
                      <a:gd name="connsiteY750" fmla="*/ 29147 h 233016"/>
                      <a:gd name="connsiteX751" fmla="*/ 165539 w 183615"/>
                      <a:gd name="connsiteY751" fmla="*/ 28810 h 233016"/>
                      <a:gd name="connsiteX752" fmla="*/ 165786 w 183615"/>
                      <a:gd name="connsiteY752" fmla="*/ 28473 h 233016"/>
                      <a:gd name="connsiteX753" fmla="*/ 166033 w 183615"/>
                      <a:gd name="connsiteY753" fmla="*/ 28136 h 233016"/>
                      <a:gd name="connsiteX754" fmla="*/ 166280 w 183615"/>
                      <a:gd name="connsiteY754" fmla="*/ 27799 h 233016"/>
                      <a:gd name="connsiteX755" fmla="*/ 166527 w 183615"/>
                      <a:gd name="connsiteY755" fmla="*/ 27463 h 233016"/>
                      <a:gd name="connsiteX756" fmla="*/ 166774 w 183615"/>
                      <a:gd name="connsiteY756" fmla="*/ 27126 h 233016"/>
                      <a:gd name="connsiteX757" fmla="*/ 167021 w 183615"/>
                      <a:gd name="connsiteY757" fmla="*/ 26789 h 233016"/>
                      <a:gd name="connsiteX758" fmla="*/ 167223 w 183615"/>
                      <a:gd name="connsiteY758" fmla="*/ 26497 h 233016"/>
                      <a:gd name="connsiteX759" fmla="*/ 167425 w 183615"/>
                      <a:gd name="connsiteY759" fmla="*/ 26205 h 233016"/>
                      <a:gd name="connsiteX760" fmla="*/ 167627 w 183615"/>
                      <a:gd name="connsiteY760" fmla="*/ 25913 h 233016"/>
                      <a:gd name="connsiteX761" fmla="*/ 167852 w 183615"/>
                      <a:gd name="connsiteY761" fmla="*/ 25621 h 233016"/>
                      <a:gd name="connsiteX762" fmla="*/ 168076 w 183615"/>
                      <a:gd name="connsiteY762" fmla="*/ 25329 h 233016"/>
                      <a:gd name="connsiteX763" fmla="*/ 168301 w 183615"/>
                      <a:gd name="connsiteY763" fmla="*/ 25037 h 233016"/>
                      <a:gd name="connsiteX764" fmla="*/ 168525 w 183615"/>
                      <a:gd name="connsiteY764" fmla="*/ 24746 h 233016"/>
                      <a:gd name="connsiteX765" fmla="*/ 168750 w 183615"/>
                      <a:gd name="connsiteY765" fmla="*/ 24454 h 233016"/>
                      <a:gd name="connsiteX766" fmla="*/ 168975 w 183615"/>
                      <a:gd name="connsiteY766" fmla="*/ 24162 h 233016"/>
                      <a:gd name="connsiteX767" fmla="*/ 169199 w 183615"/>
                      <a:gd name="connsiteY767" fmla="*/ 23870 h 233016"/>
                      <a:gd name="connsiteX768" fmla="*/ 169424 w 183615"/>
                      <a:gd name="connsiteY768" fmla="*/ 23578 h 233016"/>
                      <a:gd name="connsiteX769" fmla="*/ 169648 w 183615"/>
                      <a:gd name="connsiteY769" fmla="*/ 23286 h 233016"/>
                      <a:gd name="connsiteX770" fmla="*/ 169873 w 183615"/>
                      <a:gd name="connsiteY770" fmla="*/ 22994 h 233016"/>
                      <a:gd name="connsiteX771" fmla="*/ 170120 w 183615"/>
                      <a:gd name="connsiteY771" fmla="*/ 22702 h 233016"/>
                      <a:gd name="connsiteX772" fmla="*/ 170367 w 183615"/>
                      <a:gd name="connsiteY772" fmla="*/ 22410 h 233016"/>
                      <a:gd name="connsiteX773" fmla="*/ 170614 w 183615"/>
                      <a:gd name="connsiteY773" fmla="*/ 22118 h 233016"/>
                      <a:gd name="connsiteX774" fmla="*/ 171108 w 183615"/>
                      <a:gd name="connsiteY774" fmla="*/ 21557 h 233016"/>
                      <a:gd name="connsiteX775" fmla="*/ 171602 w 183615"/>
                      <a:gd name="connsiteY775" fmla="*/ 20996 h 233016"/>
                      <a:gd name="connsiteX776" fmla="*/ 172096 w 183615"/>
                      <a:gd name="connsiteY776" fmla="*/ 20434 h 233016"/>
                      <a:gd name="connsiteX777" fmla="*/ 172590 w 183615"/>
                      <a:gd name="connsiteY777" fmla="*/ 19873 h 233016"/>
                      <a:gd name="connsiteX778" fmla="*/ 172635 w 183615"/>
                      <a:gd name="connsiteY778" fmla="*/ 19828 h 233016"/>
                      <a:gd name="connsiteX779" fmla="*/ 173600 w 183615"/>
                      <a:gd name="connsiteY779" fmla="*/ 18795 h 233016"/>
                      <a:gd name="connsiteX780" fmla="*/ 174094 w 183615"/>
                      <a:gd name="connsiteY780" fmla="*/ 18256 h 233016"/>
                      <a:gd name="connsiteX781" fmla="*/ 174588 w 183615"/>
                      <a:gd name="connsiteY781" fmla="*/ 17717 h 233016"/>
                      <a:gd name="connsiteX782" fmla="*/ 175082 w 183615"/>
                      <a:gd name="connsiteY782" fmla="*/ 17178 h 233016"/>
                      <a:gd name="connsiteX783" fmla="*/ 175329 w 183615"/>
                      <a:gd name="connsiteY783" fmla="*/ 16909 h 233016"/>
                      <a:gd name="connsiteX784" fmla="*/ 175576 w 183615"/>
                      <a:gd name="connsiteY784" fmla="*/ 16639 h 233016"/>
                      <a:gd name="connsiteX785" fmla="*/ 175823 w 183615"/>
                      <a:gd name="connsiteY785" fmla="*/ 16370 h 233016"/>
                      <a:gd name="connsiteX786" fmla="*/ 176070 w 183615"/>
                      <a:gd name="connsiteY786" fmla="*/ 16100 h 233016"/>
                      <a:gd name="connsiteX787" fmla="*/ 176317 w 183615"/>
                      <a:gd name="connsiteY787" fmla="*/ 15831 h 233016"/>
                      <a:gd name="connsiteX788" fmla="*/ 176564 w 183615"/>
                      <a:gd name="connsiteY788" fmla="*/ 15561 h 233016"/>
                      <a:gd name="connsiteX789" fmla="*/ 176789 w 183615"/>
                      <a:gd name="connsiteY789" fmla="*/ 15292 h 233016"/>
                      <a:gd name="connsiteX790" fmla="*/ 177013 w 183615"/>
                      <a:gd name="connsiteY790" fmla="*/ 15022 h 233016"/>
                      <a:gd name="connsiteX791" fmla="*/ 177238 w 183615"/>
                      <a:gd name="connsiteY791" fmla="*/ 14753 h 233016"/>
                      <a:gd name="connsiteX792" fmla="*/ 177462 w 183615"/>
                      <a:gd name="connsiteY792" fmla="*/ 14461 h 233016"/>
                      <a:gd name="connsiteX793" fmla="*/ 177687 w 183615"/>
                      <a:gd name="connsiteY793" fmla="*/ 14192 h 233016"/>
                      <a:gd name="connsiteX794" fmla="*/ 177912 w 183615"/>
                      <a:gd name="connsiteY794" fmla="*/ 13922 h 233016"/>
                      <a:gd name="connsiteX795" fmla="*/ 178136 w 183615"/>
                      <a:gd name="connsiteY795" fmla="*/ 13630 h 233016"/>
                      <a:gd name="connsiteX796" fmla="*/ 178361 w 183615"/>
                      <a:gd name="connsiteY796" fmla="*/ 13338 h 233016"/>
                      <a:gd name="connsiteX797" fmla="*/ 178563 w 183615"/>
                      <a:gd name="connsiteY797" fmla="*/ 13046 h 233016"/>
                      <a:gd name="connsiteX798" fmla="*/ 178765 w 183615"/>
                      <a:gd name="connsiteY798" fmla="*/ 12754 h 233016"/>
                      <a:gd name="connsiteX799" fmla="*/ 178967 w 183615"/>
                      <a:gd name="connsiteY799" fmla="*/ 12463 h 233016"/>
                      <a:gd name="connsiteX800" fmla="*/ 179169 w 183615"/>
                      <a:gd name="connsiteY800" fmla="*/ 12171 h 233016"/>
                      <a:gd name="connsiteX801" fmla="*/ 179371 w 183615"/>
                      <a:gd name="connsiteY801" fmla="*/ 11879 h 233016"/>
                      <a:gd name="connsiteX802" fmla="*/ 179573 w 183615"/>
                      <a:gd name="connsiteY802" fmla="*/ 11587 h 233016"/>
                      <a:gd name="connsiteX803" fmla="*/ 179775 w 183615"/>
                      <a:gd name="connsiteY803" fmla="*/ 11295 h 233016"/>
                      <a:gd name="connsiteX804" fmla="*/ 179955 w 183615"/>
                      <a:gd name="connsiteY804" fmla="*/ 11003 h 233016"/>
                      <a:gd name="connsiteX805" fmla="*/ 180135 w 183615"/>
                      <a:gd name="connsiteY805" fmla="*/ 10711 h 233016"/>
                      <a:gd name="connsiteX806" fmla="*/ 180314 w 183615"/>
                      <a:gd name="connsiteY806" fmla="*/ 10419 h 233016"/>
                      <a:gd name="connsiteX807" fmla="*/ 180404 w 183615"/>
                      <a:gd name="connsiteY807" fmla="*/ 10284 h 233016"/>
                      <a:gd name="connsiteX808" fmla="*/ 180494 w 183615"/>
                      <a:gd name="connsiteY808" fmla="*/ 10127 h 233016"/>
                      <a:gd name="connsiteX809" fmla="*/ 180584 w 183615"/>
                      <a:gd name="connsiteY809" fmla="*/ 9970 h 233016"/>
                      <a:gd name="connsiteX810" fmla="*/ 180674 w 183615"/>
                      <a:gd name="connsiteY810" fmla="*/ 9813 h 233016"/>
                      <a:gd name="connsiteX811" fmla="*/ 180763 w 183615"/>
                      <a:gd name="connsiteY811" fmla="*/ 9656 h 233016"/>
                      <a:gd name="connsiteX812" fmla="*/ 180853 w 183615"/>
                      <a:gd name="connsiteY812" fmla="*/ 9499 h 233016"/>
                      <a:gd name="connsiteX813" fmla="*/ 180943 w 183615"/>
                      <a:gd name="connsiteY813" fmla="*/ 9341 h 233016"/>
                      <a:gd name="connsiteX814" fmla="*/ 181033 w 183615"/>
                      <a:gd name="connsiteY814" fmla="*/ 9184 h 233016"/>
                      <a:gd name="connsiteX815" fmla="*/ 181100 w 183615"/>
                      <a:gd name="connsiteY815" fmla="*/ 9027 h 233016"/>
                      <a:gd name="connsiteX816" fmla="*/ 181168 w 183615"/>
                      <a:gd name="connsiteY816" fmla="*/ 8870 h 233016"/>
                      <a:gd name="connsiteX817" fmla="*/ 181235 w 183615"/>
                      <a:gd name="connsiteY817" fmla="*/ 8713 h 233016"/>
                      <a:gd name="connsiteX818" fmla="*/ 181302 w 183615"/>
                      <a:gd name="connsiteY818" fmla="*/ 8578 h 233016"/>
                      <a:gd name="connsiteX819" fmla="*/ 181302 w 183615"/>
                      <a:gd name="connsiteY819" fmla="*/ 8511 h 233016"/>
                      <a:gd name="connsiteX820" fmla="*/ 181370 w 183615"/>
                      <a:gd name="connsiteY820" fmla="*/ 8376 h 233016"/>
                      <a:gd name="connsiteX821" fmla="*/ 181415 w 183615"/>
                      <a:gd name="connsiteY821" fmla="*/ 8196 h 233016"/>
                      <a:gd name="connsiteX822" fmla="*/ 181482 w 183615"/>
                      <a:gd name="connsiteY822" fmla="*/ 7972 h 233016"/>
                      <a:gd name="connsiteX823" fmla="*/ 181549 w 183615"/>
                      <a:gd name="connsiteY823" fmla="*/ 7702 h 233016"/>
                      <a:gd name="connsiteX824" fmla="*/ 181707 w 183615"/>
                      <a:gd name="connsiteY824" fmla="*/ 7073 h 233016"/>
                      <a:gd name="connsiteX825" fmla="*/ 181886 w 183615"/>
                      <a:gd name="connsiteY825" fmla="*/ 6355 h 233016"/>
                      <a:gd name="connsiteX826" fmla="*/ 182088 w 183615"/>
                      <a:gd name="connsiteY826" fmla="*/ 5569 h 233016"/>
                      <a:gd name="connsiteX827" fmla="*/ 182178 w 183615"/>
                      <a:gd name="connsiteY827" fmla="*/ 5165 h 233016"/>
                      <a:gd name="connsiteX828" fmla="*/ 182245 w 183615"/>
                      <a:gd name="connsiteY828" fmla="*/ 4873 h 233016"/>
                      <a:gd name="connsiteX829" fmla="*/ 182290 w 183615"/>
                      <a:gd name="connsiteY829" fmla="*/ 4738 h 233016"/>
                      <a:gd name="connsiteX830" fmla="*/ 182403 w 183615"/>
                      <a:gd name="connsiteY830" fmla="*/ 4311 h 233016"/>
                      <a:gd name="connsiteX831" fmla="*/ 182515 w 183615"/>
                      <a:gd name="connsiteY831" fmla="*/ 3885 h 233016"/>
                      <a:gd name="connsiteX832" fmla="*/ 182627 w 183615"/>
                      <a:gd name="connsiteY832" fmla="*/ 3481 h 233016"/>
                      <a:gd name="connsiteX833" fmla="*/ 182739 w 183615"/>
                      <a:gd name="connsiteY833" fmla="*/ 3076 h 233016"/>
                      <a:gd name="connsiteX834" fmla="*/ 182852 w 183615"/>
                      <a:gd name="connsiteY834" fmla="*/ 2672 h 233016"/>
                      <a:gd name="connsiteX835" fmla="*/ 182942 w 183615"/>
                      <a:gd name="connsiteY835" fmla="*/ 2290 h 233016"/>
                      <a:gd name="connsiteX836" fmla="*/ 183031 w 183615"/>
                      <a:gd name="connsiteY836" fmla="*/ 1931 h 233016"/>
                      <a:gd name="connsiteX837" fmla="*/ 183121 w 183615"/>
                      <a:gd name="connsiteY837" fmla="*/ 1594 h 233016"/>
                      <a:gd name="connsiteX838" fmla="*/ 183189 w 183615"/>
                      <a:gd name="connsiteY838" fmla="*/ 1280 h 233016"/>
                      <a:gd name="connsiteX839" fmla="*/ 183256 w 183615"/>
                      <a:gd name="connsiteY839" fmla="*/ 1011 h 233016"/>
                      <a:gd name="connsiteX840" fmla="*/ 183256 w 183615"/>
                      <a:gd name="connsiteY840" fmla="*/ 876 h 233016"/>
                      <a:gd name="connsiteX841" fmla="*/ 183301 w 183615"/>
                      <a:gd name="connsiteY841" fmla="*/ 764 h 233016"/>
                      <a:gd name="connsiteX842" fmla="*/ 183301 w 183615"/>
                      <a:gd name="connsiteY842" fmla="*/ 651 h 233016"/>
                      <a:gd name="connsiteX843" fmla="*/ 183323 w 183615"/>
                      <a:gd name="connsiteY843" fmla="*/ 561 h 233016"/>
                      <a:gd name="connsiteX844" fmla="*/ 183323 w 183615"/>
                      <a:gd name="connsiteY844" fmla="*/ 472 h 233016"/>
                      <a:gd name="connsiteX845" fmla="*/ 183323 w 183615"/>
                      <a:gd name="connsiteY845" fmla="*/ 472 h 233016"/>
                      <a:gd name="connsiteX846" fmla="*/ 183323 w 183615"/>
                      <a:gd name="connsiteY846" fmla="*/ 472 h 233016"/>
                      <a:gd name="connsiteX847" fmla="*/ 183323 w 183615"/>
                      <a:gd name="connsiteY847" fmla="*/ 472 h 233016"/>
                      <a:gd name="connsiteX848" fmla="*/ 183256 w 183615"/>
                      <a:gd name="connsiteY848" fmla="*/ 202 h 233016"/>
                      <a:gd name="connsiteX849" fmla="*/ 183256 w 183615"/>
                      <a:gd name="connsiteY849" fmla="*/ 135 h 233016"/>
                      <a:gd name="connsiteX850" fmla="*/ 183301 w 183615"/>
                      <a:gd name="connsiteY850" fmla="*/ 112 h 233016"/>
                      <a:gd name="connsiteX851" fmla="*/ 183301 w 183615"/>
                      <a:gd name="connsiteY851" fmla="*/ 112 h 233016"/>
                      <a:gd name="connsiteX852" fmla="*/ 183323 w 183615"/>
                      <a:gd name="connsiteY852" fmla="*/ 45 h 233016"/>
                      <a:gd name="connsiteX853" fmla="*/ 183368 w 183615"/>
                      <a:gd name="connsiteY853" fmla="*/ 45 h 233016"/>
                      <a:gd name="connsiteX854" fmla="*/ 183391 w 183615"/>
                      <a:gd name="connsiteY854" fmla="*/ 0 h 233016"/>
                      <a:gd name="connsiteX855" fmla="*/ 183413 w 183615"/>
                      <a:gd name="connsiteY855" fmla="*/ 0 h 233016"/>
                      <a:gd name="connsiteX856" fmla="*/ 183436 w 183615"/>
                      <a:gd name="connsiteY856" fmla="*/ 0 h 233016"/>
                      <a:gd name="connsiteX857" fmla="*/ 183436 w 183615"/>
                      <a:gd name="connsiteY857" fmla="*/ 0 h 233016"/>
                      <a:gd name="connsiteX858" fmla="*/ 183458 w 183615"/>
                      <a:gd name="connsiteY858" fmla="*/ 0 h 233016"/>
                      <a:gd name="connsiteX859" fmla="*/ 183503 w 183615"/>
                      <a:gd name="connsiteY859" fmla="*/ 0 h 233016"/>
                      <a:gd name="connsiteX860" fmla="*/ 183503 w 183615"/>
                      <a:gd name="connsiteY860" fmla="*/ 0 h 233016"/>
                      <a:gd name="connsiteX861" fmla="*/ 183525 w 183615"/>
                      <a:gd name="connsiteY861" fmla="*/ 0 h 233016"/>
                      <a:gd name="connsiteX862" fmla="*/ 183548 w 183615"/>
                      <a:gd name="connsiteY862" fmla="*/ 0 h 233016"/>
                      <a:gd name="connsiteX863" fmla="*/ 183570 w 183615"/>
                      <a:gd name="connsiteY863" fmla="*/ 0 h 233016"/>
                      <a:gd name="connsiteX864" fmla="*/ 181190 w 183615"/>
                      <a:gd name="connsiteY864" fmla="*/ 9049 h 233016"/>
                      <a:gd name="connsiteX865" fmla="*/ 181190 w 183615"/>
                      <a:gd name="connsiteY865" fmla="*/ 9049 h 233016"/>
                      <a:gd name="connsiteX866" fmla="*/ 181190 w 183615"/>
                      <a:gd name="connsiteY866" fmla="*/ 9049 h 233016"/>
                      <a:gd name="connsiteX867" fmla="*/ 181190 w 183615"/>
                      <a:gd name="connsiteY867" fmla="*/ 9094 h 233016"/>
                      <a:gd name="connsiteX868" fmla="*/ 181190 w 183615"/>
                      <a:gd name="connsiteY868" fmla="*/ 9049 h 233016"/>
                      <a:gd name="connsiteX869" fmla="*/ 181190 w 183615"/>
                      <a:gd name="connsiteY869" fmla="*/ 9049 h 233016"/>
                      <a:gd name="connsiteX870" fmla="*/ 183525 w 183615"/>
                      <a:gd name="connsiteY870" fmla="*/ 786 h 233016"/>
                      <a:gd name="connsiteX871" fmla="*/ 183525 w 183615"/>
                      <a:gd name="connsiteY871" fmla="*/ 786 h 233016"/>
                      <a:gd name="connsiteX872" fmla="*/ 183525 w 183615"/>
                      <a:gd name="connsiteY872" fmla="*/ 786 h 233016"/>
                      <a:gd name="connsiteX873" fmla="*/ 183525 w 183615"/>
                      <a:gd name="connsiteY873" fmla="*/ 786 h 233016"/>
                      <a:gd name="connsiteX874" fmla="*/ 183525 w 183615"/>
                      <a:gd name="connsiteY874" fmla="*/ 786 h 233016"/>
                      <a:gd name="connsiteX875" fmla="*/ 183525 w 183615"/>
                      <a:gd name="connsiteY875" fmla="*/ 786 h 233016"/>
                      <a:gd name="connsiteX876" fmla="*/ 183525 w 183615"/>
                      <a:gd name="connsiteY876" fmla="*/ 786 h 233016"/>
                      <a:gd name="connsiteX877" fmla="*/ 183525 w 183615"/>
                      <a:gd name="connsiteY877" fmla="*/ 786 h 233016"/>
                      <a:gd name="connsiteX878" fmla="*/ 183525 w 183615"/>
                      <a:gd name="connsiteY878" fmla="*/ 786 h 233016"/>
                      <a:gd name="connsiteX879" fmla="*/ 183525 w 183615"/>
                      <a:gd name="connsiteY879" fmla="*/ 786 h 233016"/>
                      <a:gd name="connsiteX880" fmla="*/ 183525 w 183615"/>
                      <a:gd name="connsiteY880" fmla="*/ 786 h 233016"/>
                      <a:gd name="connsiteX881" fmla="*/ 183525 w 183615"/>
                      <a:gd name="connsiteY881" fmla="*/ 786 h 233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</a:cxnLst>
                    <a:rect l="l" t="t" r="r" b="b"/>
                    <a:pathLst>
                      <a:path w="183615" h="233016">
                        <a:moveTo>
                          <a:pt x="183548" y="404"/>
                        </a:moveTo>
                        <a:lnTo>
                          <a:pt x="183548" y="404"/>
                        </a:lnTo>
                        <a:cubicBezTo>
                          <a:pt x="183548" y="404"/>
                          <a:pt x="183570" y="427"/>
                          <a:pt x="183570" y="427"/>
                        </a:cubicBezTo>
                        <a:lnTo>
                          <a:pt x="183570" y="427"/>
                        </a:lnTo>
                        <a:cubicBezTo>
                          <a:pt x="183570" y="427"/>
                          <a:pt x="183570" y="472"/>
                          <a:pt x="183570" y="472"/>
                        </a:cubicBezTo>
                        <a:lnTo>
                          <a:pt x="183570" y="517"/>
                        </a:lnTo>
                        <a:cubicBezTo>
                          <a:pt x="183570" y="517"/>
                          <a:pt x="183615" y="561"/>
                          <a:pt x="183615" y="561"/>
                        </a:cubicBezTo>
                        <a:lnTo>
                          <a:pt x="183615" y="606"/>
                        </a:lnTo>
                        <a:cubicBezTo>
                          <a:pt x="183615" y="606"/>
                          <a:pt x="183615" y="629"/>
                          <a:pt x="183615" y="629"/>
                        </a:cubicBezTo>
                        <a:lnTo>
                          <a:pt x="183615" y="674"/>
                        </a:lnTo>
                        <a:cubicBezTo>
                          <a:pt x="183615" y="674"/>
                          <a:pt x="183615" y="741"/>
                          <a:pt x="183615" y="741"/>
                        </a:cubicBezTo>
                        <a:lnTo>
                          <a:pt x="183615" y="808"/>
                        </a:lnTo>
                        <a:cubicBezTo>
                          <a:pt x="183615" y="808"/>
                          <a:pt x="183615" y="898"/>
                          <a:pt x="183615" y="898"/>
                        </a:cubicBezTo>
                        <a:lnTo>
                          <a:pt x="183615" y="988"/>
                        </a:lnTo>
                        <a:cubicBezTo>
                          <a:pt x="183615" y="988"/>
                          <a:pt x="183615" y="1100"/>
                          <a:pt x="183615" y="1100"/>
                        </a:cubicBezTo>
                        <a:lnTo>
                          <a:pt x="183615" y="1213"/>
                        </a:lnTo>
                        <a:cubicBezTo>
                          <a:pt x="183615" y="1213"/>
                          <a:pt x="183615" y="1347"/>
                          <a:pt x="183615" y="1347"/>
                        </a:cubicBezTo>
                        <a:lnTo>
                          <a:pt x="183615" y="1482"/>
                        </a:lnTo>
                        <a:cubicBezTo>
                          <a:pt x="183615" y="1482"/>
                          <a:pt x="183570" y="1774"/>
                          <a:pt x="183570" y="1774"/>
                        </a:cubicBezTo>
                        <a:lnTo>
                          <a:pt x="183570" y="2088"/>
                        </a:lnTo>
                        <a:cubicBezTo>
                          <a:pt x="183570" y="2088"/>
                          <a:pt x="183503" y="2448"/>
                          <a:pt x="183503" y="2448"/>
                        </a:cubicBezTo>
                        <a:lnTo>
                          <a:pt x="183458" y="2829"/>
                        </a:lnTo>
                        <a:lnTo>
                          <a:pt x="183413" y="3234"/>
                        </a:lnTo>
                        <a:lnTo>
                          <a:pt x="183368" y="3638"/>
                        </a:lnTo>
                        <a:lnTo>
                          <a:pt x="183323" y="4064"/>
                        </a:lnTo>
                        <a:lnTo>
                          <a:pt x="183278" y="4491"/>
                        </a:lnTo>
                        <a:lnTo>
                          <a:pt x="183233" y="4918"/>
                        </a:lnTo>
                        <a:lnTo>
                          <a:pt x="183189" y="5344"/>
                        </a:lnTo>
                        <a:lnTo>
                          <a:pt x="183189" y="5479"/>
                        </a:lnTo>
                        <a:cubicBezTo>
                          <a:pt x="183189" y="5479"/>
                          <a:pt x="183121" y="5771"/>
                          <a:pt x="183121" y="5771"/>
                        </a:cubicBezTo>
                        <a:lnTo>
                          <a:pt x="183054" y="6198"/>
                        </a:lnTo>
                        <a:lnTo>
                          <a:pt x="182897" y="7006"/>
                        </a:lnTo>
                        <a:lnTo>
                          <a:pt x="182762" y="7747"/>
                        </a:lnTo>
                        <a:lnTo>
                          <a:pt x="182650" y="8398"/>
                        </a:lnTo>
                        <a:lnTo>
                          <a:pt x="182605" y="8668"/>
                        </a:lnTo>
                        <a:lnTo>
                          <a:pt x="182560" y="8915"/>
                        </a:lnTo>
                        <a:lnTo>
                          <a:pt x="182515" y="9117"/>
                        </a:lnTo>
                        <a:lnTo>
                          <a:pt x="182470" y="9274"/>
                        </a:lnTo>
                        <a:lnTo>
                          <a:pt x="182470" y="9386"/>
                        </a:lnTo>
                        <a:cubicBezTo>
                          <a:pt x="182470" y="9386"/>
                          <a:pt x="182425" y="9454"/>
                          <a:pt x="182425" y="9454"/>
                        </a:cubicBezTo>
                        <a:lnTo>
                          <a:pt x="182425" y="9521"/>
                        </a:lnTo>
                        <a:cubicBezTo>
                          <a:pt x="182425" y="9521"/>
                          <a:pt x="182335" y="9701"/>
                          <a:pt x="182335" y="9701"/>
                        </a:cubicBezTo>
                        <a:lnTo>
                          <a:pt x="182268" y="9858"/>
                        </a:lnTo>
                        <a:lnTo>
                          <a:pt x="182201" y="10015"/>
                        </a:lnTo>
                        <a:lnTo>
                          <a:pt x="182133" y="10172"/>
                        </a:lnTo>
                        <a:lnTo>
                          <a:pt x="182066" y="10329"/>
                        </a:lnTo>
                        <a:lnTo>
                          <a:pt x="181998" y="10487"/>
                        </a:lnTo>
                        <a:lnTo>
                          <a:pt x="181931" y="10644"/>
                        </a:lnTo>
                        <a:lnTo>
                          <a:pt x="181864" y="10801"/>
                        </a:lnTo>
                        <a:lnTo>
                          <a:pt x="181796" y="10958"/>
                        </a:lnTo>
                        <a:lnTo>
                          <a:pt x="181707" y="11115"/>
                        </a:lnTo>
                        <a:lnTo>
                          <a:pt x="181617" y="11272"/>
                        </a:lnTo>
                        <a:lnTo>
                          <a:pt x="181527" y="11430"/>
                        </a:lnTo>
                        <a:lnTo>
                          <a:pt x="181370" y="11744"/>
                        </a:lnTo>
                        <a:lnTo>
                          <a:pt x="181190" y="12058"/>
                        </a:lnTo>
                        <a:lnTo>
                          <a:pt x="181010" y="12373"/>
                        </a:lnTo>
                        <a:lnTo>
                          <a:pt x="180831" y="12687"/>
                        </a:lnTo>
                        <a:lnTo>
                          <a:pt x="180651" y="13002"/>
                        </a:lnTo>
                        <a:lnTo>
                          <a:pt x="180472" y="13316"/>
                        </a:lnTo>
                        <a:lnTo>
                          <a:pt x="180269" y="13630"/>
                        </a:lnTo>
                        <a:lnTo>
                          <a:pt x="180067" y="13945"/>
                        </a:lnTo>
                        <a:lnTo>
                          <a:pt x="179865" y="14259"/>
                        </a:lnTo>
                        <a:lnTo>
                          <a:pt x="179663" y="14573"/>
                        </a:lnTo>
                        <a:lnTo>
                          <a:pt x="179461" y="14888"/>
                        </a:lnTo>
                        <a:lnTo>
                          <a:pt x="179259" y="15202"/>
                        </a:lnTo>
                        <a:lnTo>
                          <a:pt x="179057" y="15517"/>
                        </a:lnTo>
                        <a:lnTo>
                          <a:pt x="178855" y="15831"/>
                        </a:lnTo>
                        <a:lnTo>
                          <a:pt x="178630" y="16145"/>
                        </a:lnTo>
                        <a:lnTo>
                          <a:pt x="178406" y="16460"/>
                        </a:lnTo>
                        <a:lnTo>
                          <a:pt x="178181" y="16752"/>
                        </a:lnTo>
                        <a:lnTo>
                          <a:pt x="177957" y="17066"/>
                        </a:lnTo>
                        <a:lnTo>
                          <a:pt x="177732" y="17358"/>
                        </a:lnTo>
                        <a:lnTo>
                          <a:pt x="177507" y="17650"/>
                        </a:lnTo>
                        <a:lnTo>
                          <a:pt x="177283" y="17942"/>
                        </a:lnTo>
                        <a:lnTo>
                          <a:pt x="177058" y="18234"/>
                        </a:lnTo>
                        <a:lnTo>
                          <a:pt x="176834" y="18525"/>
                        </a:lnTo>
                        <a:lnTo>
                          <a:pt x="176609" y="18817"/>
                        </a:lnTo>
                        <a:lnTo>
                          <a:pt x="176160" y="19401"/>
                        </a:lnTo>
                        <a:lnTo>
                          <a:pt x="175689" y="19985"/>
                        </a:lnTo>
                        <a:lnTo>
                          <a:pt x="175239" y="20569"/>
                        </a:lnTo>
                        <a:lnTo>
                          <a:pt x="174364" y="21692"/>
                        </a:lnTo>
                        <a:lnTo>
                          <a:pt x="174319" y="21759"/>
                        </a:lnTo>
                        <a:lnTo>
                          <a:pt x="173847" y="22320"/>
                        </a:lnTo>
                        <a:lnTo>
                          <a:pt x="173376" y="22882"/>
                        </a:lnTo>
                        <a:lnTo>
                          <a:pt x="172904" y="23443"/>
                        </a:lnTo>
                        <a:lnTo>
                          <a:pt x="172455" y="24004"/>
                        </a:lnTo>
                        <a:lnTo>
                          <a:pt x="172231" y="24296"/>
                        </a:lnTo>
                        <a:lnTo>
                          <a:pt x="172006" y="24588"/>
                        </a:lnTo>
                        <a:lnTo>
                          <a:pt x="171781" y="24880"/>
                        </a:lnTo>
                        <a:lnTo>
                          <a:pt x="171557" y="25172"/>
                        </a:lnTo>
                        <a:lnTo>
                          <a:pt x="171332" y="25464"/>
                        </a:lnTo>
                        <a:lnTo>
                          <a:pt x="171108" y="25734"/>
                        </a:lnTo>
                        <a:lnTo>
                          <a:pt x="170906" y="26003"/>
                        </a:lnTo>
                        <a:lnTo>
                          <a:pt x="170704" y="26272"/>
                        </a:lnTo>
                        <a:lnTo>
                          <a:pt x="170501" y="26542"/>
                        </a:lnTo>
                        <a:lnTo>
                          <a:pt x="170299" y="26811"/>
                        </a:lnTo>
                        <a:lnTo>
                          <a:pt x="170097" y="27081"/>
                        </a:lnTo>
                        <a:lnTo>
                          <a:pt x="169895" y="27350"/>
                        </a:lnTo>
                        <a:lnTo>
                          <a:pt x="169693" y="27620"/>
                        </a:lnTo>
                        <a:lnTo>
                          <a:pt x="169513" y="27889"/>
                        </a:lnTo>
                        <a:lnTo>
                          <a:pt x="169334" y="28159"/>
                        </a:lnTo>
                        <a:lnTo>
                          <a:pt x="169154" y="28451"/>
                        </a:lnTo>
                        <a:lnTo>
                          <a:pt x="168930" y="28810"/>
                        </a:lnTo>
                        <a:lnTo>
                          <a:pt x="168683" y="29169"/>
                        </a:lnTo>
                        <a:lnTo>
                          <a:pt x="168436" y="29528"/>
                        </a:lnTo>
                        <a:lnTo>
                          <a:pt x="168188" y="29888"/>
                        </a:lnTo>
                        <a:lnTo>
                          <a:pt x="167942" y="30247"/>
                        </a:lnTo>
                        <a:lnTo>
                          <a:pt x="167695" y="30606"/>
                        </a:lnTo>
                        <a:lnTo>
                          <a:pt x="167425" y="30966"/>
                        </a:lnTo>
                        <a:lnTo>
                          <a:pt x="167156" y="31325"/>
                        </a:lnTo>
                        <a:lnTo>
                          <a:pt x="166886" y="31684"/>
                        </a:lnTo>
                        <a:lnTo>
                          <a:pt x="166617" y="32066"/>
                        </a:lnTo>
                        <a:lnTo>
                          <a:pt x="166347" y="32425"/>
                        </a:lnTo>
                        <a:lnTo>
                          <a:pt x="166078" y="32807"/>
                        </a:lnTo>
                        <a:lnTo>
                          <a:pt x="165786" y="33166"/>
                        </a:lnTo>
                        <a:lnTo>
                          <a:pt x="165494" y="33548"/>
                        </a:lnTo>
                        <a:lnTo>
                          <a:pt x="165202" y="33930"/>
                        </a:lnTo>
                        <a:lnTo>
                          <a:pt x="164910" y="34311"/>
                        </a:lnTo>
                        <a:lnTo>
                          <a:pt x="164618" y="34671"/>
                        </a:lnTo>
                        <a:lnTo>
                          <a:pt x="164326" y="35052"/>
                        </a:lnTo>
                        <a:lnTo>
                          <a:pt x="164034" y="35434"/>
                        </a:lnTo>
                        <a:lnTo>
                          <a:pt x="163720" y="35816"/>
                        </a:lnTo>
                        <a:lnTo>
                          <a:pt x="163406" y="36198"/>
                        </a:lnTo>
                        <a:lnTo>
                          <a:pt x="163091" y="36579"/>
                        </a:lnTo>
                        <a:lnTo>
                          <a:pt x="162777" y="36961"/>
                        </a:lnTo>
                        <a:lnTo>
                          <a:pt x="162462" y="37343"/>
                        </a:lnTo>
                        <a:lnTo>
                          <a:pt x="162148" y="37724"/>
                        </a:lnTo>
                        <a:lnTo>
                          <a:pt x="161834" y="38106"/>
                        </a:lnTo>
                        <a:lnTo>
                          <a:pt x="161519" y="38488"/>
                        </a:lnTo>
                        <a:lnTo>
                          <a:pt x="161183" y="38870"/>
                        </a:lnTo>
                        <a:lnTo>
                          <a:pt x="160846" y="39252"/>
                        </a:lnTo>
                        <a:lnTo>
                          <a:pt x="160509" y="39633"/>
                        </a:lnTo>
                        <a:lnTo>
                          <a:pt x="160172" y="40015"/>
                        </a:lnTo>
                        <a:lnTo>
                          <a:pt x="159835" y="40397"/>
                        </a:lnTo>
                        <a:lnTo>
                          <a:pt x="159498" y="40778"/>
                        </a:lnTo>
                        <a:lnTo>
                          <a:pt x="159162" y="41160"/>
                        </a:lnTo>
                        <a:lnTo>
                          <a:pt x="158825" y="41542"/>
                        </a:lnTo>
                        <a:lnTo>
                          <a:pt x="158488" y="41924"/>
                        </a:lnTo>
                        <a:lnTo>
                          <a:pt x="158129" y="42305"/>
                        </a:lnTo>
                        <a:lnTo>
                          <a:pt x="157769" y="42687"/>
                        </a:lnTo>
                        <a:lnTo>
                          <a:pt x="157410" y="43069"/>
                        </a:lnTo>
                        <a:lnTo>
                          <a:pt x="157051" y="43451"/>
                        </a:lnTo>
                        <a:lnTo>
                          <a:pt x="156692" y="43832"/>
                        </a:lnTo>
                        <a:lnTo>
                          <a:pt x="156332" y="44214"/>
                        </a:lnTo>
                        <a:lnTo>
                          <a:pt x="155973" y="44596"/>
                        </a:lnTo>
                        <a:lnTo>
                          <a:pt x="155614" y="44978"/>
                        </a:lnTo>
                        <a:lnTo>
                          <a:pt x="155254" y="45359"/>
                        </a:lnTo>
                        <a:lnTo>
                          <a:pt x="154895" y="45741"/>
                        </a:lnTo>
                        <a:lnTo>
                          <a:pt x="154536" y="46100"/>
                        </a:lnTo>
                        <a:lnTo>
                          <a:pt x="154177" y="46460"/>
                        </a:lnTo>
                        <a:lnTo>
                          <a:pt x="153795" y="46819"/>
                        </a:lnTo>
                        <a:lnTo>
                          <a:pt x="153413" y="47178"/>
                        </a:lnTo>
                        <a:lnTo>
                          <a:pt x="153031" y="47537"/>
                        </a:lnTo>
                        <a:lnTo>
                          <a:pt x="152650" y="47897"/>
                        </a:lnTo>
                        <a:lnTo>
                          <a:pt x="152268" y="48256"/>
                        </a:lnTo>
                        <a:lnTo>
                          <a:pt x="151886" y="48615"/>
                        </a:lnTo>
                        <a:lnTo>
                          <a:pt x="151504" y="48975"/>
                        </a:lnTo>
                        <a:lnTo>
                          <a:pt x="151123" y="49334"/>
                        </a:lnTo>
                        <a:lnTo>
                          <a:pt x="150741" y="49693"/>
                        </a:lnTo>
                        <a:lnTo>
                          <a:pt x="150359" y="50052"/>
                        </a:lnTo>
                        <a:lnTo>
                          <a:pt x="150224" y="50165"/>
                        </a:lnTo>
                        <a:lnTo>
                          <a:pt x="149977" y="50412"/>
                        </a:lnTo>
                        <a:lnTo>
                          <a:pt x="149596" y="50771"/>
                        </a:lnTo>
                        <a:lnTo>
                          <a:pt x="149214" y="51130"/>
                        </a:lnTo>
                        <a:lnTo>
                          <a:pt x="148832" y="51489"/>
                        </a:lnTo>
                        <a:lnTo>
                          <a:pt x="148451" y="51849"/>
                        </a:lnTo>
                        <a:lnTo>
                          <a:pt x="148069" y="52208"/>
                        </a:lnTo>
                        <a:lnTo>
                          <a:pt x="147687" y="52567"/>
                        </a:lnTo>
                        <a:lnTo>
                          <a:pt x="147283" y="52927"/>
                        </a:lnTo>
                        <a:lnTo>
                          <a:pt x="146497" y="53645"/>
                        </a:lnTo>
                        <a:lnTo>
                          <a:pt x="145711" y="54341"/>
                        </a:lnTo>
                        <a:lnTo>
                          <a:pt x="144925" y="55037"/>
                        </a:lnTo>
                        <a:lnTo>
                          <a:pt x="144139" y="55734"/>
                        </a:lnTo>
                        <a:lnTo>
                          <a:pt x="143353" y="56430"/>
                        </a:lnTo>
                        <a:lnTo>
                          <a:pt x="142545" y="57126"/>
                        </a:lnTo>
                        <a:lnTo>
                          <a:pt x="141759" y="57822"/>
                        </a:lnTo>
                        <a:lnTo>
                          <a:pt x="140973" y="58495"/>
                        </a:lnTo>
                        <a:lnTo>
                          <a:pt x="140187" y="59169"/>
                        </a:lnTo>
                        <a:lnTo>
                          <a:pt x="139401" y="59843"/>
                        </a:lnTo>
                        <a:lnTo>
                          <a:pt x="138615" y="60516"/>
                        </a:lnTo>
                        <a:lnTo>
                          <a:pt x="137829" y="61168"/>
                        </a:lnTo>
                        <a:lnTo>
                          <a:pt x="137043" y="61819"/>
                        </a:lnTo>
                        <a:lnTo>
                          <a:pt x="136257" y="62470"/>
                        </a:lnTo>
                        <a:lnTo>
                          <a:pt x="135472" y="63121"/>
                        </a:lnTo>
                        <a:lnTo>
                          <a:pt x="134686" y="63750"/>
                        </a:lnTo>
                        <a:lnTo>
                          <a:pt x="133900" y="64379"/>
                        </a:lnTo>
                        <a:lnTo>
                          <a:pt x="133136" y="65007"/>
                        </a:lnTo>
                        <a:lnTo>
                          <a:pt x="132373" y="65614"/>
                        </a:lnTo>
                        <a:lnTo>
                          <a:pt x="131609" y="66220"/>
                        </a:lnTo>
                        <a:lnTo>
                          <a:pt x="131564" y="66265"/>
                        </a:lnTo>
                        <a:lnTo>
                          <a:pt x="130846" y="66826"/>
                        </a:lnTo>
                        <a:lnTo>
                          <a:pt x="130082" y="67410"/>
                        </a:lnTo>
                        <a:lnTo>
                          <a:pt x="129341" y="67994"/>
                        </a:lnTo>
                        <a:lnTo>
                          <a:pt x="128600" y="68578"/>
                        </a:lnTo>
                        <a:lnTo>
                          <a:pt x="127859" y="69139"/>
                        </a:lnTo>
                        <a:lnTo>
                          <a:pt x="127141" y="69701"/>
                        </a:lnTo>
                        <a:lnTo>
                          <a:pt x="126422" y="70262"/>
                        </a:lnTo>
                        <a:lnTo>
                          <a:pt x="125704" y="70801"/>
                        </a:lnTo>
                        <a:lnTo>
                          <a:pt x="125007" y="71340"/>
                        </a:lnTo>
                        <a:lnTo>
                          <a:pt x="124311" y="71856"/>
                        </a:lnTo>
                        <a:lnTo>
                          <a:pt x="123615" y="72373"/>
                        </a:lnTo>
                        <a:lnTo>
                          <a:pt x="122762" y="73024"/>
                        </a:lnTo>
                        <a:lnTo>
                          <a:pt x="121909" y="73675"/>
                        </a:lnTo>
                        <a:lnTo>
                          <a:pt x="121055" y="74326"/>
                        </a:lnTo>
                        <a:lnTo>
                          <a:pt x="120202" y="74978"/>
                        </a:lnTo>
                        <a:lnTo>
                          <a:pt x="119349" y="75629"/>
                        </a:lnTo>
                        <a:lnTo>
                          <a:pt x="118496" y="76280"/>
                        </a:lnTo>
                        <a:lnTo>
                          <a:pt x="117642" y="76931"/>
                        </a:lnTo>
                        <a:lnTo>
                          <a:pt x="116789" y="77582"/>
                        </a:lnTo>
                        <a:lnTo>
                          <a:pt x="115936" y="78256"/>
                        </a:lnTo>
                        <a:lnTo>
                          <a:pt x="115082" y="78930"/>
                        </a:lnTo>
                        <a:lnTo>
                          <a:pt x="114251" y="79603"/>
                        </a:lnTo>
                        <a:lnTo>
                          <a:pt x="113421" y="80277"/>
                        </a:lnTo>
                        <a:lnTo>
                          <a:pt x="112590" y="80951"/>
                        </a:lnTo>
                        <a:lnTo>
                          <a:pt x="112545" y="80995"/>
                        </a:lnTo>
                        <a:lnTo>
                          <a:pt x="111759" y="81624"/>
                        </a:lnTo>
                        <a:lnTo>
                          <a:pt x="110928" y="82298"/>
                        </a:lnTo>
                        <a:lnTo>
                          <a:pt x="110097" y="82972"/>
                        </a:lnTo>
                        <a:lnTo>
                          <a:pt x="109266" y="83645"/>
                        </a:lnTo>
                        <a:lnTo>
                          <a:pt x="108436" y="84319"/>
                        </a:lnTo>
                        <a:lnTo>
                          <a:pt x="107605" y="84993"/>
                        </a:lnTo>
                        <a:lnTo>
                          <a:pt x="106774" y="85666"/>
                        </a:lnTo>
                        <a:lnTo>
                          <a:pt x="105943" y="86340"/>
                        </a:lnTo>
                        <a:lnTo>
                          <a:pt x="105112" y="87036"/>
                        </a:lnTo>
                        <a:lnTo>
                          <a:pt x="104281" y="87732"/>
                        </a:lnTo>
                        <a:lnTo>
                          <a:pt x="103451" y="88428"/>
                        </a:lnTo>
                        <a:lnTo>
                          <a:pt x="102620" y="89124"/>
                        </a:lnTo>
                        <a:lnTo>
                          <a:pt x="101789" y="89820"/>
                        </a:lnTo>
                        <a:lnTo>
                          <a:pt x="100980" y="90516"/>
                        </a:lnTo>
                        <a:lnTo>
                          <a:pt x="100172" y="91213"/>
                        </a:lnTo>
                        <a:lnTo>
                          <a:pt x="99364" y="91909"/>
                        </a:lnTo>
                        <a:lnTo>
                          <a:pt x="98555" y="92605"/>
                        </a:lnTo>
                        <a:lnTo>
                          <a:pt x="97747" y="93301"/>
                        </a:lnTo>
                        <a:lnTo>
                          <a:pt x="96939" y="93997"/>
                        </a:lnTo>
                        <a:lnTo>
                          <a:pt x="96130" y="94715"/>
                        </a:lnTo>
                        <a:lnTo>
                          <a:pt x="95322" y="95434"/>
                        </a:lnTo>
                        <a:lnTo>
                          <a:pt x="94513" y="96153"/>
                        </a:lnTo>
                        <a:lnTo>
                          <a:pt x="93705" y="96871"/>
                        </a:lnTo>
                        <a:lnTo>
                          <a:pt x="92897" y="97590"/>
                        </a:lnTo>
                        <a:lnTo>
                          <a:pt x="92088" y="98308"/>
                        </a:lnTo>
                        <a:lnTo>
                          <a:pt x="91280" y="99027"/>
                        </a:lnTo>
                        <a:lnTo>
                          <a:pt x="90494" y="99746"/>
                        </a:lnTo>
                        <a:lnTo>
                          <a:pt x="89708" y="100464"/>
                        </a:lnTo>
                        <a:lnTo>
                          <a:pt x="88922" y="101183"/>
                        </a:lnTo>
                        <a:lnTo>
                          <a:pt x="88136" y="101924"/>
                        </a:lnTo>
                        <a:lnTo>
                          <a:pt x="87350" y="102665"/>
                        </a:lnTo>
                        <a:lnTo>
                          <a:pt x="86564" y="103406"/>
                        </a:lnTo>
                        <a:lnTo>
                          <a:pt x="86295" y="103653"/>
                        </a:lnTo>
                        <a:lnTo>
                          <a:pt x="85778" y="104124"/>
                        </a:lnTo>
                        <a:lnTo>
                          <a:pt x="84992" y="104865"/>
                        </a:lnTo>
                        <a:lnTo>
                          <a:pt x="84207" y="105606"/>
                        </a:lnTo>
                        <a:lnTo>
                          <a:pt x="83421" y="106347"/>
                        </a:lnTo>
                        <a:lnTo>
                          <a:pt x="82635" y="107088"/>
                        </a:lnTo>
                        <a:lnTo>
                          <a:pt x="81849" y="107829"/>
                        </a:lnTo>
                        <a:lnTo>
                          <a:pt x="81085" y="108570"/>
                        </a:lnTo>
                        <a:lnTo>
                          <a:pt x="80322" y="109311"/>
                        </a:lnTo>
                        <a:lnTo>
                          <a:pt x="79558" y="110052"/>
                        </a:lnTo>
                        <a:lnTo>
                          <a:pt x="78795" y="110816"/>
                        </a:lnTo>
                        <a:lnTo>
                          <a:pt x="78031" y="111579"/>
                        </a:lnTo>
                        <a:lnTo>
                          <a:pt x="77268" y="112343"/>
                        </a:lnTo>
                        <a:lnTo>
                          <a:pt x="76504" y="113106"/>
                        </a:lnTo>
                        <a:lnTo>
                          <a:pt x="75741" y="113870"/>
                        </a:lnTo>
                        <a:lnTo>
                          <a:pt x="74978" y="114633"/>
                        </a:lnTo>
                        <a:lnTo>
                          <a:pt x="74214" y="115397"/>
                        </a:lnTo>
                        <a:lnTo>
                          <a:pt x="73451" y="116160"/>
                        </a:lnTo>
                        <a:lnTo>
                          <a:pt x="72710" y="116924"/>
                        </a:lnTo>
                        <a:lnTo>
                          <a:pt x="71969" y="117687"/>
                        </a:lnTo>
                        <a:lnTo>
                          <a:pt x="71227" y="118451"/>
                        </a:lnTo>
                        <a:lnTo>
                          <a:pt x="70487" y="119214"/>
                        </a:lnTo>
                        <a:lnTo>
                          <a:pt x="69745" y="120000"/>
                        </a:lnTo>
                        <a:lnTo>
                          <a:pt x="69004" y="120786"/>
                        </a:lnTo>
                        <a:lnTo>
                          <a:pt x="68263" y="121572"/>
                        </a:lnTo>
                        <a:lnTo>
                          <a:pt x="67522" y="122358"/>
                        </a:lnTo>
                        <a:lnTo>
                          <a:pt x="66781" y="123144"/>
                        </a:lnTo>
                        <a:lnTo>
                          <a:pt x="66040" y="123930"/>
                        </a:lnTo>
                        <a:lnTo>
                          <a:pt x="65322" y="124716"/>
                        </a:lnTo>
                        <a:lnTo>
                          <a:pt x="64603" y="125501"/>
                        </a:lnTo>
                        <a:lnTo>
                          <a:pt x="63885" y="126287"/>
                        </a:lnTo>
                        <a:lnTo>
                          <a:pt x="63166" y="127073"/>
                        </a:lnTo>
                        <a:lnTo>
                          <a:pt x="62448" y="127859"/>
                        </a:lnTo>
                        <a:lnTo>
                          <a:pt x="61729" y="128645"/>
                        </a:lnTo>
                        <a:lnTo>
                          <a:pt x="61010" y="129454"/>
                        </a:lnTo>
                        <a:lnTo>
                          <a:pt x="60292" y="130262"/>
                        </a:lnTo>
                        <a:lnTo>
                          <a:pt x="59573" y="131070"/>
                        </a:lnTo>
                        <a:lnTo>
                          <a:pt x="58855" y="131879"/>
                        </a:lnTo>
                        <a:lnTo>
                          <a:pt x="58159" y="132687"/>
                        </a:lnTo>
                        <a:lnTo>
                          <a:pt x="57710" y="133204"/>
                        </a:lnTo>
                        <a:lnTo>
                          <a:pt x="57462" y="133495"/>
                        </a:lnTo>
                        <a:lnTo>
                          <a:pt x="56766" y="134304"/>
                        </a:lnTo>
                        <a:lnTo>
                          <a:pt x="56070" y="135112"/>
                        </a:lnTo>
                        <a:lnTo>
                          <a:pt x="55374" y="135921"/>
                        </a:lnTo>
                        <a:lnTo>
                          <a:pt x="54678" y="136729"/>
                        </a:lnTo>
                        <a:lnTo>
                          <a:pt x="53982" y="137537"/>
                        </a:lnTo>
                        <a:lnTo>
                          <a:pt x="53286" y="138346"/>
                        </a:lnTo>
                        <a:lnTo>
                          <a:pt x="52590" y="139177"/>
                        </a:lnTo>
                        <a:lnTo>
                          <a:pt x="51894" y="140007"/>
                        </a:lnTo>
                        <a:lnTo>
                          <a:pt x="51220" y="140838"/>
                        </a:lnTo>
                        <a:lnTo>
                          <a:pt x="50546" y="141669"/>
                        </a:lnTo>
                        <a:lnTo>
                          <a:pt x="49873" y="142500"/>
                        </a:lnTo>
                        <a:lnTo>
                          <a:pt x="49199" y="143331"/>
                        </a:lnTo>
                        <a:lnTo>
                          <a:pt x="48525" y="144162"/>
                        </a:lnTo>
                        <a:lnTo>
                          <a:pt x="47852" y="144992"/>
                        </a:lnTo>
                        <a:lnTo>
                          <a:pt x="47178" y="145823"/>
                        </a:lnTo>
                        <a:lnTo>
                          <a:pt x="46505" y="146654"/>
                        </a:lnTo>
                        <a:lnTo>
                          <a:pt x="45831" y="147485"/>
                        </a:lnTo>
                        <a:lnTo>
                          <a:pt x="45180" y="148316"/>
                        </a:lnTo>
                        <a:lnTo>
                          <a:pt x="44528" y="149147"/>
                        </a:lnTo>
                        <a:lnTo>
                          <a:pt x="43877" y="150000"/>
                        </a:lnTo>
                        <a:lnTo>
                          <a:pt x="43226" y="150853"/>
                        </a:lnTo>
                        <a:lnTo>
                          <a:pt x="42575" y="151706"/>
                        </a:lnTo>
                        <a:lnTo>
                          <a:pt x="41924" y="152560"/>
                        </a:lnTo>
                        <a:lnTo>
                          <a:pt x="41272" y="153413"/>
                        </a:lnTo>
                        <a:lnTo>
                          <a:pt x="40621" y="154266"/>
                        </a:lnTo>
                        <a:lnTo>
                          <a:pt x="39970" y="155120"/>
                        </a:lnTo>
                        <a:lnTo>
                          <a:pt x="39341" y="155973"/>
                        </a:lnTo>
                        <a:lnTo>
                          <a:pt x="38713" y="156826"/>
                        </a:lnTo>
                        <a:lnTo>
                          <a:pt x="38084" y="157680"/>
                        </a:lnTo>
                        <a:lnTo>
                          <a:pt x="37455" y="158533"/>
                        </a:lnTo>
                        <a:lnTo>
                          <a:pt x="36826" y="159386"/>
                        </a:lnTo>
                        <a:lnTo>
                          <a:pt x="36198" y="160262"/>
                        </a:lnTo>
                        <a:lnTo>
                          <a:pt x="35569" y="161138"/>
                        </a:lnTo>
                        <a:lnTo>
                          <a:pt x="34940" y="162013"/>
                        </a:lnTo>
                        <a:lnTo>
                          <a:pt x="34334" y="162889"/>
                        </a:lnTo>
                        <a:lnTo>
                          <a:pt x="33728" y="163765"/>
                        </a:lnTo>
                        <a:lnTo>
                          <a:pt x="33121" y="164641"/>
                        </a:lnTo>
                        <a:lnTo>
                          <a:pt x="32515" y="165516"/>
                        </a:lnTo>
                        <a:lnTo>
                          <a:pt x="31909" y="166392"/>
                        </a:lnTo>
                        <a:lnTo>
                          <a:pt x="31302" y="167268"/>
                        </a:lnTo>
                        <a:lnTo>
                          <a:pt x="30696" y="168144"/>
                        </a:lnTo>
                        <a:lnTo>
                          <a:pt x="30090" y="169019"/>
                        </a:lnTo>
                        <a:lnTo>
                          <a:pt x="29506" y="169895"/>
                        </a:lnTo>
                        <a:lnTo>
                          <a:pt x="28922" y="170771"/>
                        </a:lnTo>
                        <a:lnTo>
                          <a:pt x="28653" y="171175"/>
                        </a:lnTo>
                        <a:lnTo>
                          <a:pt x="28406" y="171579"/>
                        </a:lnTo>
                        <a:lnTo>
                          <a:pt x="28159" y="171983"/>
                        </a:lnTo>
                        <a:lnTo>
                          <a:pt x="27912" y="172388"/>
                        </a:lnTo>
                        <a:lnTo>
                          <a:pt x="27665" y="172792"/>
                        </a:lnTo>
                        <a:lnTo>
                          <a:pt x="27418" y="173196"/>
                        </a:lnTo>
                        <a:lnTo>
                          <a:pt x="27171" y="173600"/>
                        </a:lnTo>
                        <a:lnTo>
                          <a:pt x="26924" y="174004"/>
                        </a:lnTo>
                        <a:lnTo>
                          <a:pt x="26677" y="174431"/>
                        </a:lnTo>
                        <a:lnTo>
                          <a:pt x="26430" y="174858"/>
                        </a:lnTo>
                        <a:lnTo>
                          <a:pt x="26183" y="175284"/>
                        </a:lnTo>
                        <a:lnTo>
                          <a:pt x="25936" y="175711"/>
                        </a:lnTo>
                        <a:lnTo>
                          <a:pt x="25689" y="176138"/>
                        </a:lnTo>
                        <a:lnTo>
                          <a:pt x="25464" y="176564"/>
                        </a:lnTo>
                        <a:lnTo>
                          <a:pt x="25239" y="176991"/>
                        </a:lnTo>
                        <a:lnTo>
                          <a:pt x="25015" y="177418"/>
                        </a:lnTo>
                        <a:lnTo>
                          <a:pt x="24790" y="177844"/>
                        </a:lnTo>
                        <a:lnTo>
                          <a:pt x="24566" y="178293"/>
                        </a:lnTo>
                        <a:lnTo>
                          <a:pt x="24341" y="178742"/>
                        </a:lnTo>
                        <a:lnTo>
                          <a:pt x="24117" y="179191"/>
                        </a:lnTo>
                        <a:lnTo>
                          <a:pt x="23892" y="179641"/>
                        </a:lnTo>
                        <a:lnTo>
                          <a:pt x="23668" y="180090"/>
                        </a:lnTo>
                        <a:lnTo>
                          <a:pt x="23443" y="180539"/>
                        </a:lnTo>
                        <a:lnTo>
                          <a:pt x="23218" y="180988"/>
                        </a:lnTo>
                        <a:lnTo>
                          <a:pt x="22994" y="181437"/>
                        </a:lnTo>
                        <a:lnTo>
                          <a:pt x="22769" y="181886"/>
                        </a:lnTo>
                        <a:lnTo>
                          <a:pt x="22545" y="182335"/>
                        </a:lnTo>
                        <a:lnTo>
                          <a:pt x="22343" y="182807"/>
                        </a:lnTo>
                        <a:lnTo>
                          <a:pt x="22141" y="183278"/>
                        </a:lnTo>
                        <a:lnTo>
                          <a:pt x="21939" y="183750"/>
                        </a:lnTo>
                        <a:lnTo>
                          <a:pt x="21737" y="184222"/>
                        </a:lnTo>
                        <a:lnTo>
                          <a:pt x="21534" y="184693"/>
                        </a:lnTo>
                        <a:lnTo>
                          <a:pt x="21332" y="185165"/>
                        </a:lnTo>
                        <a:lnTo>
                          <a:pt x="21130" y="185636"/>
                        </a:lnTo>
                        <a:lnTo>
                          <a:pt x="20928" y="186108"/>
                        </a:lnTo>
                        <a:lnTo>
                          <a:pt x="20726" y="186579"/>
                        </a:lnTo>
                        <a:lnTo>
                          <a:pt x="20524" y="187051"/>
                        </a:lnTo>
                        <a:lnTo>
                          <a:pt x="20322" y="187522"/>
                        </a:lnTo>
                        <a:lnTo>
                          <a:pt x="20120" y="187994"/>
                        </a:lnTo>
                        <a:lnTo>
                          <a:pt x="19918" y="188488"/>
                        </a:lnTo>
                        <a:lnTo>
                          <a:pt x="19715" y="188982"/>
                        </a:lnTo>
                        <a:lnTo>
                          <a:pt x="19513" y="189476"/>
                        </a:lnTo>
                        <a:lnTo>
                          <a:pt x="19446" y="189633"/>
                        </a:lnTo>
                        <a:lnTo>
                          <a:pt x="19311" y="189948"/>
                        </a:lnTo>
                        <a:lnTo>
                          <a:pt x="19109" y="190441"/>
                        </a:lnTo>
                        <a:lnTo>
                          <a:pt x="18907" y="190936"/>
                        </a:lnTo>
                        <a:lnTo>
                          <a:pt x="18705" y="191430"/>
                        </a:lnTo>
                        <a:lnTo>
                          <a:pt x="18503" y="191924"/>
                        </a:lnTo>
                        <a:lnTo>
                          <a:pt x="18301" y="192418"/>
                        </a:lnTo>
                        <a:lnTo>
                          <a:pt x="18099" y="192912"/>
                        </a:lnTo>
                        <a:lnTo>
                          <a:pt x="17919" y="193406"/>
                        </a:lnTo>
                        <a:lnTo>
                          <a:pt x="17717" y="193900"/>
                        </a:lnTo>
                        <a:lnTo>
                          <a:pt x="17537" y="194394"/>
                        </a:lnTo>
                        <a:lnTo>
                          <a:pt x="17358" y="194888"/>
                        </a:lnTo>
                        <a:lnTo>
                          <a:pt x="17178" y="195382"/>
                        </a:lnTo>
                        <a:lnTo>
                          <a:pt x="16796" y="196392"/>
                        </a:lnTo>
                        <a:lnTo>
                          <a:pt x="16437" y="197403"/>
                        </a:lnTo>
                        <a:lnTo>
                          <a:pt x="16078" y="198413"/>
                        </a:lnTo>
                        <a:lnTo>
                          <a:pt x="15719" y="199424"/>
                        </a:lnTo>
                        <a:lnTo>
                          <a:pt x="15359" y="200434"/>
                        </a:lnTo>
                        <a:lnTo>
                          <a:pt x="15000" y="201445"/>
                        </a:lnTo>
                        <a:lnTo>
                          <a:pt x="14641" y="202455"/>
                        </a:lnTo>
                        <a:lnTo>
                          <a:pt x="14281" y="203466"/>
                        </a:lnTo>
                        <a:lnTo>
                          <a:pt x="13922" y="204476"/>
                        </a:lnTo>
                        <a:lnTo>
                          <a:pt x="13563" y="205486"/>
                        </a:lnTo>
                        <a:lnTo>
                          <a:pt x="13204" y="206497"/>
                        </a:lnTo>
                        <a:lnTo>
                          <a:pt x="12507" y="208540"/>
                        </a:lnTo>
                        <a:lnTo>
                          <a:pt x="11811" y="210584"/>
                        </a:lnTo>
                        <a:lnTo>
                          <a:pt x="11115" y="212627"/>
                        </a:lnTo>
                        <a:lnTo>
                          <a:pt x="10419" y="214648"/>
                        </a:lnTo>
                        <a:lnTo>
                          <a:pt x="10060" y="215659"/>
                        </a:lnTo>
                        <a:lnTo>
                          <a:pt x="9701" y="216669"/>
                        </a:lnTo>
                        <a:lnTo>
                          <a:pt x="9341" y="217680"/>
                        </a:lnTo>
                        <a:lnTo>
                          <a:pt x="9139" y="218286"/>
                        </a:lnTo>
                        <a:lnTo>
                          <a:pt x="8982" y="218668"/>
                        </a:lnTo>
                        <a:lnTo>
                          <a:pt x="8600" y="219656"/>
                        </a:lnTo>
                        <a:lnTo>
                          <a:pt x="8219" y="220644"/>
                        </a:lnTo>
                        <a:lnTo>
                          <a:pt x="7837" y="221632"/>
                        </a:lnTo>
                        <a:lnTo>
                          <a:pt x="7455" y="222597"/>
                        </a:lnTo>
                        <a:lnTo>
                          <a:pt x="7051" y="223563"/>
                        </a:lnTo>
                        <a:lnTo>
                          <a:pt x="6647" y="224528"/>
                        </a:lnTo>
                        <a:lnTo>
                          <a:pt x="6445" y="225000"/>
                        </a:lnTo>
                        <a:lnTo>
                          <a:pt x="6242" y="225471"/>
                        </a:lnTo>
                        <a:lnTo>
                          <a:pt x="6040" y="225943"/>
                        </a:lnTo>
                        <a:lnTo>
                          <a:pt x="5838" y="226415"/>
                        </a:lnTo>
                        <a:lnTo>
                          <a:pt x="5636" y="226886"/>
                        </a:lnTo>
                        <a:lnTo>
                          <a:pt x="5434" y="227358"/>
                        </a:lnTo>
                        <a:lnTo>
                          <a:pt x="5232" y="227829"/>
                        </a:lnTo>
                        <a:lnTo>
                          <a:pt x="5030" y="228301"/>
                        </a:lnTo>
                        <a:lnTo>
                          <a:pt x="4828" y="228772"/>
                        </a:lnTo>
                        <a:lnTo>
                          <a:pt x="4626" y="229244"/>
                        </a:lnTo>
                        <a:lnTo>
                          <a:pt x="4424" y="229715"/>
                        </a:lnTo>
                        <a:lnTo>
                          <a:pt x="4222" y="230187"/>
                        </a:lnTo>
                        <a:lnTo>
                          <a:pt x="4019" y="230659"/>
                        </a:lnTo>
                        <a:lnTo>
                          <a:pt x="3817" y="231108"/>
                        </a:lnTo>
                        <a:lnTo>
                          <a:pt x="3615" y="231557"/>
                        </a:lnTo>
                        <a:lnTo>
                          <a:pt x="3413" y="232006"/>
                        </a:lnTo>
                        <a:lnTo>
                          <a:pt x="988" y="233016"/>
                        </a:lnTo>
                        <a:lnTo>
                          <a:pt x="0" y="230591"/>
                        </a:lnTo>
                        <a:lnTo>
                          <a:pt x="180" y="230142"/>
                        </a:lnTo>
                        <a:lnTo>
                          <a:pt x="337" y="229693"/>
                        </a:lnTo>
                        <a:lnTo>
                          <a:pt x="494" y="229221"/>
                        </a:lnTo>
                        <a:lnTo>
                          <a:pt x="651" y="228750"/>
                        </a:lnTo>
                        <a:lnTo>
                          <a:pt x="808" y="228278"/>
                        </a:lnTo>
                        <a:lnTo>
                          <a:pt x="966" y="227807"/>
                        </a:lnTo>
                        <a:lnTo>
                          <a:pt x="1123" y="227335"/>
                        </a:lnTo>
                        <a:lnTo>
                          <a:pt x="1280" y="226864"/>
                        </a:lnTo>
                        <a:lnTo>
                          <a:pt x="1437" y="226392"/>
                        </a:lnTo>
                        <a:lnTo>
                          <a:pt x="1594" y="225921"/>
                        </a:lnTo>
                        <a:lnTo>
                          <a:pt x="1751" y="225449"/>
                        </a:lnTo>
                        <a:lnTo>
                          <a:pt x="1909" y="224977"/>
                        </a:lnTo>
                        <a:lnTo>
                          <a:pt x="2066" y="224506"/>
                        </a:lnTo>
                        <a:lnTo>
                          <a:pt x="2223" y="224012"/>
                        </a:lnTo>
                        <a:lnTo>
                          <a:pt x="2380" y="223518"/>
                        </a:lnTo>
                        <a:lnTo>
                          <a:pt x="2537" y="223024"/>
                        </a:lnTo>
                        <a:lnTo>
                          <a:pt x="2852" y="222036"/>
                        </a:lnTo>
                        <a:lnTo>
                          <a:pt x="3166" y="221048"/>
                        </a:lnTo>
                        <a:lnTo>
                          <a:pt x="3458" y="220060"/>
                        </a:lnTo>
                        <a:lnTo>
                          <a:pt x="3750" y="219072"/>
                        </a:lnTo>
                        <a:lnTo>
                          <a:pt x="4042" y="218061"/>
                        </a:lnTo>
                        <a:lnTo>
                          <a:pt x="4334" y="217051"/>
                        </a:lnTo>
                        <a:lnTo>
                          <a:pt x="4446" y="216647"/>
                        </a:lnTo>
                        <a:lnTo>
                          <a:pt x="4648" y="216040"/>
                        </a:lnTo>
                        <a:lnTo>
                          <a:pt x="4985" y="215030"/>
                        </a:lnTo>
                        <a:lnTo>
                          <a:pt x="5322" y="214019"/>
                        </a:lnTo>
                        <a:lnTo>
                          <a:pt x="5659" y="213009"/>
                        </a:lnTo>
                        <a:lnTo>
                          <a:pt x="6310" y="210965"/>
                        </a:lnTo>
                        <a:lnTo>
                          <a:pt x="6961" y="208922"/>
                        </a:lnTo>
                        <a:lnTo>
                          <a:pt x="7612" y="206856"/>
                        </a:lnTo>
                        <a:lnTo>
                          <a:pt x="8286" y="204790"/>
                        </a:lnTo>
                        <a:lnTo>
                          <a:pt x="8623" y="203757"/>
                        </a:lnTo>
                        <a:lnTo>
                          <a:pt x="8960" y="202724"/>
                        </a:lnTo>
                        <a:lnTo>
                          <a:pt x="9296" y="201691"/>
                        </a:lnTo>
                        <a:lnTo>
                          <a:pt x="9633" y="200659"/>
                        </a:lnTo>
                        <a:lnTo>
                          <a:pt x="9970" y="199626"/>
                        </a:lnTo>
                        <a:lnTo>
                          <a:pt x="10307" y="198593"/>
                        </a:lnTo>
                        <a:lnTo>
                          <a:pt x="10644" y="197560"/>
                        </a:lnTo>
                        <a:lnTo>
                          <a:pt x="11003" y="196527"/>
                        </a:lnTo>
                        <a:lnTo>
                          <a:pt x="11362" y="195494"/>
                        </a:lnTo>
                        <a:lnTo>
                          <a:pt x="11721" y="194461"/>
                        </a:lnTo>
                        <a:lnTo>
                          <a:pt x="12081" y="193428"/>
                        </a:lnTo>
                        <a:lnTo>
                          <a:pt x="12261" y="192912"/>
                        </a:lnTo>
                        <a:lnTo>
                          <a:pt x="12440" y="192395"/>
                        </a:lnTo>
                        <a:lnTo>
                          <a:pt x="12620" y="191879"/>
                        </a:lnTo>
                        <a:lnTo>
                          <a:pt x="12799" y="191362"/>
                        </a:lnTo>
                        <a:lnTo>
                          <a:pt x="12979" y="190846"/>
                        </a:lnTo>
                        <a:lnTo>
                          <a:pt x="13159" y="190329"/>
                        </a:lnTo>
                        <a:lnTo>
                          <a:pt x="13338" y="189813"/>
                        </a:lnTo>
                        <a:lnTo>
                          <a:pt x="13540" y="189296"/>
                        </a:lnTo>
                        <a:lnTo>
                          <a:pt x="13720" y="188780"/>
                        </a:lnTo>
                        <a:lnTo>
                          <a:pt x="13922" y="188263"/>
                        </a:lnTo>
                        <a:lnTo>
                          <a:pt x="14124" y="187747"/>
                        </a:lnTo>
                        <a:lnTo>
                          <a:pt x="14259" y="187410"/>
                        </a:lnTo>
                        <a:lnTo>
                          <a:pt x="14326" y="187230"/>
                        </a:lnTo>
                        <a:lnTo>
                          <a:pt x="14528" y="186736"/>
                        </a:lnTo>
                        <a:lnTo>
                          <a:pt x="14731" y="186242"/>
                        </a:lnTo>
                        <a:lnTo>
                          <a:pt x="14933" y="185748"/>
                        </a:lnTo>
                        <a:lnTo>
                          <a:pt x="15135" y="185254"/>
                        </a:lnTo>
                        <a:lnTo>
                          <a:pt x="15337" y="184760"/>
                        </a:lnTo>
                        <a:lnTo>
                          <a:pt x="15539" y="184266"/>
                        </a:lnTo>
                        <a:lnTo>
                          <a:pt x="15741" y="183772"/>
                        </a:lnTo>
                        <a:lnTo>
                          <a:pt x="15943" y="183278"/>
                        </a:lnTo>
                        <a:lnTo>
                          <a:pt x="16145" y="182784"/>
                        </a:lnTo>
                        <a:lnTo>
                          <a:pt x="16347" y="182290"/>
                        </a:lnTo>
                        <a:lnTo>
                          <a:pt x="16572" y="181796"/>
                        </a:lnTo>
                        <a:lnTo>
                          <a:pt x="16796" y="181302"/>
                        </a:lnTo>
                        <a:lnTo>
                          <a:pt x="17021" y="180808"/>
                        </a:lnTo>
                        <a:lnTo>
                          <a:pt x="17245" y="180314"/>
                        </a:lnTo>
                        <a:lnTo>
                          <a:pt x="17470" y="179820"/>
                        </a:lnTo>
                        <a:lnTo>
                          <a:pt x="17695" y="179349"/>
                        </a:lnTo>
                        <a:lnTo>
                          <a:pt x="17919" y="178877"/>
                        </a:lnTo>
                        <a:lnTo>
                          <a:pt x="18144" y="178406"/>
                        </a:lnTo>
                        <a:lnTo>
                          <a:pt x="18368" y="177934"/>
                        </a:lnTo>
                        <a:lnTo>
                          <a:pt x="18593" y="177463"/>
                        </a:lnTo>
                        <a:lnTo>
                          <a:pt x="18817" y="176991"/>
                        </a:lnTo>
                        <a:lnTo>
                          <a:pt x="19064" y="176519"/>
                        </a:lnTo>
                        <a:lnTo>
                          <a:pt x="19311" y="176048"/>
                        </a:lnTo>
                        <a:lnTo>
                          <a:pt x="19558" y="175576"/>
                        </a:lnTo>
                        <a:lnTo>
                          <a:pt x="19805" y="175105"/>
                        </a:lnTo>
                        <a:lnTo>
                          <a:pt x="20052" y="174633"/>
                        </a:lnTo>
                        <a:lnTo>
                          <a:pt x="20299" y="174184"/>
                        </a:lnTo>
                        <a:lnTo>
                          <a:pt x="20546" y="173735"/>
                        </a:lnTo>
                        <a:lnTo>
                          <a:pt x="20793" y="173286"/>
                        </a:lnTo>
                        <a:lnTo>
                          <a:pt x="21040" y="172837"/>
                        </a:lnTo>
                        <a:lnTo>
                          <a:pt x="21287" y="172388"/>
                        </a:lnTo>
                        <a:lnTo>
                          <a:pt x="21534" y="171939"/>
                        </a:lnTo>
                        <a:lnTo>
                          <a:pt x="21804" y="171489"/>
                        </a:lnTo>
                        <a:lnTo>
                          <a:pt x="22073" y="171040"/>
                        </a:lnTo>
                        <a:lnTo>
                          <a:pt x="22343" y="170591"/>
                        </a:lnTo>
                        <a:lnTo>
                          <a:pt x="22612" y="170142"/>
                        </a:lnTo>
                        <a:lnTo>
                          <a:pt x="22882" y="169715"/>
                        </a:lnTo>
                        <a:lnTo>
                          <a:pt x="23151" y="169289"/>
                        </a:lnTo>
                        <a:lnTo>
                          <a:pt x="23421" y="168862"/>
                        </a:lnTo>
                        <a:lnTo>
                          <a:pt x="23690" y="168436"/>
                        </a:lnTo>
                        <a:lnTo>
                          <a:pt x="23960" y="168009"/>
                        </a:lnTo>
                        <a:lnTo>
                          <a:pt x="24229" y="167582"/>
                        </a:lnTo>
                        <a:lnTo>
                          <a:pt x="24835" y="166684"/>
                        </a:lnTo>
                        <a:lnTo>
                          <a:pt x="25442" y="165786"/>
                        </a:lnTo>
                        <a:lnTo>
                          <a:pt x="26048" y="164888"/>
                        </a:lnTo>
                        <a:lnTo>
                          <a:pt x="26654" y="163989"/>
                        </a:lnTo>
                        <a:lnTo>
                          <a:pt x="27261" y="163091"/>
                        </a:lnTo>
                        <a:lnTo>
                          <a:pt x="27867" y="162193"/>
                        </a:lnTo>
                        <a:lnTo>
                          <a:pt x="28496" y="161295"/>
                        </a:lnTo>
                        <a:lnTo>
                          <a:pt x="29124" y="160397"/>
                        </a:lnTo>
                        <a:lnTo>
                          <a:pt x="29753" y="159521"/>
                        </a:lnTo>
                        <a:lnTo>
                          <a:pt x="30382" y="158645"/>
                        </a:lnTo>
                        <a:lnTo>
                          <a:pt x="31010" y="157769"/>
                        </a:lnTo>
                        <a:lnTo>
                          <a:pt x="31639" y="156894"/>
                        </a:lnTo>
                        <a:lnTo>
                          <a:pt x="32268" y="156018"/>
                        </a:lnTo>
                        <a:lnTo>
                          <a:pt x="32897" y="155142"/>
                        </a:lnTo>
                        <a:lnTo>
                          <a:pt x="33548" y="154266"/>
                        </a:lnTo>
                        <a:lnTo>
                          <a:pt x="34199" y="153391"/>
                        </a:lnTo>
                        <a:lnTo>
                          <a:pt x="34850" y="152515"/>
                        </a:lnTo>
                        <a:lnTo>
                          <a:pt x="35501" y="151639"/>
                        </a:lnTo>
                        <a:lnTo>
                          <a:pt x="36153" y="150763"/>
                        </a:lnTo>
                        <a:lnTo>
                          <a:pt x="36804" y="149888"/>
                        </a:lnTo>
                        <a:lnTo>
                          <a:pt x="37455" y="149034"/>
                        </a:lnTo>
                        <a:lnTo>
                          <a:pt x="38106" y="148181"/>
                        </a:lnTo>
                        <a:lnTo>
                          <a:pt x="38757" y="147328"/>
                        </a:lnTo>
                        <a:lnTo>
                          <a:pt x="39431" y="146475"/>
                        </a:lnTo>
                        <a:lnTo>
                          <a:pt x="40105" y="145621"/>
                        </a:lnTo>
                        <a:lnTo>
                          <a:pt x="40778" y="144768"/>
                        </a:lnTo>
                        <a:lnTo>
                          <a:pt x="41452" y="143915"/>
                        </a:lnTo>
                        <a:lnTo>
                          <a:pt x="42126" y="143061"/>
                        </a:lnTo>
                        <a:lnTo>
                          <a:pt x="42799" y="142208"/>
                        </a:lnTo>
                        <a:lnTo>
                          <a:pt x="43473" y="141355"/>
                        </a:lnTo>
                        <a:lnTo>
                          <a:pt x="44147" y="140501"/>
                        </a:lnTo>
                        <a:lnTo>
                          <a:pt x="44820" y="139648"/>
                        </a:lnTo>
                        <a:lnTo>
                          <a:pt x="45516" y="138817"/>
                        </a:lnTo>
                        <a:lnTo>
                          <a:pt x="46213" y="137986"/>
                        </a:lnTo>
                        <a:lnTo>
                          <a:pt x="46909" y="137156"/>
                        </a:lnTo>
                        <a:lnTo>
                          <a:pt x="47605" y="136325"/>
                        </a:lnTo>
                        <a:lnTo>
                          <a:pt x="48301" y="135494"/>
                        </a:lnTo>
                        <a:lnTo>
                          <a:pt x="48997" y="134663"/>
                        </a:lnTo>
                        <a:lnTo>
                          <a:pt x="49693" y="133832"/>
                        </a:lnTo>
                        <a:lnTo>
                          <a:pt x="50389" y="133002"/>
                        </a:lnTo>
                        <a:lnTo>
                          <a:pt x="51108" y="132171"/>
                        </a:lnTo>
                        <a:lnTo>
                          <a:pt x="51826" y="131340"/>
                        </a:lnTo>
                        <a:lnTo>
                          <a:pt x="52545" y="130509"/>
                        </a:lnTo>
                        <a:lnTo>
                          <a:pt x="53263" y="129678"/>
                        </a:lnTo>
                        <a:lnTo>
                          <a:pt x="53511" y="129386"/>
                        </a:lnTo>
                        <a:lnTo>
                          <a:pt x="53982" y="128847"/>
                        </a:lnTo>
                        <a:lnTo>
                          <a:pt x="54701" y="128039"/>
                        </a:lnTo>
                        <a:lnTo>
                          <a:pt x="55419" y="127231"/>
                        </a:lnTo>
                        <a:lnTo>
                          <a:pt x="56138" y="126422"/>
                        </a:lnTo>
                        <a:lnTo>
                          <a:pt x="56856" y="125614"/>
                        </a:lnTo>
                        <a:lnTo>
                          <a:pt x="57575" y="124805"/>
                        </a:lnTo>
                        <a:lnTo>
                          <a:pt x="58316" y="123997"/>
                        </a:lnTo>
                        <a:lnTo>
                          <a:pt x="59057" y="123189"/>
                        </a:lnTo>
                        <a:lnTo>
                          <a:pt x="59798" y="122380"/>
                        </a:lnTo>
                        <a:lnTo>
                          <a:pt x="60539" y="121572"/>
                        </a:lnTo>
                        <a:lnTo>
                          <a:pt x="61280" y="120763"/>
                        </a:lnTo>
                        <a:lnTo>
                          <a:pt x="62021" y="119977"/>
                        </a:lnTo>
                        <a:lnTo>
                          <a:pt x="62762" y="119192"/>
                        </a:lnTo>
                        <a:lnTo>
                          <a:pt x="63503" y="118406"/>
                        </a:lnTo>
                        <a:lnTo>
                          <a:pt x="64244" y="117620"/>
                        </a:lnTo>
                        <a:lnTo>
                          <a:pt x="64985" y="116834"/>
                        </a:lnTo>
                        <a:lnTo>
                          <a:pt x="65748" y="116048"/>
                        </a:lnTo>
                        <a:lnTo>
                          <a:pt x="66512" y="115262"/>
                        </a:lnTo>
                        <a:lnTo>
                          <a:pt x="67275" y="114476"/>
                        </a:lnTo>
                        <a:lnTo>
                          <a:pt x="68039" y="113690"/>
                        </a:lnTo>
                        <a:lnTo>
                          <a:pt x="68802" y="112904"/>
                        </a:lnTo>
                        <a:lnTo>
                          <a:pt x="69566" y="112118"/>
                        </a:lnTo>
                        <a:lnTo>
                          <a:pt x="70329" y="111355"/>
                        </a:lnTo>
                        <a:lnTo>
                          <a:pt x="71093" y="110591"/>
                        </a:lnTo>
                        <a:lnTo>
                          <a:pt x="71856" y="109828"/>
                        </a:lnTo>
                        <a:lnTo>
                          <a:pt x="72620" y="109064"/>
                        </a:lnTo>
                        <a:lnTo>
                          <a:pt x="73383" y="108301"/>
                        </a:lnTo>
                        <a:lnTo>
                          <a:pt x="74169" y="107537"/>
                        </a:lnTo>
                        <a:lnTo>
                          <a:pt x="74955" y="106774"/>
                        </a:lnTo>
                        <a:lnTo>
                          <a:pt x="75741" y="106010"/>
                        </a:lnTo>
                        <a:lnTo>
                          <a:pt x="76527" y="105247"/>
                        </a:lnTo>
                        <a:lnTo>
                          <a:pt x="77313" y="104484"/>
                        </a:lnTo>
                        <a:lnTo>
                          <a:pt x="78099" y="103720"/>
                        </a:lnTo>
                        <a:lnTo>
                          <a:pt x="78885" y="102979"/>
                        </a:lnTo>
                        <a:lnTo>
                          <a:pt x="79671" y="102238"/>
                        </a:lnTo>
                        <a:lnTo>
                          <a:pt x="80457" y="101497"/>
                        </a:lnTo>
                        <a:lnTo>
                          <a:pt x="81242" y="100756"/>
                        </a:lnTo>
                        <a:lnTo>
                          <a:pt x="82051" y="100015"/>
                        </a:lnTo>
                        <a:lnTo>
                          <a:pt x="82567" y="99543"/>
                        </a:lnTo>
                        <a:lnTo>
                          <a:pt x="82859" y="99296"/>
                        </a:lnTo>
                        <a:lnTo>
                          <a:pt x="83668" y="98555"/>
                        </a:lnTo>
                        <a:lnTo>
                          <a:pt x="84476" y="97814"/>
                        </a:lnTo>
                        <a:lnTo>
                          <a:pt x="85284" y="97073"/>
                        </a:lnTo>
                        <a:lnTo>
                          <a:pt x="86093" y="96332"/>
                        </a:lnTo>
                        <a:lnTo>
                          <a:pt x="86901" y="95614"/>
                        </a:lnTo>
                        <a:lnTo>
                          <a:pt x="87710" y="94895"/>
                        </a:lnTo>
                        <a:lnTo>
                          <a:pt x="88518" y="94177"/>
                        </a:lnTo>
                        <a:lnTo>
                          <a:pt x="89326" y="93458"/>
                        </a:lnTo>
                        <a:lnTo>
                          <a:pt x="90135" y="92739"/>
                        </a:lnTo>
                        <a:lnTo>
                          <a:pt x="90943" y="92021"/>
                        </a:lnTo>
                        <a:lnTo>
                          <a:pt x="91774" y="91302"/>
                        </a:lnTo>
                        <a:lnTo>
                          <a:pt x="92605" y="90584"/>
                        </a:lnTo>
                        <a:lnTo>
                          <a:pt x="93436" y="89865"/>
                        </a:lnTo>
                        <a:lnTo>
                          <a:pt x="94266" y="89147"/>
                        </a:lnTo>
                        <a:lnTo>
                          <a:pt x="95097" y="88451"/>
                        </a:lnTo>
                        <a:lnTo>
                          <a:pt x="95928" y="87754"/>
                        </a:lnTo>
                        <a:lnTo>
                          <a:pt x="96759" y="87058"/>
                        </a:lnTo>
                        <a:lnTo>
                          <a:pt x="97590" y="86362"/>
                        </a:lnTo>
                        <a:lnTo>
                          <a:pt x="98421" y="85666"/>
                        </a:lnTo>
                        <a:lnTo>
                          <a:pt x="99251" y="84970"/>
                        </a:lnTo>
                        <a:lnTo>
                          <a:pt x="100082" y="84274"/>
                        </a:lnTo>
                        <a:lnTo>
                          <a:pt x="100913" y="83578"/>
                        </a:lnTo>
                        <a:lnTo>
                          <a:pt x="101766" y="82882"/>
                        </a:lnTo>
                        <a:lnTo>
                          <a:pt x="102620" y="82186"/>
                        </a:lnTo>
                        <a:lnTo>
                          <a:pt x="103473" y="81512"/>
                        </a:lnTo>
                        <a:lnTo>
                          <a:pt x="104326" y="80838"/>
                        </a:lnTo>
                        <a:lnTo>
                          <a:pt x="105180" y="80165"/>
                        </a:lnTo>
                        <a:lnTo>
                          <a:pt x="106033" y="79491"/>
                        </a:lnTo>
                        <a:lnTo>
                          <a:pt x="106886" y="78817"/>
                        </a:lnTo>
                        <a:lnTo>
                          <a:pt x="107739" y="78144"/>
                        </a:lnTo>
                        <a:lnTo>
                          <a:pt x="108593" y="77470"/>
                        </a:lnTo>
                        <a:lnTo>
                          <a:pt x="109401" y="76841"/>
                        </a:lnTo>
                        <a:lnTo>
                          <a:pt x="109446" y="76796"/>
                        </a:lnTo>
                        <a:lnTo>
                          <a:pt x="110299" y="76145"/>
                        </a:lnTo>
                        <a:lnTo>
                          <a:pt x="111153" y="75494"/>
                        </a:lnTo>
                        <a:lnTo>
                          <a:pt x="112028" y="74843"/>
                        </a:lnTo>
                        <a:lnTo>
                          <a:pt x="112904" y="74192"/>
                        </a:lnTo>
                        <a:lnTo>
                          <a:pt x="113780" y="73540"/>
                        </a:lnTo>
                        <a:lnTo>
                          <a:pt x="114656" y="72889"/>
                        </a:lnTo>
                        <a:lnTo>
                          <a:pt x="115531" y="72238"/>
                        </a:lnTo>
                        <a:lnTo>
                          <a:pt x="116407" y="71587"/>
                        </a:lnTo>
                        <a:lnTo>
                          <a:pt x="117283" y="70936"/>
                        </a:lnTo>
                        <a:lnTo>
                          <a:pt x="118159" y="70307"/>
                        </a:lnTo>
                        <a:lnTo>
                          <a:pt x="119034" y="69678"/>
                        </a:lnTo>
                        <a:lnTo>
                          <a:pt x="119910" y="69049"/>
                        </a:lnTo>
                        <a:lnTo>
                          <a:pt x="120786" y="68421"/>
                        </a:lnTo>
                        <a:lnTo>
                          <a:pt x="121482" y="67927"/>
                        </a:lnTo>
                        <a:lnTo>
                          <a:pt x="122178" y="67433"/>
                        </a:lnTo>
                        <a:lnTo>
                          <a:pt x="122897" y="66916"/>
                        </a:lnTo>
                        <a:lnTo>
                          <a:pt x="123615" y="66400"/>
                        </a:lnTo>
                        <a:lnTo>
                          <a:pt x="124334" y="65861"/>
                        </a:lnTo>
                        <a:lnTo>
                          <a:pt x="125075" y="65322"/>
                        </a:lnTo>
                        <a:lnTo>
                          <a:pt x="125816" y="64783"/>
                        </a:lnTo>
                        <a:lnTo>
                          <a:pt x="126557" y="64222"/>
                        </a:lnTo>
                        <a:lnTo>
                          <a:pt x="127320" y="63660"/>
                        </a:lnTo>
                        <a:lnTo>
                          <a:pt x="128084" y="63099"/>
                        </a:lnTo>
                        <a:lnTo>
                          <a:pt x="128802" y="62560"/>
                        </a:lnTo>
                        <a:lnTo>
                          <a:pt x="128847" y="62515"/>
                        </a:lnTo>
                        <a:lnTo>
                          <a:pt x="129611" y="61931"/>
                        </a:lnTo>
                        <a:lnTo>
                          <a:pt x="130397" y="61347"/>
                        </a:lnTo>
                        <a:lnTo>
                          <a:pt x="131183" y="60763"/>
                        </a:lnTo>
                        <a:lnTo>
                          <a:pt x="131969" y="60157"/>
                        </a:lnTo>
                        <a:lnTo>
                          <a:pt x="132754" y="59551"/>
                        </a:lnTo>
                        <a:lnTo>
                          <a:pt x="133540" y="58945"/>
                        </a:lnTo>
                        <a:lnTo>
                          <a:pt x="134349" y="58338"/>
                        </a:lnTo>
                        <a:lnTo>
                          <a:pt x="135157" y="57710"/>
                        </a:lnTo>
                        <a:lnTo>
                          <a:pt x="135966" y="57081"/>
                        </a:lnTo>
                        <a:lnTo>
                          <a:pt x="136774" y="56452"/>
                        </a:lnTo>
                        <a:lnTo>
                          <a:pt x="137582" y="55823"/>
                        </a:lnTo>
                        <a:lnTo>
                          <a:pt x="138391" y="55172"/>
                        </a:lnTo>
                        <a:lnTo>
                          <a:pt x="139199" y="54521"/>
                        </a:lnTo>
                        <a:lnTo>
                          <a:pt x="140007" y="53870"/>
                        </a:lnTo>
                        <a:lnTo>
                          <a:pt x="140816" y="53219"/>
                        </a:lnTo>
                        <a:lnTo>
                          <a:pt x="141624" y="52567"/>
                        </a:lnTo>
                        <a:lnTo>
                          <a:pt x="142433" y="51894"/>
                        </a:lnTo>
                        <a:lnTo>
                          <a:pt x="143241" y="51220"/>
                        </a:lnTo>
                        <a:lnTo>
                          <a:pt x="144049" y="50546"/>
                        </a:lnTo>
                        <a:lnTo>
                          <a:pt x="144835" y="49873"/>
                        </a:lnTo>
                        <a:lnTo>
                          <a:pt x="145239" y="49536"/>
                        </a:lnTo>
                        <a:lnTo>
                          <a:pt x="145644" y="49199"/>
                        </a:lnTo>
                        <a:lnTo>
                          <a:pt x="146048" y="48862"/>
                        </a:lnTo>
                        <a:lnTo>
                          <a:pt x="146452" y="48526"/>
                        </a:lnTo>
                        <a:lnTo>
                          <a:pt x="146856" y="48189"/>
                        </a:lnTo>
                        <a:lnTo>
                          <a:pt x="147260" y="47852"/>
                        </a:lnTo>
                        <a:lnTo>
                          <a:pt x="147642" y="47515"/>
                        </a:lnTo>
                        <a:lnTo>
                          <a:pt x="147889" y="47290"/>
                        </a:lnTo>
                        <a:lnTo>
                          <a:pt x="148024" y="47178"/>
                        </a:lnTo>
                        <a:lnTo>
                          <a:pt x="148406" y="46841"/>
                        </a:lnTo>
                        <a:lnTo>
                          <a:pt x="148787" y="46505"/>
                        </a:lnTo>
                        <a:lnTo>
                          <a:pt x="149169" y="46168"/>
                        </a:lnTo>
                        <a:lnTo>
                          <a:pt x="149551" y="45831"/>
                        </a:lnTo>
                        <a:lnTo>
                          <a:pt x="149933" y="45494"/>
                        </a:lnTo>
                        <a:lnTo>
                          <a:pt x="150314" y="45157"/>
                        </a:lnTo>
                        <a:lnTo>
                          <a:pt x="150696" y="44820"/>
                        </a:lnTo>
                        <a:lnTo>
                          <a:pt x="151078" y="44483"/>
                        </a:lnTo>
                        <a:lnTo>
                          <a:pt x="151460" y="44147"/>
                        </a:lnTo>
                        <a:lnTo>
                          <a:pt x="151841" y="43787"/>
                        </a:lnTo>
                        <a:lnTo>
                          <a:pt x="152223" y="43428"/>
                        </a:lnTo>
                        <a:lnTo>
                          <a:pt x="152605" y="43069"/>
                        </a:lnTo>
                        <a:lnTo>
                          <a:pt x="152987" y="42710"/>
                        </a:lnTo>
                        <a:lnTo>
                          <a:pt x="153368" y="42350"/>
                        </a:lnTo>
                        <a:lnTo>
                          <a:pt x="153728" y="41991"/>
                        </a:lnTo>
                        <a:lnTo>
                          <a:pt x="154087" y="41632"/>
                        </a:lnTo>
                        <a:lnTo>
                          <a:pt x="154446" y="41272"/>
                        </a:lnTo>
                        <a:lnTo>
                          <a:pt x="154805" y="40913"/>
                        </a:lnTo>
                        <a:lnTo>
                          <a:pt x="155165" y="40554"/>
                        </a:lnTo>
                        <a:lnTo>
                          <a:pt x="155524" y="40195"/>
                        </a:lnTo>
                        <a:lnTo>
                          <a:pt x="155883" y="39835"/>
                        </a:lnTo>
                        <a:lnTo>
                          <a:pt x="156243" y="39476"/>
                        </a:lnTo>
                        <a:lnTo>
                          <a:pt x="156602" y="39117"/>
                        </a:lnTo>
                        <a:lnTo>
                          <a:pt x="156961" y="38757"/>
                        </a:lnTo>
                        <a:lnTo>
                          <a:pt x="157298" y="38398"/>
                        </a:lnTo>
                        <a:lnTo>
                          <a:pt x="157635" y="38039"/>
                        </a:lnTo>
                        <a:lnTo>
                          <a:pt x="157971" y="37680"/>
                        </a:lnTo>
                        <a:lnTo>
                          <a:pt x="158308" y="37320"/>
                        </a:lnTo>
                        <a:lnTo>
                          <a:pt x="158645" y="36961"/>
                        </a:lnTo>
                        <a:lnTo>
                          <a:pt x="158982" y="36602"/>
                        </a:lnTo>
                        <a:lnTo>
                          <a:pt x="159319" y="36243"/>
                        </a:lnTo>
                        <a:lnTo>
                          <a:pt x="159656" y="35883"/>
                        </a:lnTo>
                        <a:lnTo>
                          <a:pt x="159970" y="35524"/>
                        </a:lnTo>
                        <a:lnTo>
                          <a:pt x="160284" y="35165"/>
                        </a:lnTo>
                        <a:lnTo>
                          <a:pt x="160599" y="34805"/>
                        </a:lnTo>
                        <a:lnTo>
                          <a:pt x="160913" y="34446"/>
                        </a:lnTo>
                        <a:lnTo>
                          <a:pt x="161227" y="34087"/>
                        </a:lnTo>
                        <a:lnTo>
                          <a:pt x="161542" y="33728"/>
                        </a:lnTo>
                        <a:lnTo>
                          <a:pt x="161856" y="33368"/>
                        </a:lnTo>
                        <a:lnTo>
                          <a:pt x="162171" y="33009"/>
                        </a:lnTo>
                        <a:lnTo>
                          <a:pt x="162462" y="32650"/>
                        </a:lnTo>
                        <a:lnTo>
                          <a:pt x="162754" y="32290"/>
                        </a:lnTo>
                        <a:lnTo>
                          <a:pt x="163046" y="31931"/>
                        </a:lnTo>
                        <a:lnTo>
                          <a:pt x="163338" y="31572"/>
                        </a:lnTo>
                        <a:lnTo>
                          <a:pt x="163630" y="31213"/>
                        </a:lnTo>
                        <a:lnTo>
                          <a:pt x="163922" y="30853"/>
                        </a:lnTo>
                        <a:lnTo>
                          <a:pt x="164192" y="30494"/>
                        </a:lnTo>
                        <a:lnTo>
                          <a:pt x="164461" y="30157"/>
                        </a:lnTo>
                        <a:lnTo>
                          <a:pt x="164730" y="29820"/>
                        </a:lnTo>
                        <a:lnTo>
                          <a:pt x="165000" y="29484"/>
                        </a:lnTo>
                        <a:lnTo>
                          <a:pt x="165269" y="29147"/>
                        </a:lnTo>
                        <a:lnTo>
                          <a:pt x="165539" y="28810"/>
                        </a:lnTo>
                        <a:lnTo>
                          <a:pt x="165786" y="28473"/>
                        </a:lnTo>
                        <a:lnTo>
                          <a:pt x="166033" y="28136"/>
                        </a:lnTo>
                        <a:lnTo>
                          <a:pt x="166280" y="27799"/>
                        </a:lnTo>
                        <a:lnTo>
                          <a:pt x="166527" y="27463"/>
                        </a:lnTo>
                        <a:lnTo>
                          <a:pt x="166774" y="27126"/>
                        </a:lnTo>
                        <a:lnTo>
                          <a:pt x="167021" y="26789"/>
                        </a:lnTo>
                        <a:lnTo>
                          <a:pt x="167223" y="26497"/>
                        </a:lnTo>
                        <a:lnTo>
                          <a:pt x="167425" y="26205"/>
                        </a:lnTo>
                        <a:lnTo>
                          <a:pt x="167627" y="25913"/>
                        </a:lnTo>
                        <a:lnTo>
                          <a:pt x="167852" y="25621"/>
                        </a:lnTo>
                        <a:lnTo>
                          <a:pt x="168076" y="25329"/>
                        </a:lnTo>
                        <a:lnTo>
                          <a:pt x="168301" y="25037"/>
                        </a:lnTo>
                        <a:lnTo>
                          <a:pt x="168525" y="24746"/>
                        </a:lnTo>
                        <a:lnTo>
                          <a:pt x="168750" y="24454"/>
                        </a:lnTo>
                        <a:lnTo>
                          <a:pt x="168975" y="24162"/>
                        </a:lnTo>
                        <a:lnTo>
                          <a:pt x="169199" y="23870"/>
                        </a:lnTo>
                        <a:lnTo>
                          <a:pt x="169424" y="23578"/>
                        </a:lnTo>
                        <a:lnTo>
                          <a:pt x="169648" y="23286"/>
                        </a:lnTo>
                        <a:lnTo>
                          <a:pt x="169873" y="22994"/>
                        </a:lnTo>
                        <a:lnTo>
                          <a:pt x="170120" y="22702"/>
                        </a:lnTo>
                        <a:lnTo>
                          <a:pt x="170367" y="22410"/>
                        </a:lnTo>
                        <a:lnTo>
                          <a:pt x="170614" y="22118"/>
                        </a:lnTo>
                        <a:lnTo>
                          <a:pt x="171108" y="21557"/>
                        </a:lnTo>
                        <a:lnTo>
                          <a:pt x="171602" y="20996"/>
                        </a:lnTo>
                        <a:lnTo>
                          <a:pt x="172096" y="20434"/>
                        </a:lnTo>
                        <a:lnTo>
                          <a:pt x="172590" y="19873"/>
                        </a:lnTo>
                        <a:lnTo>
                          <a:pt x="172635" y="19828"/>
                        </a:lnTo>
                        <a:lnTo>
                          <a:pt x="173600" y="18795"/>
                        </a:lnTo>
                        <a:lnTo>
                          <a:pt x="174094" y="18256"/>
                        </a:lnTo>
                        <a:lnTo>
                          <a:pt x="174588" y="17717"/>
                        </a:lnTo>
                        <a:lnTo>
                          <a:pt x="175082" y="17178"/>
                        </a:lnTo>
                        <a:lnTo>
                          <a:pt x="175329" y="16909"/>
                        </a:lnTo>
                        <a:lnTo>
                          <a:pt x="175576" y="16639"/>
                        </a:lnTo>
                        <a:lnTo>
                          <a:pt x="175823" y="16370"/>
                        </a:lnTo>
                        <a:lnTo>
                          <a:pt x="176070" y="16100"/>
                        </a:lnTo>
                        <a:lnTo>
                          <a:pt x="176317" y="15831"/>
                        </a:lnTo>
                        <a:lnTo>
                          <a:pt x="176564" y="15561"/>
                        </a:lnTo>
                        <a:lnTo>
                          <a:pt x="176789" y="15292"/>
                        </a:lnTo>
                        <a:lnTo>
                          <a:pt x="177013" y="15022"/>
                        </a:lnTo>
                        <a:lnTo>
                          <a:pt x="177238" y="14753"/>
                        </a:lnTo>
                        <a:lnTo>
                          <a:pt x="177462" y="14461"/>
                        </a:lnTo>
                        <a:lnTo>
                          <a:pt x="177687" y="14192"/>
                        </a:lnTo>
                        <a:lnTo>
                          <a:pt x="177912" y="13922"/>
                        </a:lnTo>
                        <a:lnTo>
                          <a:pt x="178136" y="13630"/>
                        </a:lnTo>
                        <a:lnTo>
                          <a:pt x="178361" y="13338"/>
                        </a:lnTo>
                        <a:lnTo>
                          <a:pt x="178563" y="13046"/>
                        </a:lnTo>
                        <a:lnTo>
                          <a:pt x="178765" y="12754"/>
                        </a:lnTo>
                        <a:lnTo>
                          <a:pt x="178967" y="12463"/>
                        </a:lnTo>
                        <a:lnTo>
                          <a:pt x="179169" y="12171"/>
                        </a:lnTo>
                        <a:lnTo>
                          <a:pt x="179371" y="11879"/>
                        </a:lnTo>
                        <a:lnTo>
                          <a:pt x="179573" y="11587"/>
                        </a:lnTo>
                        <a:lnTo>
                          <a:pt x="179775" y="11295"/>
                        </a:lnTo>
                        <a:lnTo>
                          <a:pt x="179955" y="11003"/>
                        </a:lnTo>
                        <a:lnTo>
                          <a:pt x="180135" y="10711"/>
                        </a:lnTo>
                        <a:lnTo>
                          <a:pt x="180314" y="10419"/>
                        </a:lnTo>
                        <a:lnTo>
                          <a:pt x="180404" y="10284"/>
                        </a:lnTo>
                        <a:lnTo>
                          <a:pt x="180494" y="10127"/>
                        </a:lnTo>
                        <a:lnTo>
                          <a:pt x="180584" y="9970"/>
                        </a:lnTo>
                        <a:lnTo>
                          <a:pt x="180674" y="9813"/>
                        </a:lnTo>
                        <a:lnTo>
                          <a:pt x="180763" y="9656"/>
                        </a:lnTo>
                        <a:lnTo>
                          <a:pt x="180853" y="9499"/>
                        </a:lnTo>
                        <a:lnTo>
                          <a:pt x="180943" y="9341"/>
                        </a:lnTo>
                        <a:lnTo>
                          <a:pt x="181033" y="9184"/>
                        </a:lnTo>
                        <a:lnTo>
                          <a:pt x="181100" y="9027"/>
                        </a:lnTo>
                        <a:lnTo>
                          <a:pt x="181168" y="8870"/>
                        </a:lnTo>
                        <a:lnTo>
                          <a:pt x="181235" y="8713"/>
                        </a:lnTo>
                        <a:lnTo>
                          <a:pt x="181302" y="8578"/>
                        </a:lnTo>
                        <a:lnTo>
                          <a:pt x="181302" y="8511"/>
                        </a:lnTo>
                        <a:cubicBezTo>
                          <a:pt x="181302" y="8511"/>
                          <a:pt x="181370" y="8376"/>
                          <a:pt x="181370" y="8376"/>
                        </a:cubicBezTo>
                        <a:lnTo>
                          <a:pt x="181415" y="8196"/>
                        </a:lnTo>
                        <a:lnTo>
                          <a:pt x="181482" y="7972"/>
                        </a:lnTo>
                        <a:lnTo>
                          <a:pt x="181549" y="7702"/>
                        </a:lnTo>
                        <a:lnTo>
                          <a:pt x="181707" y="7073"/>
                        </a:lnTo>
                        <a:lnTo>
                          <a:pt x="181886" y="6355"/>
                        </a:lnTo>
                        <a:lnTo>
                          <a:pt x="182088" y="5569"/>
                        </a:lnTo>
                        <a:lnTo>
                          <a:pt x="182178" y="5165"/>
                        </a:lnTo>
                        <a:lnTo>
                          <a:pt x="182245" y="4873"/>
                        </a:lnTo>
                        <a:lnTo>
                          <a:pt x="182290" y="4738"/>
                        </a:lnTo>
                        <a:lnTo>
                          <a:pt x="182403" y="4311"/>
                        </a:lnTo>
                        <a:lnTo>
                          <a:pt x="182515" y="3885"/>
                        </a:lnTo>
                        <a:lnTo>
                          <a:pt x="182627" y="3481"/>
                        </a:lnTo>
                        <a:lnTo>
                          <a:pt x="182739" y="3076"/>
                        </a:lnTo>
                        <a:lnTo>
                          <a:pt x="182852" y="2672"/>
                        </a:lnTo>
                        <a:lnTo>
                          <a:pt x="182942" y="2290"/>
                        </a:lnTo>
                        <a:lnTo>
                          <a:pt x="183031" y="1931"/>
                        </a:lnTo>
                        <a:lnTo>
                          <a:pt x="183121" y="1594"/>
                        </a:lnTo>
                        <a:lnTo>
                          <a:pt x="183189" y="1280"/>
                        </a:lnTo>
                        <a:lnTo>
                          <a:pt x="183256" y="1011"/>
                        </a:lnTo>
                        <a:lnTo>
                          <a:pt x="183256" y="876"/>
                        </a:lnTo>
                        <a:cubicBezTo>
                          <a:pt x="183256" y="876"/>
                          <a:pt x="183301" y="764"/>
                          <a:pt x="183301" y="764"/>
                        </a:cubicBezTo>
                        <a:lnTo>
                          <a:pt x="183301" y="651"/>
                        </a:lnTo>
                        <a:cubicBezTo>
                          <a:pt x="183301" y="651"/>
                          <a:pt x="183323" y="561"/>
                          <a:pt x="183323" y="561"/>
                        </a:cubicBezTo>
                        <a:lnTo>
                          <a:pt x="183323" y="472"/>
                        </a:lnTo>
                        <a:cubicBezTo>
                          <a:pt x="183323" y="472"/>
                          <a:pt x="183323" y="472"/>
                          <a:pt x="183323" y="472"/>
                        </a:cubicBezTo>
                        <a:lnTo>
                          <a:pt x="183323" y="472"/>
                        </a:lnTo>
                        <a:cubicBezTo>
                          <a:pt x="183323" y="472"/>
                          <a:pt x="183323" y="472"/>
                          <a:pt x="183323" y="472"/>
                        </a:cubicBezTo>
                        <a:lnTo>
                          <a:pt x="183256" y="202"/>
                        </a:lnTo>
                        <a:lnTo>
                          <a:pt x="183256" y="135"/>
                        </a:lnTo>
                        <a:cubicBezTo>
                          <a:pt x="183256" y="135"/>
                          <a:pt x="183301" y="112"/>
                          <a:pt x="183301" y="112"/>
                        </a:cubicBezTo>
                        <a:lnTo>
                          <a:pt x="183301" y="112"/>
                        </a:lnTo>
                        <a:cubicBezTo>
                          <a:pt x="183301" y="112"/>
                          <a:pt x="183323" y="45"/>
                          <a:pt x="183323" y="45"/>
                        </a:cubicBezTo>
                        <a:lnTo>
                          <a:pt x="183368" y="45"/>
                        </a:lnTo>
                        <a:cubicBezTo>
                          <a:pt x="183368" y="45"/>
                          <a:pt x="183391" y="0"/>
                          <a:pt x="183391" y="0"/>
                        </a:cubicBezTo>
                        <a:lnTo>
                          <a:pt x="183413" y="0"/>
                        </a:lnTo>
                        <a:cubicBezTo>
                          <a:pt x="183413" y="0"/>
                          <a:pt x="183436" y="0"/>
                          <a:pt x="183436" y="0"/>
                        </a:cubicBezTo>
                        <a:lnTo>
                          <a:pt x="183436" y="0"/>
                        </a:lnTo>
                        <a:cubicBezTo>
                          <a:pt x="183436" y="0"/>
                          <a:pt x="183458" y="0"/>
                          <a:pt x="183458" y="0"/>
                        </a:cubicBezTo>
                        <a:lnTo>
                          <a:pt x="183503" y="0"/>
                        </a:lnTo>
                        <a:cubicBezTo>
                          <a:pt x="183503" y="0"/>
                          <a:pt x="183503" y="0"/>
                          <a:pt x="183503" y="0"/>
                        </a:cubicBezTo>
                        <a:lnTo>
                          <a:pt x="183525" y="0"/>
                        </a:lnTo>
                        <a:cubicBezTo>
                          <a:pt x="183525" y="0"/>
                          <a:pt x="183548" y="0"/>
                          <a:pt x="183548" y="0"/>
                        </a:cubicBezTo>
                        <a:lnTo>
                          <a:pt x="183570" y="0"/>
                        </a:lnTo>
                        <a:close/>
                        <a:moveTo>
                          <a:pt x="181190" y="9049"/>
                        </a:moveTo>
                        <a:lnTo>
                          <a:pt x="181190" y="9049"/>
                        </a:lnTo>
                        <a:cubicBezTo>
                          <a:pt x="181190" y="9049"/>
                          <a:pt x="181190" y="9049"/>
                          <a:pt x="181190" y="9049"/>
                        </a:cubicBezTo>
                        <a:lnTo>
                          <a:pt x="181190" y="9094"/>
                        </a:lnTo>
                        <a:cubicBezTo>
                          <a:pt x="181190" y="9094"/>
                          <a:pt x="181190" y="9049"/>
                          <a:pt x="181190" y="9049"/>
                        </a:cubicBezTo>
                        <a:lnTo>
                          <a:pt x="181190" y="9049"/>
                        </a:lnTo>
                        <a:close/>
                        <a:moveTo>
                          <a:pt x="183525" y="786"/>
                        </a:moveTo>
                        <a:lnTo>
                          <a:pt x="183525" y="786"/>
                        </a:lnTo>
                        <a:cubicBezTo>
                          <a:pt x="183525" y="786"/>
                          <a:pt x="183525" y="786"/>
                          <a:pt x="183525" y="786"/>
                        </a:cubicBezTo>
                        <a:lnTo>
                          <a:pt x="183525" y="786"/>
                        </a:lnTo>
                        <a:close/>
                        <a:moveTo>
                          <a:pt x="183525" y="786"/>
                        </a:moveTo>
                        <a:lnTo>
                          <a:pt x="183525" y="786"/>
                        </a:lnTo>
                        <a:cubicBezTo>
                          <a:pt x="183525" y="786"/>
                          <a:pt x="183525" y="786"/>
                          <a:pt x="183525" y="786"/>
                        </a:cubicBezTo>
                        <a:lnTo>
                          <a:pt x="183525" y="786"/>
                        </a:lnTo>
                        <a:close/>
                        <a:moveTo>
                          <a:pt x="183525" y="786"/>
                        </a:moveTo>
                        <a:lnTo>
                          <a:pt x="183525" y="786"/>
                        </a:lnTo>
                        <a:cubicBezTo>
                          <a:pt x="183525" y="786"/>
                          <a:pt x="183525" y="786"/>
                          <a:pt x="183525" y="786"/>
                        </a:cubicBezTo>
                        <a:lnTo>
                          <a:pt x="183525" y="786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任意多边形: 形状 70">
                    <a:extLst>
                      <a:ext uri="{FF2B5EF4-FFF2-40B4-BE49-F238E27FC236}">
                        <a16:creationId xmlns:a16="http://schemas.microsoft.com/office/drawing/2014/main" id="{BA4CDD13-E01E-5AC8-0936-B8F494A46434}"/>
                      </a:ext>
                    </a:extLst>
                  </p:cNvPr>
                  <p:cNvSpPr/>
                  <p:nvPr/>
                </p:nvSpPr>
                <p:spPr>
                  <a:xfrm>
                    <a:off x="9849887" y="4918737"/>
                    <a:ext cx="107043" cy="128083"/>
                  </a:xfrm>
                  <a:custGeom>
                    <a:avLst/>
                    <a:gdLst>
                      <a:gd name="connsiteX0" fmla="*/ 2897 w 107043"/>
                      <a:gd name="connsiteY0" fmla="*/ 14102 h 128083"/>
                      <a:gd name="connsiteX1" fmla="*/ 2897 w 107043"/>
                      <a:gd name="connsiteY1" fmla="*/ 14034 h 128083"/>
                      <a:gd name="connsiteX2" fmla="*/ 2897 w 107043"/>
                      <a:gd name="connsiteY2" fmla="*/ 14034 h 128083"/>
                      <a:gd name="connsiteX3" fmla="*/ 2897 w 107043"/>
                      <a:gd name="connsiteY3" fmla="*/ 14034 h 128083"/>
                      <a:gd name="connsiteX4" fmla="*/ 2897 w 107043"/>
                      <a:gd name="connsiteY4" fmla="*/ 14034 h 128083"/>
                      <a:gd name="connsiteX5" fmla="*/ 2897 w 107043"/>
                      <a:gd name="connsiteY5" fmla="*/ 14034 h 128083"/>
                      <a:gd name="connsiteX6" fmla="*/ 2986 w 107043"/>
                      <a:gd name="connsiteY6" fmla="*/ 14326 h 128083"/>
                      <a:gd name="connsiteX7" fmla="*/ 3076 w 107043"/>
                      <a:gd name="connsiteY7" fmla="*/ 14618 h 128083"/>
                      <a:gd name="connsiteX8" fmla="*/ 3166 w 107043"/>
                      <a:gd name="connsiteY8" fmla="*/ 14910 h 128083"/>
                      <a:gd name="connsiteX9" fmla="*/ 3256 w 107043"/>
                      <a:gd name="connsiteY9" fmla="*/ 15202 h 128083"/>
                      <a:gd name="connsiteX10" fmla="*/ 3346 w 107043"/>
                      <a:gd name="connsiteY10" fmla="*/ 15494 h 128083"/>
                      <a:gd name="connsiteX11" fmla="*/ 3436 w 107043"/>
                      <a:gd name="connsiteY11" fmla="*/ 15786 h 128083"/>
                      <a:gd name="connsiteX12" fmla="*/ 3525 w 107043"/>
                      <a:gd name="connsiteY12" fmla="*/ 16078 h 128083"/>
                      <a:gd name="connsiteX13" fmla="*/ 3615 w 107043"/>
                      <a:gd name="connsiteY13" fmla="*/ 16370 h 128083"/>
                      <a:gd name="connsiteX14" fmla="*/ 3683 w 107043"/>
                      <a:gd name="connsiteY14" fmla="*/ 16662 h 128083"/>
                      <a:gd name="connsiteX15" fmla="*/ 3750 w 107043"/>
                      <a:gd name="connsiteY15" fmla="*/ 16954 h 128083"/>
                      <a:gd name="connsiteX16" fmla="*/ 3817 w 107043"/>
                      <a:gd name="connsiteY16" fmla="*/ 17246 h 128083"/>
                      <a:gd name="connsiteX17" fmla="*/ 3885 w 107043"/>
                      <a:gd name="connsiteY17" fmla="*/ 17537 h 128083"/>
                      <a:gd name="connsiteX18" fmla="*/ 3952 w 107043"/>
                      <a:gd name="connsiteY18" fmla="*/ 17829 h 128083"/>
                      <a:gd name="connsiteX19" fmla="*/ 4019 w 107043"/>
                      <a:gd name="connsiteY19" fmla="*/ 18121 h 128083"/>
                      <a:gd name="connsiteX20" fmla="*/ 4087 w 107043"/>
                      <a:gd name="connsiteY20" fmla="*/ 18413 h 128083"/>
                      <a:gd name="connsiteX21" fmla="*/ 4154 w 107043"/>
                      <a:gd name="connsiteY21" fmla="*/ 18705 h 128083"/>
                      <a:gd name="connsiteX22" fmla="*/ 4222 w 107043"/>
                      <a:gd name="connsiteY22" fmla="*/ 18997 h 128083"/>
                      <a:gd name="connsiteX23" fmla="*/ 4289 w 107043"/>
                      <a:gd name="connsiteY23" fmla="*/ 19289 h 128083"/>
                      <a:gd name="connsiteX24" fmla="*/ 4356 w 107043"/>
                      <a:gd name="connsiteY24" fmla="*/ 19581 h 128083"/>
                      <a:gd name="connsiteX25" fmla="*/ 4424 w 107043"/>
                      <a:gd name="connsiteY25" fmla="*/ 19873 h 128083"/>
                      <a:gd name="connsiteX26" fmla="*/ 4491 w 107043"/>
                      <a:gd name="connsiteY26" fmla="*/ 20165 h 128083"/>
                      <a:gd name="connsiteX27" fmla="*/ 4558 w 107043"/>
                      <a:gd name="connsiteY27" fmla="*/ 20457 h 128083"/>
                      <a:gd name="connsiteX28" fmla="*/ 4671 w 107043"/>
                      <a:gd name="connsiteY28" fmla="*/ 21063 h 128083"/>
                      <a:gd name="connsiteX29" fmla="*/ 4783 w 107043"/>
                      <a:gd name="connsiteY29" fmla="*/ 21669 h 128083"/>
                      <a:gd name="connsiteX30" fmla="*/ 4895 w 107043"/>
                      <a:gd name="connsiteY30" fmla="*/ 22275 h 128083"/>
                      <a:gd name="connsiteX31" fmla="*/ 4985 w 107043"/>
                      <a:gd name="connsiteY31" fmla="*/ 22882 h 128083"/>
                      <a:gd name="connsiteX32" fmla="*/ 5075 w 107043"/>
                      <a:gd name="connsiteY32" fmla="*/ 23488 h 128083"/>
                      <a:gd name="connsiteX33" fmla="*/ 5165 w 107043"/>
                      <a:gd name="connsiteY33" fmla="*/ 24094 h 128083"/>
                      <a:gd name="connsiteX34" fmla="*/ 5254 w 107043"/>
                      <a:gd name="connsiteY34" fmla="*/ 24701 h 128083"/>
                      <a:gd name="connsiteX35" fmla="*/ 5344 w 107043"/>
                      <a:gd name="connsiteY35" fmla="*/ 25307 h 128083"/>
                      <a:gd name="connsiteX36" fmla="*/ 5434 w 107043"/>
                      <a:gd name="connsiteY36" fmla="*/ 25913 h 128083"/>
                      <a:gd name="connsiteX37" fmla="*/ 5614 w 107043"/>
                      <a:gd name="connsiteY37" fmla="*/ 27103 h 128083"/>
                      <a:gd name="connsiteX38" fmla="*/ 5793 w 107043"/>
                      <a:gd name="connsiteY38" fmla="*/ 28293 h 128083"/>
                      <a:gd name="connsiteX39" fmla="*/ 5883 w 107043"/>
                      <a:gd name="connsiteY39" fmla="*/ 28877 h 128083"/>
                      <a:gd name="connsiteX40" fmla="*/ 5973 w 107043"/>
                      <a:gd name="connsiteY40" fmla="*/ 29461 h 128083"/>
                      <a:gd name="connsiteX41" fmla="*/ 6063 w 107043"/>
                      <a:gd name="connsiteY41" fmla="*/ 30045 h 128083"/>
                      <a:gd name="connsiteX42" fmla="*/ 6153 w 107043"/>
                      <a:gd name="connsiteY42" fmla="*/ 30629 h 128083"/>
                      <a:gd name="connsiteX43" fmla="*/ 6242 w 107043"/>
                      <a:gd name="connsiteY43" fmla="*/ 31213 h 128083"/>
                      <a:gd name="connsiteX44" fmla="*/ 6332 w 107043"/>
                      <a:gd name="connsiteY44" fmla="*/ 31774 h 128083"/>
                      <a:gd name="connsiteX45" fmla="*/ 6422 w 107043"/>
                      <a:gd name="connsiteY45" fmla="*/ 32335 h 128083"/>
                      <a:gd name="connsiteX46" fmla="*/ 6512 w 107043"/>
                      <a:gd name="connsiteY46" fmla="*/ 32897 h 128083"/>
                      <a:gd name="connsiteX47" fmla="*/ 6692 w 107043"/>
                      <a:gd name="connsiteY47" fmla="*/ 33952 h 128083"/>
                      <a:gd name="connsiteX48" fmla="*/ 6871 w 107043"/>
                      <a:gd name="connsiteY48" fmla="*/ 35007 h 128083"/>
                      <a:gd name="connsiteX49" fmla="*/ 7051 w 107043"/>
                      <a:gd name="connsiteY49" fmla="*/ 36063 h 128083"/>
                      <a:gd name="connsiteX50" fmla="*/ 7230 w 107043"/>
                      <a:gd name="connsiteY50" fmla="*/ 37118 h 128083"/>
                      <a:gd name="connsiteX51" fmla="*/ 7410 w 107043"/>
                      <a:gd name="connsiteY51" fmla="*/ 38174 h 128083"/>
                      <a:gd name="connsiteX52" fmla="*/ 7590 w 107043"/>
                      <a:gd name="connsiteY52" fmla="*/ 39229 h 128083"/>
                      <a:gd name="connsiteX53" fmla="*/ 7949 w 107043"/>
                      <a:gd name="connsiteY53" fmla="*/ 41340 h 128083"/>
                      <a:gd name="connsiteX54" fmla="*/ 8196 w 107043"/>
                      <a:gd name="connsiteY54" fmla="*/ 42822 h 128083"/>
                      <a:gd name="connsiteX55" fmla="*/ 8308 w 107043"/>
                      <a:gd name="connsiteY55" fmla="*/ 43451 h 128083"/>
                      <a:gd name="connsiteX56" fmla="*/ 8668 w 107043"/>
                      <a:gd name="connsiteY56" fmla="*/ 45561 h 128083"/>
                      <a:gd name="connsiteX57" fmla="*/ 9027 w 107043"/>
                      <a:gd name="connsiteY57" fmla="*/ 47695 h 128083"/>
                      <a:gd name="connsiteX58" fmla="*/ 9386 w 107043"/>
                      <a:gd name="connsiteY58" fmla="*/ 49828 h 128083"/>
                      <a:gd name="connsiteX59" fmla="*/ 10082 w 107043"/>
                      <a:gd name="connsiteY59" fmla="*/ 54072 h 128083"/>
                      <a:gd name="connsiteX60" fmla="*/ 10442 w 107043"/>
                      <a:gd name="connsiteY60" fmla="*/ 56205 h 128083"/>
                      <a:gd name="connsiteX61" fmla="*/ 10801 w 107043"/>
                      <a:gd name="connsiteY61" fmla="*/ 58338 h 128083"/>
                      <a:gd name="connsiteX62" fmla="*/ 11160 w 107043"/>
                      <a:gd name="connsiteY62" fmla="*/ 60472 h 128083"/>
                      <a:gd name="connsiteX63" fmla="*/ 11519 w 107043"/>
                      <a:gd name="connsiteY63" fmla="*/ 62605 h 128083"/>
                      <a:gd name="connsiteX64" fmla="*/ 11879 w 107043"/>
                      <a:gd name="connsiteY64" fmla="*/ 64738 h 128083"/>
                      <a:gd name="connsiteX65" fmla="*/ 12238 w 107043"/>
                      <a:gd name="connsiteY65" fmla="*/ 66871 h 128083"/>
                      <a:gd name="connsiteX66" fmla="*/ 12418 w 107043"/>
                      <a:gd name="connsiteY66" fmla="*/ 67927 h 128083"/>
                      <a:gd name="connsiteX67" fmla="*/ 12597 w 107043"/>
                      <a:gd name="connsiteY67" fmla="*/ 68982 h 128083"/>
                      <a:gd name="connsiteX68" fmla="*/ 12777 w 107043"/>
                      <a:gd name="connsiteY68" fmla="*/ 70037 h 128083"/>
                      <a:gd name="connsiteX69" fmla="*/ 12956 w 107043"/>
                      <a:gd name="connsiteY69" fmla="*/ 71093 h 128083"/>
                      <a:gd name="connsiteX70" fmla="*/ 13136 w 107043"/>
                      <a:gd name="connsiteY70" fmla="*/ 72148 h 128083"/>
                      <a:gd name="connsiteX71" fmla="*/ 13316 w 107043"/>
                      <a:gd name="connsiteY71" fmla="*/ 73204 h 128083"/>
                      <a:gd name="connsiteX72" fmla="*/ 13495 w 107043"/>
                      <a:gd name="connsiteY72" fmla="*/ 74259 h 128083"/>
                      <a:gd name="connsiteX73" fmla="*/ 13675 w 107043"/>
                      <a:gd name="connsiteY73" fmla="*/ 75314 h 128083"/>
                      <a:gd name="connsiteX74" fmla="*/ 13877 w 107043"/>
                      <a:gd name="connsiteY74" fmla="*/ 76370 h 128083"/>
                      <a:gd name="connsiteX75" fmla="*/ 14079 w 107043"/>
                      <a:gd name="connsiteY75" fmla="*/ 77425 h 128083"/>
                      <a:gd name="connsiteX76" fmla="*/ 14281 w 107043"/>
                      <a:gd name="connsiteY76" fmla="*/ 78480 h 128083"/>
                      <a:gd name="connsiteX77" fmla="*/ 14483 w 107043"/>
                      <a:gd name="connsiteY77" fmla="*/ 79536 h 128083"/>
                      <a:gd name="connsiteX78" fmla="*/ 14686 w 107043"/>
                      <a:gd name="connsiteY78" fmla="*/ 80591 h 128083"/>
                      <a:gd name="connsiteX79" fmla="*/ 14888 w 107043"/>
                      <a:gd name="connsiteY79" fmla="*/ 81647 h 128083"/>
                      <a:gd name="connsiteX80" fmla="*/ 15090 w 107043"/>
                      <a:gd name="connsiteY80" fmla="*/ 82702 h 128083"/>
                      <a:gd name="connsiteX81" fmla="*/ 15292 w 107043"/>
                      <a:gd name="connsiteY81" fmla="*/ 83757 h 128083"/>
                      <a:gd name="connsiteX82" fmla="*/ 15471 w 107043"/>
                      <a:gd name="connsiteY82" fmla="*/ 84701 h 128083"/>
                      <a:gd name="connsiteX83" fmla="*/ 15471 w 107043"/>
                      <a:gd name="connsiteY83" fmla="*/ 84813 h 128083"/>
                      <a:gd name="connsiteX84" fmla="*/ 15696 w 107043"/>
                      <a:gd name="connsiteY84" fmla="*/ 85868 h 128083"/>
                      <a:gd name="connsiteX85" fmla="*/ 15921 w 107043"/>
                      <a:gd name="connsiteY85" fmla="*/ 86924 h 128083"/>
                      <a:gd name="connsiteX86" fmla="*/ 16145 w 107043"/>
                      <a:gd name="connsiteY86" fmla="*/ 87979 h 128083"/>
                      <a:gd name="connsiteX87" fmla="*/ 16370 w 107043"/>
                      <a:gd name="connsiteY87" fmla="*/ 89034 h 128083"/>
                      <a:gd name="connsiteX88" fmla="*/ 16594 w 107043"/>
                      <a:gd name="connsiteY88" fmla="*/ 90090 h 128083"/>
                      <a:gd name="connsiteX89" fmla="*/ 16819 w 107043"/>
                      <a:gd name="connsiteY89" fmla="*/ 91145 h 128083"/>
                      <a:gd name="connsiteX90" fmla="*/ 17043 w 107043"/>
                      <a:gd name="connsiteY90" fmla="*/ 92201 h 128083"/>
                      <a:gd name="connsiteX91" fmla="*/ 17268 w 107043"/>
                      <a:gd name="connsiteY91" fmla="*/ 93233 h 128083"/>
                      <a:gd name="connsiteX92" fmla="*/ 17492 w 107043"/>
                      <a:gd name="connsiteY92" fmla="*/ 94266 h 128083"/>
                      <a:gd name="connsiteX93" fmla="*/ 17739 w 107043"/>
                      <a:gd name="connsiteY93" fmla="*/ 95299 h 128083"/>
                      <a:gd name="connsiteX94" fmla="*/ 17986 w 107043"/>
                      <a:gd name="connsiteY94" fmla="*/ 96332 h 128083"/>
                      <a:gd name="connsiteX95" fmla="*/ 18234 w 107043"/>
                      <a:gd name="connsiteY95" fmla="*/ 97365 h 128083"/>
                      <a:gd name="connsiteX96" fmla="*/ 18480 w 107043"/>
                      <a:gd name="connsiteY96" fmla="*/ 98398 h 128083"/>
                      <a:gd name="connsiteX97" fmla="*/ 18727 w 107043"/>
                      <a:gd name="connsiteY97" fmla="*/ 99431 h 128083"/>
                      <a:gd name="connsiteX98" fmla="*/ 18974 w 107043"/>
                      <a:gd name="connsiteY98" fmla="*/ 100464 h 128083"/>
                      <a:gd name="connsiteX99" fmla="*/ 19019 w 107043"/>
                      <a:gd name="connsiteY99" fmla="*/ 100621 h 128083"/>
                      <a:gd name="connsiteX100" fmla="*/ 19064 w 107043"/>
                      <a:gd name="connsiteY100" fmla="*/ 100778 h 128083"/>
                      <a:gd name="connsiteX101" fmla="*/ 19109 w 107043"/>
                      <a:gd name="connsiteY101" fmla="*/ 100913 h 128083"/>
                      <a:gd name="connsiteX102" fmla="*/ 19154 w 107043"/>
                      <a:gd name="connsiteY102" fmla="*/ 101048 h 128083"/>
                      <a:gd name="connsiteX103" fmla="*/ 19199 w 107043"/>
                      <a:gd name="connsiteY103" fmla="*/ 101183 h 128083"/>
                      <a:gd name="connsiteX104" fmla="*/ 19244 w 107043"/>
                      <a:gd name="connsiteY104" fmla="*/ 101317 h 128083"/>
                      <a:gd name="connsiteX105" fmla="*/ 19289 w 107043"/>
                      <a:gd name="connsiteY105" fmla="*/ 101452 h 128083"/>
                      <a:gd name="connsiteX106" fmla="*/ 19334 w 107043"/>
                      <a:gd name="connsiteY106" fmla="*/ 101587 h 128083"/>
                      <a:gd name="connsiteX107" fmla="*/ 19379 w 107043"/>
                      <a:gd name="connsiteY107" fmla="*/ 101722 h 128083"/>
                      <a:gd name="connsiteX108" fmla="*/ 19424 w 107043"/>
                      <a:gd name="connsiteY108" fmla="*/ 101856 h 128083"/>
                      <a:gd name="connsiteX109" fmla="*/ 19469 w 107043"/>
                      <a:gd name="connsiteY109" fmla="*/ 101991 h 128083"/>
                      <a:gd name="connsiteX110" fmla="*/ 19513 w 107043"/>
                      <a:gd name="connsiteY110" fmla="*/ 102126 h 128083"/>
                      <a:gd name="connsiteX111" fmla="*/ 19558 w 107043"/>
                      <a:gd name="connsiteY111" fmla="*/ 102238 h 128083"/>
                      <a:gd name="connsiteX112" fmla="*/ 19603 w 107043"/>
                      <a:gd name="connsiteY112" fmla="*/ 102350 h 128083"/>
                      <a:gd name="connsiteX113" fmla="*/ 19648 w 107043"/>
                      <a:gd name="connsiteY113" fmla="*/ 102463 h 128083"/>
                      <a:gd name="connsiteX114" fmla="*/ 19693 w 107043"/>
                      <a:gd name="connsiteY114" fmla="*/ 102575 h 128083"/>
                      <a:gd name="connsiteX115" fmla="*/ 19738 w 107043"/>
                      <a:gd name="connsiteY115" fmla="*/ 102687 h 128083"/>
                      <a:gd name="connsiteX116" fmla="*/ 19783 w 107043"/>
                      <a:gd name="connsiteY116" fmla="*/ 102799 h 128083"/>
                      <a:gd name="connsiteX117" fmla="*/ 19828 w 107043"/>
                      <a:gd name="connsiteY117" fmla="*/ 102912 h 128083"/>
                      <a:gd name="connsiteX118" fmla="*/ 19895 w 107043"/>
                      <a:gd name="connsiteY118" fmla="*/ 103024 h 128083"/>
                      <a:gd name="connsiteX119" fmla="*/ 19962 w 107043"/>
                      <a:gd name="connsiteY119" fmla="*/ 103136 h 128083"/>
                      <a:gd name="connsiteX120" fmla="*/ 20030 w 107043"/>
                      <a:gd name="connsiteY120" fmla="*/ 103248 h 128083"/>
                      <a:gd name="connsiteX121" fmla="*/ 20097 w 107043"/>
                      <a:gd name="connsiteY121" fmla="*/ 103361 h 128083"/>
                      <a:gd name="connsiteX122" fmla="*/ 20165 w 107043"/>
                      <a:gd name="connsiteY122" fmla="*/ 103451 h 128083"/>
                      <a:gd name="connsiteX123" fmla="*/ 20232 w 107043"/>
                      <a:gd name="connsiteY123" fmla="*/ 103540 h 128083"/>
                      <a:gd name="connsiteX124" fmla="*/ 20299 w 107043"/>
                      <a:gd name="connsiteY124" fmla="*/ 103630 h 128083"/>
                      <a:gd name="connsiteX125" fmla="*/ 20367 w 107043"/>
                      <a:gd name="connsiteY125" fmla="*/ 103720 h 128083"/>
                      <a:gd name="connsiteX126" fmla="*/ 20434 w 107043"/>
                      <a:gd name="connsiteY126" fmla="*/ 103810 h 128083"/>
                      <a:gd name="connsiteX127" fmla="*/ 20502 w 107043"/>
                      <a:gd name="connsiteY127" fmla="*/ 103900 h 128083"/>
                      <a:gd name="connsiteX128" fmla="*/ 20569 w 107043"/>
                      <a:gd name="connsiteY128" fmla="*/ 103990 h 128083"/>
                      <a:gd name="connsiteX129" fmla="*/ 20636 w 107043"/>
                      <a:gd name="connsiteY129" fmla="*/ 104079 h 128083"/>
                      <a:gd name="connsiteX130" fmla="*/ 20704 w 107043"/>
                      <a:gd name="connsiteY130" fmla="*/ 104169 h 128083"/>
                      <a:gd name="connsiteX131" fmla="*/ 20771 w 107043"/>
                      <a:gd name="connsiteY131" fmla="*/ 104259 h 128083"/>
                      <a:gd name="connsiteX132" fmla="*/ 20838 w 107043"/>
                      <a:gd name="connsiteY132" fmla="*/ 104349 h 128083"/>
                      <a:gd name="connsiteX133" fmla="*/ 20906 w 107043"/>
                      <a:gd name="connsiteY133" fmla="*/ 104439 h 128083"/>
                      <a:gd name="connsiteX134" fmla="*/ 20973 w 107043"/>
                      <a:gd name="connsiteY134" fmla="*/ 104528 h 128083"/>
                      <a:gd name="connsiteX135" fmla="*/ 21040 w 107043"/>
                      <a:gd name="connsiteY135" fmla="*/ 104618 h 128083"/>
                      <a:gd name="connsiteX136" fmla="*/ 21108 w 107043"/>
                      <a:gd name="connsiteY136" fmla="*/ 104708 h 128083"/>
                      <a:gd name="connsiteX137" fmla="*/ 21175 w 107043"/>
                      <a:gd name="connsiteY137" fmla="*/ 104775 h 128083"/>
                      <a:gd name="connsiteX138" fmla="*/ 21242 w 107043"/>
                      <a:gd name="connsiteY138" fmla="*/ 104843 h 128083"/>
                      <a:gd name="connsiteX139" fmla="*/ 21310 w 107043"/>
                      <a:gd name="connsiteY139" fmla="*/ 104910 h 128083"/>
                      <a:gd name="connsiteX140" fmla="*/ 21377 w 107043"/>
                      <a:gd name="connsiteY140" fmla="*/ 104978 h 128083"/>
                      <a:gd name="connsiteX141" fmla="*/ 21445 w 107043"/>
                      <a:gd name="connsiteY141" fmla="*/ 105045 h 128083"/>
                      <a:gd name="connsiteX142" fmla="*/ 21534 w 107043"/>
                      <a:gd name="connsiteY142" fmla="*/ 105112 h 128083"/>
                      <a:gd name="connsiteX143" fmla="*/ 21624 w 107043"/>
                      <a:gd name="connsiteY143" fmla="*/ 105180 h 128083"/>
                      <a:gd name="connsiteX144" fmla="*/ 21714 w 107043"/>
                      <a:gd name="connsiteY144" fmla="*/ 105247 h 128083"/>
                      <a:gd name="connsiteX145" fmla="*/ 21804 w 107043"/>
                      <a:gd name="connsiteY145" fmla="*/ 105314 h 128083"/>
                      <a:gd name="connsiteX146" fmla="*/ 21894 w 107043"/>
                      <a:gd name="connsiteY146" fmla="*/ 105382 h 128083"/>
                      <a:gd name="connsiteX147" fmla="*/ 21983 w 107043"/>
                      <a:gd name="connsiteY147" fmla="*/ 105449 h 128083"/>
                      <a:gd name="connsiteX148" fmla="*/ 22073 w 107043"/>
                      <a:gd name="connsiteY148" fmla="*/ 105516 h 128083"/>
                      <a:gd name="connsiteX149" fmla="*/ 22163 w 107043"/>
                      <a:gd name="connsiteY149" fmla="*/ 105584 h 128083"/>
                      <a:gd name="connsiteX150" fmla="*/ 22253 w 107043"/>
                      <a:gd name="connsiteY150" fmla="*/ 105651 h 128083"/>
                      <a:gd name="connsiteX151" fmla="*/ 22343 w 107043"/>
                      <a:gd name="connsiteY151" fmla="*/ 105718 h 128083"/>
                      <a:gd name="connsiteX152" fmla="*/ 22433 w 107043"/>
                      <a:gd name="connsiteY152" fmla="*/ 105786 h 128083"/>
                      <a:gd name="connsiteX153" fmla="*/ 22522 w 107043"/>
                      <a:gd name="connsiteY153" fmla="*/ 105853 h 128083"/>
                      <a:gd name="connsiteX154" fmla="*/ 22612 w 107043"/>
                      <a:gd name="connsiteY154" fmla="*/ 105921 h 128083"/>
                      <a:gd name="connsiteX155" fmla="*/ 22702 w 107043"/>
                      <a:gd name="connsiteY155" fmla="*/ 105988 h 128083"/>
                      <a:gd name="connsiteX156" fmla="*/ 22792 w 107043"/>
                      <a:gd name="connsiteY156" fmla="*/ 106055 h 128083"/>
                      <a:gd name="connsiteX157" fmla="*/ 22882 w 107043"/>
                      <a:gd name="connsiteY157" fmla="*/ 106123 h 128083"/>
                      <a:gd name="connsiteX158" fmla="*/ 22972 w 107043"/>
                      <a:gd name="connsiteY158" fmla="*/ 106190 h 128083"/>
                      <a:gd name="connsiteX159" fmla="*/ 23061 w 107043"/>
                      <a:gd name="connsiteY159" fmla="*/ 106257 h 128083"/>
                      <a:gd name="connsiteX160" fmla="*/ 23151 w 107043"/>
                      <a:gd name="connsiteY160" fmla="*/ 106325 h 128083"/>
                      <a:gd name="connsiteX161" fmla="*/ 23241 w 107043"/>
                      <a:gd name="connsiteY161" fmla="*/ 106392 h 128083"/>
                      <a:gd name="connsiteX162" fmla="*/ 23331 w 107043"/>
                      <a:gd name="connsiteY162" fmla="*/ 106437 h 128083"/>
                      <a:gd name="connsiteX163" fmla="*/ 23421 w 107043"/>
                      <a:gd name="connsiteY163" fmla="*/ 106482 h 128083"/>
                      <a:gd name="connsiteX164" fmla="*/ 23510 w 107043"/>
                      <a:gd name="connsiteY164" fmla="*/ 106527 h 128083"/>
                      <a:gd name="connsiteX165" fmla="*/ 23713 w 107043"/>
                      <a:gd name="connsiteY165" fmla="*/ 106639 h 128083"/>
                      <a:gd name="connsiteX166" fmla="*/ 23915 w 107043"/>
                      <a:gd name="connsiteY166" fmla="*/ 106751 h 128083"/>
                      <a:gd name="connsiteX167" fmla="*/ 24139 w 107043"/>
                      <a:gd name="connsiteY167" fmla="*/ 106864 h 128083"/>
                      <a:gd name="connsiteX168" fmla="*/ 24364 w 107043"/>
                      <a:gd name="connsiteY168" fmla="*/ 106954 h 128083"/>
                      <a:gd name="connsiteX169" fmla="*/ 24588 w 107043"/>
                      <a:gd name="connsiteY169" fmla="*/ 107043 h 128083"/>
                      <a:gd name="connsiteX170" fmla="*/ 24813 w 107043"/>
                      <a:gd name="connsiteY170" fmla="*/ 107133 h 128083"/>
                      <a:gd name="connsiteX171" fmla="*/ 25037 w 107043"/>
                      <a:gd name="connsiteY171" fmla="*/ 107223 h 128083"/>
                      <a:gd name="connsiteX172" fmla="*/ 25262 w 107043"/>
                      <a:gd name="connsiteY172" fmla="*/ 107313 h 128083"/>
                      <a:gd name="connsiteX173" fmla="*/ 25486 w 107043"/>
                      <a:gd name="connsiteY173" fmla="*/ 107403 h 128083"/>
                      <a:gd name="connsiteX174" fmla="*/ 25733 w 107043"/>
                      <a:gd name="connsiteY174" fmla="*/ 107493 h 128083"/>
                      <a:gd name="connsiteX175" fmla="*/ 25981 w 107043"/>
                      <a:gd name="connsiteY175" fmla="*/ 107582 h 128083"/>
                      <a:gd name="connsiteX176" fmla="*/ 26228 w 107043"/>
                      <a:gd name="connsiteY176" fmla="*/ 107672 h 128083"/>
                      <a:gd name="connsiteX177" fmla="*/ 26474 w 107043"/>
                      <a:gd name="connsiteY177" fmla="*/ 107762 h 128083"/>
                      <a:gd name="connsiteX178" fmla="*/ 26721 w 107043"/>
                      <a:gd name="connsiteY178" fmla="*/ 107852 h 128083"/>
                      <a:gd name="connsiteX179" fmla="*/ 26991 w 107043"/>
                      <a:gd name="connsiteY179" fmla="*/ 107942 h 128083"/>
                      <a:gd name="connsiteX180" fmla="*/ 27260 w 107043"/>
                      <a:gd name="connsiteY180" fmla="*/ 108031 h 128083"/>
                      <a:gd name="connsiteX181" fmla="*/ 27530 w 107043"/>
                      <a:gd name="connsiteY181" fmla="*/ 108121 h 128083"/>
                      <a:gd name="connsiteX182" fmla="*/ 28069 w 107043"/>
                      <a:gd name="connsiteY182" fmla="*/ 108301 h 128083"/>
                      <a:gd name="connsiteX183" fmla="*/ 29169 w 107043"/>
                      <a:gd name="connsiteY183" fmla="*/ 108660 h 128083"/>
                      <a:gd name="connsiteX184" fmla="*/ 29731 w 107043"/>
                      <a:gd name="connsiteY184" fmla="*/ 108840 h 128083"/>
                      <a:gd name="connsiteX185" fmla="*/ 30314 w 107043"/>
                      <a:gd name="connsiteY185" fmla="*/ 109019 h 128083"/>
                      <a:gd name="connsiteX186" fmla="*/ 30606 w 107043"/>
                      <a:gd name="connsiteY186" fmla="*/ 109109 h 128083"/>
                      <a:gd name="connsiteX187" fmla="*/ 30898 w 107043"/>
                      <a:gd name="connsiteY187" fmla="*/ 109199 h 128083"/>
                      <a:gd name="connsiteX188" fmla="*/ 31190 w 107043"/>
                      <a:gd name="connsiteY188" fmla="*/ 109311 h 128083"/>
                      <a:gd name="connsiteX189" fmla="*/ 31482 w 107043"/>
                      <a:gd name="connsiteY189" fmla="*/ 109424 h 128083"/>
                      <a:gd name="connsiteX190" fmla="*/ 31864 w 107043"/>
                      <a:gd name="connsiteY190" fmla="*/ 109558 h 128083"/>
                      <a:gd name="connsiteX191" fmla="*/ 32245 w 107043"/>
                      <a:gd name="connsiteY191" fmla="*/ 109693 h 128083"/>
                      <a:gd name="connsiteX192" fmla="*/ 32650 w 107043"/>
                      <a:gd name="connsiteY192" fmla="*/ 109828 h 128083"/>
                      <a:gd name="connsiteX193" fmla="*/ 33054 w 107043"/>
                      <a:gd name="connsiteY193" fmla="*/ 109963 h 128083"/>
                      <a:gd name="connsiteX194" fmla="*/ 33458 w 107043"/>
                      <a:gd name="connsiteY194" fmla="*/ 110097 h 128083"/>
                      <a:gd name="connsiteX195" fmla="*/ 33862 w 107043"/>
                      <a:gd name="connsiteY195" fmla="*/ 110232 h 128083"/>
                      <a:gd name="connsiteX196" fmla="*/ 34266 w 107043"/>
                      <a:gd name="connsiteY196" fmla="*/ 110367 h 128083"/>
                      <a:gd name="connsiteX197" fmla="*/ 34693 w 107043"/>
                      <a:gd name="connsiteY197" fmla="*/ 110501 h 128083"/>
                      <a:gd name="connsiteX198" fmla="*/ 35120 w 107043"/>
                      <a:gd name="connsiteY198" fmla="*/ 110636 h 128083"/>
                      <a:gd name="connsiteX199" fmla="*/ 35546 w 107043"/>
                      <a:gd name="connsiteY199" fmla="*/ 110771 h 128083"/>
                      <a:gd name="connsiteX200" fmla="*/ 36400 w 107043"/>
                      <a:gd name="connsiteY200" fmla="*/ 111040 h 128083"/>
                      <a:gd name="connsiteX201" fmla="*/ 37253 w 107043"/>
                      <a:gd name="connsiteY201" fmla="*/ 111310 h 128083"/>
                      <a:gd name="connsiteX202" fmla="*/ 38129 w 107043"/>
                      <a:gd name="connsiteY202" fmla="*/ 111579 h 128083"/>
                      <a:gd name="connsiteX203" fmla="*/ 39004 w 107043"/>
                      <a:gd name="connsiteY203" fmla="*/ 111849 h 128083"/>
                      <a:gd name="connsiteX204" fmla="*/ 39903 w 107043"/>
                      <a:gd name="connsiteY204" fmla="*/ 112118 h 128083"/>
                      <a:gd name="connsiteX205" fmla="*/ 41497 w 107043"/>
                      <a:gd name="connsiteY205" fmla="*/ 112590 h 128083"/>
                      <a:gd name="connsiteX206" fmla="*/ 41699 w 107043"/>
                      <a:gd name="connsiteY206" fmla="*/ 112657 h 128083"/>
                      <a:gd name="connsiteX207" fmla="*/ 42597 w 107043"/>
                      <a:gd name="connsiteY207" fmla="*/ 112927 h 128083"/>
                      <a:gd name="connsiteX208" fmla="*/ 43495 w 107043"/>
                      <a:gd name="connsiteY208" fmla="*/ 113196 h 128083"/>
                      <a:gd name="connsiteX209" fmla="*/ 44416 w 107043"/>
                      <a:gd name="connsiteY209" fmla="*/ 113465 h 128083"/>
                      <a:gd name="connsiteX210" fmla="*/ 45314 w 107043"/>
                      <a:gd name="connsiteY210" fmla="*/ 113735 h 128083"/>
                      <a:gd name="connsiteX211" fmla="*/ 45763 w 107043"/>
                      <a:gd name="connsiteY211" fmla="*/ 113870 h 128083"/>
                      <a:gd name="connsiteX212" fmla="*/ 46212 w 107043"/>
                      <a:gd name="connsiteY212" fmla="*/ 114004 h 128083"/>
                      <a:gd name="connsiteX213" fmla="*/ 46662 w 107043"/>
                      <a:gd name="connsiteY213" fmla="*/ 114139 h 128083"/>
                      <a:gd name="connsiteX214" fmla="*/ 47111 w 107043"/>
                      <a:gd name="connsiteY214" fmla="*/ 114274 h 128083"/>
                      <a:gd name="connsiteX215" fmla="*/ 47560 w 107043"/>
                      <a:gd name="connsiteY215" fmla="*/ 114409 h 128083"/>
                      <a:gd name="connsiteX216" fmla="*/ 48009 w 107043"/>
                      <a:gd name="connsiteY216" fmla="*/ 114566 h 128083"/>
                      <a:gd name="connsiteX217" fmla="*/ 48458 w 107043"/>
                      <a:gd name="connsiteY217" fmla="*/ 114723 h 128083"/>
                      <a:gd name="connsiteX218" fmla="*/ 48907 w 107043"/>
                      <a:gd name="connsiteY218" fmla="*/ 114880 h 128083"/>
                      <a:gd name="connsiteX219" fmla="*/ 49356 w 107043"/>
                      <a:gd name="connsiteY219" fmla="*/ 115037 h 128083"/>
                      <a:gd name="connsiteX220" fmla="*/ 49805 w 107043"/>
                      <a:gd name="connsiteY220" fmla="*/ 115195 h 128083"/>
                      <a:gd name="connsiteX221" fmla="*/ 50254 w 107043"/>
                      <a:gd name="connsiteY221" fmla="*/ 115352 h 128083"/>
                      <a:gd name="connsiteX222" fmla="*/ 50703 w 107043"/>
                      <a:gd name="connsiteY222" fmla="*/ 115509 h 128083"/>
                      <a:gd name="connsiteX223" fmla="*/ 51153 w 107043"/>
                      <a:gd name="connsiteY223" fmla="*/ 115666 h 128083"/>
                      <a:gd name="connsiteX224" fmla="*/ 51602 w 107043"/>
                      <a:gd name="connsiteY224" fmla="*/ 115823 h 128083"/>
                      <a:gd name="connsiteX225" fmla="*/ 52028 w 107043"/>
                      <a:gd name="connsiteY225" fmla="*/ 115980 h 128083"/>
                      <a:gd name="connsiteX226" fmla="*/ 52455 w 107043"/>
                      <a:gd name="connsiteY226" fmla="*/ 116138 h 128083"/>
                      <a:gd name="connsiteX227" fmla="*/ 52882 w 107043"/>
                      <a:gd name="connsiteY227" fmla="*/ 116295 h 128083"/>
                      <a:gd name="connsiteX228" fmla="*/ 53308 w 107043"/>
                      <a:gd name="connsiteY228" fmla="*/ 116452 h 128083"/>
                      <a:gd name="connsiteX229" fmla="*/ 53735 w 107043"/>
                      <a:gd name="connsiteY229" fmla="*/ 116632 h 128083"/>
                      <a:gd name="connsiteX230" fmla="*/ 54162 w 107043"/>
                      <a:gd name="connsiteY230" fmla="*/ 116811 h 128083"/>
                      <a:gd name="connsiteX231" fmla="*/ 54588 w 107043"/>
                      <a:gd name="connsiteY231" fmla="*/ 116991 h 128083"/>
                      <a:gd name="connsiteX232" fmla="*/ 55015 w 107043"/>
                      <a:gd name="connsiteY232" fmla="*/ 117171 h 128083"/>
                      <a:gd name="connsiteX233" fmla="*/ 55419 w 107043"/>
                      <a:gd name="connsiteY233" fmla="*/ 117350 h 128083"/>
                      <a:gd name="connsiteX234" fmla="*/ 55823 w 107043"/>
                      <a:gd name="connsiteY234" fmla="*/ 117530 h 128083"/>
                      <a:gd name="connsiteX235" fmla="*/ 56227 w 107043"/>
                      <a:gd name="connsiteY235" fmla="*/ 117710 h 128083"/>
                      <a:gd name="connsiteX236" fmla="*/ 56632 w 107043"/>
                      <a:gd name="connsiteY236" fmla="*/ 117889 h 128083"/>
                      <a:gd name="connsiteX237" fmla="*/ 57036 w 107043"/>
                      <a:gd name="connsiteY237" fmla="*/ 118069 h 128083"/>
                      <a:gd name="connsiteX238" fmla="*/ 57440 w 107043"/>
                      <a:gd name="connsiteY238" fmla="*/ 118248 h 128083"/>
                      <a:gd name="connsiteX239" fmla="*/ 57822 w 107043"/>
                      <a:gd name="connsiteY239" fmla="*/ 118451 h 128083"/>
                      <a:gd name="connsiteX240" fmla="*/ 58024 w 107043"/>
                      <a:gd name="connsiteY240" fmla="*/ 118540 h 128083"/>
                      <a:gd name="connsiteX241" fmla="*/ 58204 w 107043"/>
                      <a:gd name="connsiteY241" fmla="*/ 118630 h 128083"/>
                      <a:gd name="connsiteX242" fmla="*/ 58383 w 107043"/>
                      <a:gd name="connsiteY242" fmla="*/ 118720 h 128083"/>
                      <a:gd name="connsiteX243" fmla="*/ 58563 w 107043"/>
                      <a:gd name="connsiteY243" fmla="*/ 118810 h 128083"/>
                      <a:gd name="connsiteX244" fmla="*/ 58742 w 107043"/>
                      <a:gd name="connsiteY244" fmla="*/ 118900 h 128083"/>
                      <a:gd name="connsiteX245" fmla="*/ 58922 w 107043"/>
                      <a:gd name="connsiteY245" fmla="*/ 119012 h 128083"/>
                      <a:gd name="connsiteX246" fmla="*/ 59012 w 107043"/>
                      <a:gd name="connsiteY246" fmla="*/ 119057 h 128083"/>
                      <a:gd name="connsiteX247" fmla="*/ 59124 w 107043"/>
                      <a:gd name="connsiteY247" fmla="*/ 119124 h 128083"/>
                      <a:gd name="connsiteX248" fmla="*/ 59371 w 107043"/>
                      <a:gd name="connsiteY248" fmla="*/ 119281 h 128083"/>
                      <a:gd name="connsiteX249" fmla="*/ 59663 w 107043"/>
                      <a:gd name="connsiteY249" fmla="*/ 119461 h 128083"/>
                      <a:gd name="connsiteX250" fmla="*/ 60000 w 107043"/>
                      <a:gd name="connsiteY250" fmla="*/ 119663 h 128083"/>
                      <a:gd name="connsiteX251" fmla="*/ 60786 w 107043"/>
                      <a:gd name="connsiteY251" fmla="*/ 120157 h 128083"/>
                      <a:gd name="connsiteX252" fmla="*/ 61235 w 107043"/>
                      <a:gd name="connsiteY252" fmla="*/ 120427 h 128083"/>
                      <a:gd name="connsiteX253" fmla="*/ 61707 w 107043"/>
                      <a:gd name="connsiteY253" fmla="*/ 120719 h 128083"/>
                      <a:gd name="connsiteX254" fmla="*/ 62223 w 107043"/>
                      <a:gd name="connsiteY254" fmla="*/ 121033 h 128083"/>
                      <a:gd name="connsiteX255" fmla="*/ 62762 w 107043"/>
                      <a:gd name="connsiteY255" fmla="*/ 121347 h 128083"/>
                      <a:gd name="connsiteX256" fmla="*/ 63323 w 107043"/>
                      <a:gd name="connsiteY256" fmla="*/ 121684 h 128083"/>
                      <a:gd name="connsiteX257" fmla="*/ 63615 w 107043"/>
                      <a:gd name="connsiteY257" fmla="*/ 121841 h 128083"/>
                      <a:gd name="connsiteX258" fmla="*/ 63907 w 107043"/>
                      <a:gd name="connsiteY258" fmla="*/ 121998 h 128083"/>
                      <a:gd name="connsiteX259" fmla="*/ 64199 w 107043"/>
                      <a:gd name="connsiteY259" fmla="*/ 122178 h 128083"/>
                      <a:gd name="connsiteX260" fmla="*/ 64491 w 107043"/>
                      <a:gd name="connsiteY260" fmla="*/ 122358 h 128083"/>
                      <a:gd name="connsiteX261" fmla="*/ 64783 w 107043"/>
                      <a:gd name="connsiteY261" fmla="*/ 122537 h 128083"/>
                      <a:gd name="connsiteX262" fmla="*/ 65075 w 107043"/>
                      <a:gd name="connsiteY262" fmla="*/ 122717 h 128083"/>
                      <a:gd name="connsiteX263" fmla="*/ 65389 w 107043"/>
                      <a:gd name="connsiteY263" fmla="*/ 122874 h 128083"/>
                      <a:gd name="connsiteX264" fmla="*/ 65703 w 107043"/>
                      <a:gd name="connsiteY264" fmla="*/ 123031 h 128083"/>
                      <a:gd name="connsiteX265" fmla="*/ 66018 w 107043"/>
                      <a:gd name="connsiteY265" fmla="*/ 123189 h 128083"/>
                      <a:gd name="connsiteX266" fmla="*/ 66332 w 107043"/>
                      <a:gd name="connsiteY266" fmla="*/ 123346 h 128083"/>
                      <a:gd name="connsiteX267" fmla="*/ 66647 w 107043"/>
                      <a:gd name="connsiteY267" fmla="*/ 123503 h 128083"/>
                      <a:gd name="connsiteX268" fmla="*/ 66961 w 107043"/>
                      <a:gd name="connsiteY268" fmla="*/ 123660 h 128083"/>
                      <a:gd name="connsiteX269" fmla="*/ 67275 w 107043"/>
                      <a:gd name="connsiteY269" fmla="*/ 123817 h 128083"/>
                      <a:gd name="connsiteX270" fmla="*/ 67590 w 107043"/>
                      <a:gd name="connsiteY270" fmla="*/ 123974 h 128083"/>
                      <a:gd name="connsiteX271" fmla="*/ 67882 w 107043"/>
                      <a:gd name="connsiteY271" fmla="*/ 124109 h 128083"/>
                      <a:gd name="connsiteX272" fmla="*/ 68174 w 107043"/>
                      <a:gd name="connsiteY272" fmla="*/ 124244 h 128083"/>
                      <a:gd name="connsiteX273" fmla="*/ 68466 w 107043"/>
                      <a:gd name="connsiteY273" fmla="*/ 124379 h 128083"/>
                      <a:gd name="connsiteX274" fmla="*/ 68757 w 107043"/>
                      <a:gd name="connsiteY274" fmla="*/ 124513 h 128083"/>
                      <a:gd name="connsiteX275" fmla="*/ 69049 w 107043"/>
                      <a:gd name="connsiteY275" fmla="*/ 124648 h 128083"/>
                      <a:gd name="connsiteX276" fmla="*/ 69341 w 107043"/>
                      <a:gd name="connsiteY276" fmla="*/ 124760 h 128083"/>
                      <a:gd name="connsiteX277" fmla="*/ 69476 w 107043"/>
                      <a:gd name="connsiteY277" fmla="*/ 124828 h 128083"/>
                      <a:gd name="connsiteX278" fmla="*/ 69611 w 107043"/>
                      <a:gd name="connsiteY278" fmla="*/ 124873 h 128083"/>
                      <a:gd name="connsiteX279" fmla="*/ 69745 w 107043"/>
                      <a:gd name="connsiteY279" fmla="*/ 124918 h 128083"/>
                      <a:gd name="connsiteX280" fmla="*/ 69880 w 107043"/>
                      <a:gd name="connsiteY280" fmla="*/ 124962 h 128083"/>
                      <a:gd name="connsiteX281" fmla="*/ 70015 w 107043"/>
                      <a:gd name="connsiteY281" fmla="*/ 125007 h 128083"/>
                      <a:gd name="connsiteX282" fmla="*/ 70150 w 107043"/>
                      <a:gd name="connsiteY282" fmla="*/ 125052 h 128083"/>
                      <a:gd name="connsiteX283" fmla="*/ 70284 w 107043"/>
                      <a:gd name="connsiteY283" fmla="*/ 125097 h 128083"/>
                      <a:gd name="connsiteX284" fmla="*/ 70419 w 107043"/>
                      <a:gd name="connsiteY284" fmla="*/ 125142 h 128083"/>
                      <a:gd name="connsiteX285" fmla="*/ 70554 w 107043"/>
                      <a:gd name="connsiteY285" fmla="*/ 125187 h 128083"/>
                      <a:gd name="connsiteX286" fmla="*/ 70689 w 107043"/>
                      <a:gd name="connsiteY286" fmla="*/ 125232 h 128083"/>
                      <a:gd name="connsiteX287" fmla="*/ 70801 w 107043"/>
                      <a:gd name="connsiteY287" fmla="*/ 125277 h 128083"/>
                      <a:gd name="connsiteX288" fmla="*/ 70913 w 107043"/>
                      <a:gd name="connsiteY288" fmla="*/ 125322 h 128083"/>
                      <a:gd name="connsiteX289" fmla="*/ 71025 w 107043"/>
                      <a:gd name="connsiteY289" fmla="*/ 125322 h 128083"/>
                      <a:gd name="connsiteX290" fmla="*/ 71138 w 107043"/>
                      <a:gd name="connsiteY290" fmla="*/ 125389 h 128083"/>
                      <a:gd name="connsiteX291" fmla="*/ 71250 w 107043"/>
                      <a:gd name="connsiteY291" fmla="*/ 125389 h 128083"/>
                      <a:gd name="connsiteX292" fmla="*/ 71362 w 107043"/>
                      <a:gd name="connsiteY292" fmla="*/ 125434 h 128083"/>
                      <a:gd name="connsiteX293" fmla="*/ 71474 w 107043"/>
                      <a:gd name="connsiteY293" fmla="*/ 125434 h 128083"/>
                      <a:gd name="connsiteX294" fmla="*/ 71587 w 107043"/>
                      <a:gd name="connsiteY294" fmla="*/ 125479 h 128083"/>
                      <a:gd name="connsiteX295" fmla="*/ 71677 w 107043"/>
                      <a:gd name="connsiteY295" fmla="*/ 125479 h 128083"/>
                      <a:gd name="connsiteX296" fmla="*/ 71766 w 107043"/>
                      <a:gd name="connsiteY296" fmla="*/ 125524 h 128083"/>
                      <a:gd name="connsiteX297" fmla="*/ 71856 w 107043"/>
                      <a:gd name="connsiteY297" fmla="*/ 125524 h 128083"/>
                      <a:gd name="connsiteX298" fmla="*/ 71946 w 107043"/>
                      <a:gd name="connsiteY298" fmla="*/ 125546 h 128083"/>
                      <a:gd name="connsiteX299" fmla="*/ 72036 w 107043"/>
                      <a:gd name="connsiteY299" fmla="*/ 125546 h 128083"/>
                      <a:gd name="connsiteX300" fmla="*/ 72126 w 107043"/>
                      <a:gd name="connsiteY300" fmla="*/ 125546 h 128083"/>
                      <a:gd name="connsiteX301" fmla="*/ 72215 w 107043"/>
                      <a:gd name="connsiteY301" fmla="*/ 125546 h 128083"/>
                      <a:gd name="connsiteX302" fmla="*/ 72283 w 107043"/>
                      <a:gd name="connsiteY302" fmla="*/ 125546 h 128083"/>
                      <a:gd name="connsiteX303" fmla="*/ 72350 w 107043"/>
                      <a:gd name="connsiteY303" fmla="*/ 125546 h 128083"/>
                      <a:gd name="connsiteX304" fmla="*/ 72418 w 107043"/>
                      <a:gd name="connsiteY304" fmla="*/ 125546 h 128083"/>
                      <a:gd name="connsiteX305" fmla="*/ 72485 w 107043"/>
                      <a:gd name="connsiteY305" fmla="*/ 125546 h 128083"/>
                      <a:gd name="connsiteX306" fmla="*/ 72530 w 107043"/>
                      <a:gd name="connsiteY306" fmla="*/ 125546 h 128083"/>
                      <a:gd name="connsiteX307" fmla="*/ 72575 w 107043"/>
                      <a:gd name="connsiteY307" fmla="*/ 125546 h 128083"/>
                      <a:gd name="connsiteX308" fmla="*/ 72620 w 107043"/>
                      <a:gd name="connsiteY308" fmla="*/ 125546 h 128083"/>
                      <a:gd name="connsiteX309" fmla="*/ 72665 w 107043"/>
                      <a:gd name="connsiteY309" fmla="*/ 125546 h 128083"/>
                      <a:gd name="connsiteX310" fmla="*/ 72710 w 107043"/>
                      <a:gd name="connsiteY310" fmla="*/ 125546 h 128083"/>
                      <a:gd name="connsiteX311" fmla="*/ 72732 w 107043"/>
                      <a:gd name="connsiteY311" fmla="*/ 125546 h 128083"/>
                      <a:gd name="connsiteX312" fmla="*/ 72754 w 107043"/>
                      <a:gd name="connsiteY312" fmla="*/ 125546 h 128083"/>
                      <a:gd name="connsiteX313" fmla="*/ 72754 w 107043"/>
                      <a:gd name="connsiteY313" fmla="*/ 125546 h 128083"/>
                      <a:gd name="connsiteX314" fmla="*/ 72754 w 107043"/>
                      <a:gd name="connsiteY314" fmla="*/ 125546 h 128083"/>
                      <a:gd name="connsiteX315" fmla="*/ 72754 w 107043"/>
                      <a:gd name="connsiteY315" fmla="*/ 125546 h 128083"/>
                      <a:gd name="connsiteX316" fmla="*/ 72754 w 107043"/>
                      <a:gd name="connsiteY316" fmla="*/ 125546 h 128083"/>
                      <a:gd name="connsiteX317" fmla="*/ 72754 w 107043"/>
                      <a:gd name="connsiteY317" fmla="*/ 125546 h 128083"/>
                      <a:gd name="connsiteX318" fmla="*/ 72754 w 107043"/>
                      <a:gd name="connsiteY318" fmla="*/ 125546 h 128083"/>
                      <a:gd name="connsiteX319" fmla="*/ 72754 w 107043"/>
                      <a:gd name="connsiteY319" fmla="*/ 125546 h 128083"/>
                      <a:gd name="connsiteX320" fmla="*/ 72754 w 107043"/>
                      <a:gd name="connsiteY320" fmla="*/ 125546 h 128083"/>
                      <a:gd name="connsiteX321" fmla="*/ 72867 w 107043"/>
                      <a:gd name="connsiteY321" fmla="*/ 125412 h 128083"/>
                      <a:gd name="connsiteX322" fmla="*/ 73001 w 107043"/>
                      <a:gd name="connsiteY322" fmla="*/ 125277 h 128083"/>
                      <a:gd name="connsiteX323" fmla="*/ 73136 w 107043"/>
                      <a:gd name="connsiteY323" fmla="*/ 125142 h 128083"/>
                      <a:gd name="connsiteX324" fmla="*/ 73271 w 107043"/>
                      <a:gd name="connsiteY324" fmla="*/ 125007 h 128083"/>
                      <a:gd name="connsiteX325" fmla="*/ 73406 w 107043"/>
                      <a:gd name="connsiteY325" fmla="*/ 124873 h 128083"/>
                      <a:gd name="connsiteX326" fmla="*/ 73540 w 107043"/>
                      <a:gd name="connsiteY326" fmla="*/ 124738 h 128083"/>
                      <a:gd name="connsiteX327" fmla="*/ 73675 w 107043"/>
                      <a:gd name="connsiteY327" fmla="*/ 124603 h 128083"/>
                      <a:gd name="connsiteX328" fmla="*/ 73810 w 107043"/>
                      <a:gd name="connsiteY328" fmla="*/ 124469 h 128083"/>
                      <a:gd name="connsiteX329" fmla="*/ 73945 w 107043"/>
                      <a:gd name="connsiteY329" fmla="*/ 124334 h 128083"/>
                      <a:gd name="connsiteX330" fmla="*/ 74079 w 107043"/>
                      <a:gd name="connsiteY330" fmla="*/ 124177 h 128083"/>
                      <a:gd name="connsiteX331" fmla="*/ 74214 w 107043"/>
                      <a:gd name="connsiteY331" fmla="*/ 124019 h 128083"/>
                      <a:gd name="connsiteX332" fmla="*/ 74349 w 107043"/>
                      <a:gd name="connsiteY332" fmla="*/ 123862 h 128083"/>
                      <a:gd name="connsiteX333" fmla="*/ 74618 w 107043"/>
                      <a:gd name="connsiteY333" fmla="*/ 123548 h 128083"/>
                      <a:gd name="connsiteX334" fmla="*/ 74888 w 107043"/>
                      <a:gd name="connsiteY334" fmla="*/ 123234 h 128083"/>
                      <a:gd name="connsiteX335" fmla="*/ 75135 w 107043"/>
                      <a:gd name="connsiteY335" fmla="*/ 122919 h 128083"/>
                      <a:gd name="connsiteX336" fmla="*/ 75382 w 107043"/>
                      <a:gd name="connsiteY336" fmla="*/ 122582 h 128083"/>
                      <a:gd name="connsiteX337" fmla="*/ 75629 w 107043"/>
                      <a:gd name="connsiteY337" fmla="*/ 122246 h 128083"/>
                      <a:gd name="connsiteX338" fmla="*/ 75876 w 107043"/>
                      <a:gd name="connsiteY338" fmla="*/ 121909 h 128083"/>
                      <a:gd name="connsiteX339" fmla="*/ 76123 w 107043"/>
                      <a:gd name="connsiteY339" fmla="*/ 121572 h 128083"/>
                      <a:gd name="connsiteX340" fmla="*/ 76370 w 107043"/>
                      <a:gd name="connsiteY340" fmla="*/ 121213 h 128083"/>
                      <a:gd name="connsiteX341" fmla="*/ 76617 w 107043"/>
                      <a:gd name="connsiteY341" fmla="*/ 120853 h 128083"/>
                      <a:gd name="connsiteX342" fmla="*/ 76864 w 107043"/>
                      <a:gd name="connsiteY342" fmla="*/ 120494 h 128083"/>
                      <a:gd name="connsiteX343" fmla="*/ 77111 w 107043"/>
                      <a:gd name="connsiteY343" fmla="*/ 120135 h 128083"/>
                      <a:gd name="connsiteX344" fmla="*/ 77358 w 107043"/>
                      <a:gd name="connsiteY344" fmla="*/ 119775 h 128083"/>
                      <a:gd name="connsiteX345" fmla="*/ 77605 w 107043"/>
                      <a:gd name="connsiteY345" fmla="*/ 119394 h 128083"/>
                      <a:gd name="connsiteX346" fmla="*/ 77852 w 107043"/>
                      <a:gd name="connsiteY346" fmla="*/ 119012 h 128083"/>
                      <a:gd name="connsiteX347" fmla="*/ 78099 w 107043"/>
                      <a:gd name="connsiteY347" fmla="*/ 118630 h 128083"/>
                      <a:gd name="connsiteX348" fmla="*/ 78346 w 107043"/>
                      <a:gd name="connsiteY348" fmla="*/ 118248 h 128083"/>
                      <a:gd name="connsiteX349" fmla="*/ 78593 w 107043"/>
                      <a:gd name="connsiteY349" fmla="*/ 117867 h 128083"/>
                      <a:gd name="connsiteX350" fmla="*/ 78840 w 107043"/>
                      <a:gd name="connsiteY350" fmla="*/ 117485 h 128083"/>
                      <a:gd name="connsiteX351" fmla="*/ 79087 w 107043"/>
                      <a:gd name="connsiteY351" fmla="*/ 117081 h 128083"/>
                      <a:gd name="connsiteX352" fmla="*/ 79334 w 107043"/>
                      <a:gd name="connsiteY352" fmla="*/ 116677 h 128083"/>
                      <a:gd name="connsiteX353" fmla="*/ 79581 w 107043"/>
                      <a:gd name="connsiteY353" fmla="*/ 116272 h 128083"/>
                      <a:gd name="connsiteX354" fmla="*/ 79828 w 107043"/>
                      <a:gd name="connsiteY354" fmla="*/ 115868 h 128083"/>
                      <a:gd name="connsiteX355" fmla="*/ 80075 w 107043"/>
                      <a:gd name="connsiteY355" fmla="*/ 115464 h 128083"/>
                      <a:gd name="connsiteX356" fmla="*/ 80322 w 107043"/>
                      <a:gd name="connsiteY356" fmla="*/ 115060 h 128083"/>
                      <a:gd name="connsiteX357" fmla="*/ 80389 w 107043"/>
                      <a:gd name="connsiteY357" fmla="*/ 114948 h 128083"/>
                      <a:gd name="connsiteX358" fmla="*/ 80569 w 107043"/>
                      <a:gd name="connsiteY358" fmla="*/ 114656 h 128083"/>
                      <a:gd name="connsiteX359" fmla="*/ 80816 w 107043"/>
                      <a:gd name="connsiteY359" fmla="*/ 114252 h 128083"/>
                      <a:gd name="connsiteX360" fmla="*/ 81063 w 107043"/>
                      <a:gd name="connsiteY360" fmla="*/ 113847 h 128083"/>
                      <a:gd name="connsiteX361" fmla="*/ 81310 w 107043"/>
                      <a:gd name="connsiteY361" fmla="*/ 113443 h 128083"/>
                      <a:gd name="connsiteX362" fmla="*/ 81557 w 107043"/>
                      <a:gd name="connsiteY362" fmla="*/ 113039 h 128083"/>
                      <a:gd name="connsiteX363" fmla="*/ 81804 w 107043"/>
                      <a:gd name="connsiteY363" fmla="*/ 112635 h 128083"/>
                      <a:gd name="connsiteX364" fmla="*/ 82275 w 107043"/>
                      <a:gd name="connsiteY364" fmla="*/ 111804 h 128083"/>
                      <a:gd name="connsiteX365" fmla="*/ 82747 w 107043"/>
                      <a:gd name="connsiteY365" fmla="*/ 110973 h 128083"/>
                      <a:gd name="connsiteX366" fmla="*/ 83219 w 107043"/>
                      <a:gd name="connsiteY366" fmla="*/ 110142 h 128083"/>
                      <a:gd name="connsiteX367" fmla="*/ 83690 w 107043"/>
                      <a:gd name="connsiteY367" fmla="*/ 109311 h 128083"/>
                      <a:gd name="connsiteX368" fmla="*/ 84611 w 107043"/>
                      <a:gd name="connsiteY368" fmla="*/ 107672 h 128083"/>
                      <a:gd name="connsiteX369" fmla="*/ 85531 w 107043"/>
                      <a:gd name="connsiteY369" fmla="*/ 106055 h 128083"/>
                      <a:gd name="connsiteX370" fmla="*/ 85980 w 107043"/>
                      <a:gd name="connsiteY370" fmla="*/ 105269 h 128083"/>
                      <a:gd name="connsiteX371" fmla="*/ 86430 w 107043"/>
                      <a:gd name="connsiteY371" fmla="*/ 104483 h 128083"/>
                      <a:gd name="connsiteX372" fmla="*/ 86879 w 107043"/>
                      <a:gd name="connsiteY372" fmla="*/ 103720 h 128083"/>
                      <a:gd name="connsiteX373" fmla="*/ 87328 w 107043"/>
                      <a:gd name="connsiteY373" fmla="*/ 102979 h 128083"/>
                      <a:gd name="connsiteX374" fmla="*/ 87552 w 107043"/>
                      <a:gd name="connsiteY374" fmla="*/ 102597 h 128083"/>
                      <a:gd name="connsiteX375" fmla="*/ 87777 w 107043"/>
                      <a:gd name="connsiteY375" fmla="*/ 102238 h 128083"/>
                      <a:gd name="connsiteX376" fmla="*/ 88001 w 107043"/>
                      <a:gd name="connsiteY376" fmla="*/ 101879 h 128083"/>
                      <a:gd name="connsiteX377" fmla="*/ 88226 w 107043"/>
                      <a:gd name="connsiteY377" fmla="*/ 101519 h 128083"/>
                      <a:gd name="connsiteX378" fmla="*/ 88450 w 107043"/>
                      <a:gd name="connsiteY378" fmla="*/ 101138 h 128083"/>
                      <a:gd name="connsiteX379" fmla="*/ 88698 w 107043"/>
                      <a:gd name="connsiteY379" fmla="*/ 100756 h 128083"/>
                      <a:gd name="connsiteX380" fmla="*/ 88945 w 107043"/>
                      <a:gd name="connsiteY380" fmla="*/ 100374 h 128083"/>
                      <a:gd name="connsiteX381" fmla="*/ 89192 w 107043"/>
                      <a:gd name="connsiteY381" fmla="*/ 99992 h 128083"/>
                      <a:gd name="connsiteX382" fmla="*/ 89371 w 107043"/>
                      <a:gd name="connsiteY382" fmla="*/ 99701 h 128083"/>
                      <a:gd name="connsiteX383" fmla="*/ 89439 w 107043"/>
                      <a:gd name="connsiteY383" fmla="*/ 99611 h 128083"/>
                      <a:gd name="connsiteX384" fmla="*/ 89686 w 107043"/>
                      <a:gd name="connsiteY384" fmla="*/ 99229 h 128083"/>
                      <a:gd name="connsiteX385" fmla="*/ 89933 w 107043"/>
                      <a:gd name="connsiteY385" fmla="*/ 98825 h 128083"/>
                      <a:gd name="connsiteX386" fmla="*/ 90180 w 107043"/>
                      <a:gd name="connsiteY386" fmla="*/ 98421 h 128083"/>
                      <a:gd name="connsiteX387" fmla="*/ 90449 w 107043"/>
                      <a:gd name="connsiteY387" fmla="*/ 98016 h 128083"/>
                      <a:gd name="connsiteX388" fmla="*/ 90718 w 107043"/>
                      <a:gd name="connsiteY388" fmla="*/ 97612 h 128083"/>
                      <a:gd name="connsiteX389" fmla="*/ 91257 w 107043"/>
                      <a:gd name="connsiteY389" fmla="*/ 96804 h 128083"/>
                      <a:gd name="connsiteX390" fmla="*/ 91796 w 107043"/>
                      <a:gd name="connsiteY390" fmla="*/ 95996 h 128083"/>
                      <a:gd name="connsiteX391" fmla="*/ 92335 w 107043"/>
                      <a:gd name="connsiteY391" fmla="*/ 95187 h 128083"/>
                      <a:gd name="connsiteX392" fmla="*/ 93436 w 107043"/>
                      <a:gd name="connsiteY392" fmla="*/ 93548 h 128083"/>
                      <a:gd name="connsiteX393" fmla="*/ 93997 w 107043"/>
                      <a:gd name="connsiteY393" fmla="*/ 92717 h 128083"/>
                      <a:gd name="connsiteX394" fmla="*/ 94558 w 107043"/>
                      <a:gd name="connsiteY394" fmla="*/ 91886 h 128083"/>
                      <a:gd name="connsiteX395" fmla="*/ 95120 w 107043"/>
                      <a:gd name="connsiteY395" fmla="*/ 91055 h 128083"/>
                      <a:gd name="connsiteX396" fmla="*/ 95389 w 107043"/>
                      <a:gd name="connsiteY396" fmla="*/ 90629 h 128083"/>
                      <a:gd name="connsiteX397" fmla="*/ 95659 w 107043"/>
                      <a:gd name="connsiteY397" fmla="*/ 90202 h 128083"/>
                      <a:gd name="connsiteX398" fmla="*/ 95928 w 107043"/>
                      <a:gd name="connsiteY398" fmla="*/ 89775 h 128083"/>
                      <a:gd name="connsiteX399" fmla="*/ 96198 w 107043"/>
                      <a:gd name="connsiteY399" fmla="*/ 89349 h 128083"/>
                      <a:gd name="connsiteX400" fmla="*/ 96467 w 107043"/>
                      <a:gd name="connsiteY400" fmla="*/ 88922 h 128083"/>
                      <a:gd name="connsiteX401" fmla="*/ 96736 w 107043"/>
                      <a:gd name="connsiteY401" fmla="*/ 88495 h 128083"/>
                      <a:gd name="connsiteX402" fmla="*/ 97006 w 107043"/>
                      <a:gd name="connsiteY402" fmla="*/ 88069 h 128083"/>
                      <a:gd name="connsiteX403" fmla="*/ 97275 w 107043"/>
                      <a:gd name="connsiteY403" fmla="*/ 87642 h 128083"/>
                      <a:gd name="connsiteX404" fmla="*/ 97545 w 107043"/>
                      <a:gd name="connsiteY404" fmla="*/ 87216 h 128083"/>
                      <a:gd name="connsiteX405" fmla="*/ 97792 w 107043"/>
                      <a:gd name="connsiteY405" fmla="*/ 86789 h 128083"/>
                      <a:gd name="connsiteX406" fmla="*/ 98039 w 107043"/>
                      <a:gd name="connsiteY406" fmla="*/ 86362 h 128083"/>
                      <a:gd name="connsiteX407" fmla="*/ 98286 w 107043"/>
                      <a:gd name="connsiteY407" fmla="*/ 85936 h 128083"/>
                      <a:gd name="connsiteX408" fmla="*/ 98533 w 107043"/>
                      <a:gd name="connsiteY408" fmla="*/ 85509 h 128083"/>
                      <a:gd name="connsiteX409" fmla="*/ 98780 w 107043"/>
                      <a:gd name="connsiteY409" fmla="*/ 85082 h 128083"/>
                      <a:gd name="connsiteX410" fmla="*/ 98780 w 107043"/>
                      <a:gd name="connsiteY410" fmla="*/ 85037 h 128083"/>
                      <a:gd name="connsiteX411" fmla="*/ 99027 w 107043"/>
                      <a:gd name="connsiteY411" fmla="*/ 84678 h 128083"/>
                      <a:gd name="connsiteX412" fmla="*/ 99274 w 107043"/>
                      <a:gd name="connsiteY412" fmla="*/ 84251 h 128083"/>
                      <a:gd name="connsiteX413" fmla="*/ 99521 w 107043"/>
                      <a:gd name="connsiteY413" fmla="*/ 83825 h 128083"/>
                      <a:gd name="connsiteX414" fmla="*/ 99745 w 107043"/>
                      <a:gd name="connsiteY414" fmla="*/ 83398 h 128083"/>
                      <a:gd name="connsiteX415" fmla="*/ 99970 w 107043"/>
                      <a:gd name="connsiteY415" fmla="*/ 82971 h 128083"/>
                      <a:gd name="connsiteX416" fmla="*/ 100195 w 107043"/>
                      <a:gd name="connsiteY416" fmla="*/ 82545 h 128083"/>
                      <a:gd name="connsiteX417" fmla="*/ 100419 w 107043"/>
                      <a:gd name="connsiteY417" fmla="*/ 82118 h 128083"/>
                      <a:gd name="connsiteX418" fmla="*/ 100644 w 107043"/>
                      <a:gd name="connsiteY418" fmla="*/ 81692 h 128083"/>
                      <a:gd name="connsiteX419" fmla="*/ 100846 w 107043"/>
                      <a:gd name="connsiteY419" fmla="*/ 81265 h 128083"/>
                      <a:gd name="connsiteX420" fmla="*/ 100958 w 107043"/>
                      <a:gd name="connsiteY420" fmla="*/ 81063 h 128083"/>
                      <a:gd name="connsiteX421" fmla="*/ 101070 w 107043"/>
                      <a:gd name="connsiteY421" fmla="*/ 80861 h 128083"/>
                      <a:gd name="connsiteX422" fmla="*/ 101183 w 107043"/>
                      <a:gd name="connsiteY422" fmla="*/ 80659 h 128083"/>
                      <a:gd name="connsiteX423" fmla="*/ 101272 w 107043"/>
                      <a:gd name="connsiteY423" fmla="*/ 80457 h 128083"/>
                      <a:gd name="connsiteX424" fmla="*/ 101362 w 107043"/>
                      <a:gd name="connsiteY424" fmla="*/ 80254 h 128083"/>
                      <a:gd name="connsiteX425" fmla="*/ 101452 w 107043"/>
                      <a:gd name="connsiteY425" fmla="*/ 80052 h 128083"/>
                      <a:gd name="connsiteX426" fmla="*/ 101542 w 107043"/>
                      <a:gd name="connsiteY426" fmla="*/ 79850 h 128083"/>
                      <a:gd name="connsiteX427" fmla="*/ 101632 w 107043"/>
                      <a:gd name="connsiteY427" fmla="*/ 79648 h 128083"/>
                      <a:gd name="connsiteX428" fmla="*/ 101722 w 107043"/>
                      <a:gd name="connsiteY428" fmla="*/ 79446 h 128083"/>
                      <a:gd name="connsiteX429" fmla="*/ 101811 w 107043"/>
                      <a:gd name="connsiteY429" fmla="*/ 79244 h 128083"/>
                      <a:gd name="connsiteX430" fmla="*/ 101901 w 107043"/>
                      <a:gd name="connsiteY430" fmla="*/ 79042 h 128083"/>
                      <a:gd name="connsiteX431" fmla="*/ 101991 w 107043"/>
                      <a:gd name="connsiteY431" fmla="*/ 78840 h 128083"/>
                      <a:gd name="connsiteX432" fmla="*/ 102081 w 107043"/>
                      <a:gd name="connsiteY432" fmla="*/ 78638 h 128083"/>
                      <a:gd name="connsiteX433" fmla="*/ 102171 w 107043"/>
                      <a:gd name="connsiteY433" fmla="*/ 78436 h 128083"/>
                      <a:gd name="connsiteX434" fmla="*/ 102260 w 107043"/>
                      <a:gd name="connsiteY434" fmla="*/ 78233 h 128083"/>
                      <a:gd name="connsiteX435" fmla="*/ 102350 w 107043"/>
                      <a:gd name="connsiteY435" fmla="*/ 78031 h 128083"/>
                      <a:gd name="connsiteX436" fmla="*/ 102440 w 107043"/>
                      <a:gd name="connsiteY436" fmla="*/ 77829 h 128083"/>
                      <a:gd name="connsiteX437" fmla="*/ 102507 w 107043"/>
                      <a:gd name="connsiteY437" fmla="*/ 77627 h 128083"/>
                      <a:gd name="connsiteX438" fmla="*/ 102575 w 107043"/>
                      <a:gd name="connsiteY438" fmla="*/ 77425 h 128083"/>
                      <a:gd name="connsiteX439" fmla="*/ 102642 w 107043"/>
                      <a:gd name="connsiteY439" fmla="*/ 77223 h 128083"/>
                      <a:gd name="connsiteX440" fmla="*/ 102710 w 107043"/>
                      <a:gd name="connsiteY440" fmla="*/ 77021 h 128083"/>
                      <a:gd name="connsiteX441" fmla="*/ 102777 w 107043"/>
                      <a:gd name="connsiteY441" fmla="*/ 76819 h 128083"/>
                      <a:gd name="connsiteX442" fmla="*/ 102844 w 107043"/>
                      <a:gd name="connsiteY442" fmla="*/ 76617 h 128083"/>
                      <a:gd name="connsiteX443" fmla="*/ 102912 w 107043"/>
                      <a:gd name="connsiteY443" fmla="*/ 76415 h 128083"/>
                      <a:gd name="connsiteX444" fmla="*/ 102979 w 107043"/>
                      <a:gd name="connsiteY444" fmla="*/ 76213 h 128083"/>
                      <a:gd name="connsiteX445" fmla="*/ 103046 w 107043"/>
                      <a:gd name="connsiteY445" fmla="*/ 76010 h 128083"/>
                      <a:gd name="connsiteX446" fmla="*/ 103114 w 107043"/>
                      <a:gd name="connsiteY446" fmla="*/ 75808 h 128083"/>
                      <a:gd name="connsiteX447" fmla="*/ 103181 w 107043"/>
                      <a:gd name="connsiteY447" fmla="*/ 75606 h 128083"/>
                      <a:gd name="connsiteX448" fmla="*/ 103248 w 107043"/>
                      <a:gd name="connsiteY448" fmla="*/ 75404 h 128083"/>
                      <a:gd name="connsiteX449" fmla="*/ 103293 w 107043"/>
                      <a:gd name="connsiteY449" fmla="*/ 75202 h 128083"/>
                      <a:gd name="connsiteX450" fmla="*/ 103338 w 107043"/>
                      <a:gd name="connsiteY450" fmla="*/ 75045 h 128083"/>
                      <a:gd name="connsiteX451" fmla="*/ 103383 w 107043"/>
                      <a:gd name="connsiteY451" fmla="*/ 74888 h 128083"/>
                      <a:gd name="connsiteX452" fmla="*/ 103428 w 107043"/>
                      <a:gd name="connsiteY452" fmla="*/ 74730 h 128083"/>
                      <a:gd name="connsiteX453" fmla="*/ 103473 w 107043"/>
                      <a:gd name="connsiteY453" fmla="*/ 74573 h 128083"/>
                      <a:gd name="connsiteX454" fmla="*/ 103518 w 107043"/>
                      <a:gd name="connsiteY454" fmla="*/ 74416 h 128083"/>
                      <a:gd name="connsiteX455" fmla="*/ 103563 w 107043"/>
                      <a:gd name="connsiteY455" fmla="*/ 74259 h 128083"/>
                      <a:gd name="connsiteX456" fmla="*/ 103563 w 107043"/>
                      <a:gd name="connsiteY456" fmla="*/ 74102 h 128083"/>
                      <a:gd name="connsiteX457" fmla="*/ 103630 w 107043"/>
                      <a:gd name="connsiteY457" fmla="*/ 73945 h 128083"/>
                      <a:gd name="connsiteX458" fmla="*/ 103630 w 107043"/>
                      <a:gd name="connsiteY458" fmla="*/ 73787 h 128083"/>
                      <a:gd name="connsiteX459" fmla="*/ 103675 w 107043"/>
                      <a:gd name="connsiteY459" fmla="*/ 73653 h 128083"/>
                      <a:gd name="connsiteX460" fmla="*/ 103675 w 107043"/>
                      <a:gd name="connsiteY460" fmla="*/ 73653 h 128083"/>
                      <a:gd name="connsiteX461" fmla="*/ 103698 w 107043"/>
                      <a:gd name="connsiteY461" fmla="*/ 73451 h 128083"/>
                      <a:gd name="connsiteX462" fmla="*/ 103698 w 107043"/>
                      <a:gd name="connsiteY462" fmla="*/ 73271 h 128083"/>
                      <a:gd name="connsiteX463" fmla="*/ 103742 w 107043"/>
                      <a:gd name="connsiteY463" fmla="*/ 73091 h 128083"/>
                      <a:gd name="connsiteX464" fmla="*/ 103742 w 107043"/>
                      <a:gd name="connsiteY464" fmla="*/ 72912 h 128083"/>
                      <a:gd name="connsiteX465" fmla="*/ 103787 w 107043"/>
                      <a:gd name="connsiteY465" fmla="*/ 72732 h 128083"/>
                      <a:gd name="connsiteX466" fmla="*/ 103787 w 107043"/>
                      <a:gd name="connsiteY466" fmla="*/ 72552 h 128083"/>
                      <a:gd name="connsiteX467" fmla="*/ 103832 w 107043"/>
                      <a:gd name="connsiteY467" fmla="*/ 72373 h 128083"/>
                      <a:gd name="connsiteX468" fmla="*/ 103832 w 107043"/>
                      <a:gd name="connsiteY468" fmla="*/ 72193 h 128083"/>
                      <a:gd name="connsiteX469" fmla="*/ 103877 w 107043"/>
                      <a:gd name="connsiteY469" fmla="*/ 72014 h 128083"/>
                      <a:gd name="connsiteX470" fmla="*/ 103877 w 107043"/>
                      <a:gd name="connsiteY470" fmla="*/ 71834 h 128083"/>
                      <a:gd name="connsiteX471" fmla="*/ 103922 w 107043"/>
                      <a:gd name="connsiteY471" fmla="*/ 71654 h 128083"/>
                      <a:gd name="connsiteX472" fmla="*/ 103922 w 107043"/>
                      <a:gd name="connsiteY472" fmla="*/ 71474 h 128083"/>
                      <a:gd name="connsiteX473" fmla="*/ 103945 w 107043"/>
                      <a:gd name="connsiteY473" fmla="*/ 71295 h 128083"/>
                      <a:gd name="connsiteX474" fmla="*/ 103945 w 107043"/>
                      <a:gd name="connsiteY474" fmla="*/ 71115 h 128083"/>
                      <a:gd name="connsiteX475" fmla="*/ 103945 w 107043"/>
                      <a:gd name="connsiteY475" fmla="*/ 70936 h 128083"/>
                      <a:gd name="connsiteX476" fmla="*/ 103945 w 107043"/>
                      <a:gd name="connsiteY476" fmla="*/ 70756 h 128083"/>
                      <a:gd name="connsiteX477" fmla="*/ 103945 w 107043"/>
                      <a:gd name="connsiteY477" fmla="*/ 70576 h 128083"/>
                      <a:gd name="connsiteX478" fmla="*/ 103945 w 107043"/>
                      <a:gd name="connsiteY478" fmla="*/ 70397 h 128083"/>
                      <a:gd name="connsiteX479" fmla="*/ 103945 w 107043"/>
                      <a:gd name="connsiteY479" fmla="*/ 70217 h 128083"/>
                      <a:gd name="connsiteX480" fmla="*/ 103945 w 107043"/>
                      <a:gd name="connsiteY480" fmla="*/ 70037 h 128083"/>
                      <a:gd name="connsiteX481" fmla="*/ 103945 w 107043"/>
                      <a:gd name="connsiteY481" fmla="*/ 69835 h 128083"/>
                      <a:gd name="connsiteX482" fmla="*/ 103945 w 107043"/>
                      <a:gd name="connsiteY482" fmla="*/ 69656 h 128083"/>
                      <a:gd name="connsiteX483" fmla="*/ 103945 w 107043"/>
                      <a:gd name="connsiteY483" fmla="*/ 69454 h 128083"/>
                      <a:gd name="connsiteX484" fmla="*/ 103945 w 107043"/>
                      <a:gd name="connsiteY484" fmla="*/ 69072 h 128083"/>
                      <a:gd name="connsiteX485" fmla="*/ 103945 w 107043"/>
                      <a:gd name="connsiteY485" fmla="*/ 68870 h 128083"/>
                      <a:gd name="connsiteX486" fmla="*/ 103945 w 107043"/>
                      <a:gd name="connsiteY486" fmla="*/ 68668 h 128083"/>
                      <a:gd name="connsiteX487" fmla="*/ 103945 w 107043"/>
                      <a:gd name="connsiteY487" fmla="*/ 68466 h 128083"/>
                      <a:gd name="connsiteX488" fmla="*/ 103945 w 107043"/>
                      <a:gd name="connsiteY488" fmla="*/ 68061 h 128083"/>
                      <a:gd name="connsiteX489" fmla="*/ 103922 w 107043"/>
                      <a:gd name="connsiteY489" fmla="*/ 67657 h 128083"/>
                      <a:gd name="connsiteX490" fmla="*/ 103922 w 107043"/>
                      <a:gd name="connsiteY490" fmla="*/ 67253 h 128083"/>
                      <a:gd name="connsiteX491" fmla="*/ 103877 w 107043"/>
                      <a:gd name="connsiteY491" fmla="*/ 66849 h 128083"/>
                      <a:gd name="connsiteX492" fmla="*/ 103877 w 107043"/>
                      <a:gd name="connsiteY492" fmla="*/ 66445 h 128083"/>
                      <a:gd name="connsiteX493" fmla="*/ 103810 w 107043"/>
                      <a:gd name="connsiteY493" fmla="*/ 66040 h 128083"/>
                      <a:gd name="connsiteX494" fmla="*/ 103765 w 107043"/>
                      <a:gd name="connsiteY494" fmla="*/ 65636 h 128083"/>
                      <a:gd name="connsiteX495" fmla="*/ 103720 w 107043"/>
                      <a:gd name="connsiteY495" fmla="*/ 65232 h 128083"/>
                      <a:gd name="connsiteX496" fmla="*/ 103675 w 107043"/>
                      <a:gd name="connsiteY496" fmla="*/ 64828 h 128083"/>
                      <a:gd name="connsiteX497" fmla="*/ 103630 w 107043"/>
                      <a:gd name="connsiteY497" fmla="*/ 64424 h 128083"/>
                      <a:gd name="connsiteX498" fmla="*/ 103585 w 107043"/>
                      <a:gd name="connsiteY498" fmla="*/ 64020 h 128083"/>
                      <a:gd name="connsiteX499" fmla="*/ 103540 w 107043"/>
                      <a:gd name="connsiteY499" fmla="*/ 63615 h 128083"/>
                      <a:gd name="connsiteX500" fmla="*/ 103473 w 107043"/>
                      <a:gd name="connsiteY500" fmla="*/ 63211 h 128083"/>
                      <a:gd name="connsiteX501" fmla="*/ 103406 w 107043"/>
                      <a:gd name="connsiteY501" fmla="*/ 62807 h 128083"/>
                      <a:gd name="connsiteX502" fmla="*/ 103338 w 107043"/>
                      <a:gd name="connsiteY502" fmla="*/ 62403 h 128083"/>
                      <a:gd name="connsiteX503" fmla="*/ 103271 w 107043"/>
                      <a:gd name="connsiteY503" fmla="*/ 61998 h 128083"/>
                      <a:gd name="connsiteX504" fmla="*/ 103203 w 107043"/>
                      <a:gd name="connsiteY504" fmla="*/ 61594 h 128083"/>
                      <a:gd name="connsiteX505" fmla="*/ 103203 w 107043"/>
                      <a:gd name="connsiteY505" fmla="*/ 61504 h 128083"/>
                      <a:gd name="connsiteX506" fmla="*/ 103136 w 107043"/>
                      <a:gd name="connsiteY506" fmla="*/ 61190 h 128083"/>
                      <a:gd name="connsiteX507" fmla="*/ 103069 w 107043"/>
                      <a:gd name="connsiteY507" fmla="*/ 60786 h 128083"/>
                      <a:gd name="connsiteX508" fmla="*/ 103001 w 107043"/>
                      <a:gd name="connsiteY508" fmla="*/ 60382 h 128083"/>
                      <a:gd name="connsiteX509" fmla="*/ 102934 w 107043"/>
                      <a:gd name="connsiteY509" fmla="*/ 59977 h 128083"/>
                      <a:gd name="connsiteX510" fmla="*/ 102867 w 107043"/>
                      <a:gd name="connsiteY510" fmla="*/ 59573 h 128083"/>
                      <a:gd name="connsiteX511" fmla="*/ 102799 w 107043"/>
                      <a:gd name="connsiteY511" fmla="*/ 59169 h 128083"/>
                      <a:gd name="connsiteX512" fmla="*/ 102732 w 107043"/>
                      <a:gd name="connsiteY512" fmla="*/ 58765 h 128083"/>
                      <a:gd name="connsiteX513" fmla="*/ 102665 w 107043"/>
                      <a:gd name="connsiteY513" fmla="*/ 58361 h 128083"/>
                      <a:gd name="connsiteX514" fmla="*/ 102507 w 107043"/>
                      <a:gd name="connsiteY514" fmla="*/ 57552 h 128083"/>
                      <a:gd name="connsiteX515" fmla="*/ 102350 w 107043"/>
                      <a:gd name="connsiteY515" fmla="*/ 56744 h 128083"/>
                      <a:gd name="connsiteX516" fmla="*/ 102193 w 107043"/>
                      <a:gd name="connsiteY516" fmla="*/ 55958 h 128083"/>
                      <a:gd name="connsiteX517" fmla="*/ 102036 w 107043"/>
                      <a:gd name="connsiteY517" fmla="*/ 55172 h 128083"/>
                      <a:gd name="connsiteX518" fmla="*/ 101722 w 107043"/>
                      <a:gd name="connsiteY518" fmla="*/ 53645 h 128083"/>
                      <a:gd name="connsiteX519" fmla="*/ 101564 w 107043"/>
                      <a:gd name="connsiteY519" fmla="*/ 52904 h 128083"/>
                      <a:gd name="connsiteX520" fmla="*/ 101407 w 107043"/>
                      <a:gd name="connsiteY520" fmla="*/ 52186 h 128083"/>
                      <a:gd name="connsiteX521" fmla="*/ 101272 w 107043"/>
                      <a:gd name="connsiteY521" fmla="*/ 51467 h 128083"/>
                      <a:gd name="connsiteX522" fmla="*/ 101205 w 107043"/>
                      <a:gd name="connsiteY522" fmla="*/ 51108 h 128083"/>
                      <a:gd name="connsiteX523" fmla="*/ 101138 w 107043"/>
                      <a:gd name="connsiteY523" fmla="*/ 50771 h 128083"/>
                      <a:gd name="connsiteX524" fmla="*/ 101048 w 107043"/>
                      <a:gd name="connsiteY524" fmla="*/ 50255 h 128083"/>
                      <a:gd name="connsiteX525" fmla="*/ 100958 w 107043"/>
                      <a:gd name="connsiteY525" fmla="*/ 49738 h 128083"/>
                      <a:gd name="connsiteX526" fmla="*/ 100868 w 107043"/>
                      <a:gd name="connsiteY526" fmla="*/ 49222 h 128083"/>
                      <a:gd name="connsiteX527" fmla="*/ 100778 w 107043"/>
                      <a:gd name="connsiteY527" fmla="*/ 48705 h 128083"/>
                      <a:gd name="connsiteX528" fmla="*/ 100689 w 107043"/>
                      <a:gd name="connsiteY528" fmla="*/ 48189 h 128083"/>
                      <a:gd name="connsiteX529" fmla="*/ 100599 w 107043"/>
                      <a:gd name="connsiteY529" fmla="*/ 47672 h 128083"/>
                      <a:gd name="connsiteX530" fmla="*/ 100509 w 107043"/>
                      <a:gd name="connsiteY530" fmla="*/ 47156 h 128083"/>
                      <a:gd name="connsiteX531" fmla="*/ 100419 w 107043"/>
                      <a:gd name="connsiteY531" fmla="*/ 46639 h 128083"/>
                      <a:gd name="connsiteX532" fmla="*/ 100352 w 107043"/>
                      <a:gd name="connsiteY532" fmla="*/ 46123 h 128083"/>
                      <a:gd name="connsiteX533" fmla="*/ 100284 w 107043"/>
                      <a:gd name="connsiteY533" fmla="*/ 45606 h 128083"/>
                      <a:gd name="connsiteX534" fmla="*/ 100217 w 107043"/>
                      <a:gd name="connsiteY534" fmla="*/ 45090 h 128083"/>
                      <a:gd name="connsiteX535" fmla="*/ 100150 w 107043"/>
                      <a:gd name="connsiteY535" fmla="*/ 44573 h 128083"/>
                      <a:gd name="connsiteX536" fmla="*/ 100150 w 107043"/>
                      <a:gd name="connsiteY536" fmla="*/ 44506 h 128083"/>
                      <a:gd name="connsiteX537" fmla="*/ 100082 w 107043"/>
                      <a:gd name="connsiteY537" fmla="*/ 44057 h 128083"/>
                      <a:gd name="connsiteX538" fmla="*/ 100015 w 107043"/>
                      <a:gd name="connsiteY538" fmla="*/ 43540 h 128083"/>
                      <a:gd name="connsiteX539" fmla="*/ 99947 w 107043"/>
                      <a:gd name="connsiteY539" fmla="*/ 43024 h 128083"/>
                      <a:gd name="connsiteX540" fmla="*/ 99880 w 107043"/>
                      <a:gd name="connsiteY540" fmla="*/ 42508 h 128083"/>
                      <a:gd name="connsiteX541" fmla="*/ 99813 w 107043"/>
                      <a:gd name="connsiteY541" fmla="*/ 41991 h 128083"/>
                      <a:gd name="connsiteX542" fmla="*/ 99745 w 107043"/>
                      <a:gd name="connsiteY542" fmla="*/ 41475 h 128083"/>
                      <a:gd name="connsiteX543" fmla="*/ 99678 w 107043"/>
                      <a:gd name="connsiteY543" fmla="*/ 40958 h 128083"/>
                      <a:gd name="connsiteX544" fmla="*/ 99611 w 107043"/>
                      <a:gd name="connsiteY544" fmla="*/ 40442 h 128083"/>
                      <a:gd name="connsiteX545" fmla="*/ 99543 w 107043"/>
                      <a:gd name="connsiteY545" fmla="*/ 39925 h 128083"/>
                      <a:gd name="connsiteX546" fmla="*/ 99476 w 107043"/>
                      <a:gd name="connsiteY546" fmla="*/ 39409 h 128083"/>
                      <a:gd name="connsiteX547" fmla="*/ 99364 w 107043"/>
                      <a:gd name="connsiteY547" fmla="*/ 38353 h 128083"/>
                      <a:gd name="connsiteX548" fmla="*/ 99251 w 107043"/>
                      <a:gd name="connsiteY548" fmla="*/ 37298 h 128083"/>
                      <a:gd name="connsiteX549" fmla="*/ 99139 w 107043"/>
                      <a:gd name="connsiteY549" fmla="*/ 36242 h 128083"/>
                      <a:gd name="connsiteX550" fmla="*/ 99027 w 107043"/>
                      <a:gd name="connsiteY550" fmla="*/ 35187 h 128083"/>
                      <a:gd name="connsiteX551" fmla="*/ 98937 w 107043"/>
                      <a:gd name="connsiteY551" fmla="*/ 34132 h 128083"/>
                      <a:gd name="connsiteX552" fmla="*/ 98735 w 107043"/>
                      <a:gd name="connsiteY552" fmla="*/ 32043 h 128083"/>
                      <a:gd name="connsiteX553" fmla="*/ 98533 w 107043"/>
                      <a:gd name="connsiteY553" fmla="*/ 29955 h 128083"/>
                      <a:gd name="connsiteX554" fmla="*/ 98443 w 107043"/>
                      <a:gd name="connsiteY554" fmla="*/ 28900 h 128083"/>
                      <a:gd name="connsiteX555" fmla="*/ 98353 w 107043"/>
                      <a:gd name="connsiteY555" fmla="*/ 27867 h 128083"/>
                      <a:gd name="connsiteX556" fmla="*/ 98263 w 107043"/>
                      <a:gd name="connsiteY556" fmla="*/ 26834 h 128083"/>
                      <a:gd name="connsiteX557" fmla="*/ 98151 w 107043"/>
                      <a:gd name="connsiteY557" fmla="*/ 25801 h 128083"/>
                      <a:gd name="connsiteX558" fmla="*/ 98039 w 107043"/>
                      <a:gd name="connsiteY558" fmla="*/ 24768 h 128083"/>
                      <a:gd name="connsiteX559" fmla="*/ 97927 w 107043"/>
                      <a:gd name="connsiteY559" fmla="*/ 23735 h 128083"/>
                      <a:gd name="connsiteX560" fmla="*/ 97814 w 107043"/>
                      <a:gd name="connsiteY560" fmla="*/ 22702 h 128083"/>
                      <a:gd name="connsiteX561" fmla="*/ 97747 w 107043"/>
                      <a:gd name="connsiteY561" fmla="*/ 22186 h 128083"/>
                      <a:gd name="connsiteX562" fmla="*/ 97680 w 107043"/>
                      <a:gd name="connsiteY562" fmla="*/ 21669 h 128083"/>
                      <a:gd name="connsiteX563" fmla="*/ 97612 w 107043"/>
                      <a:gd name="connsiteY563" fmla="*/ 21153 h 128083"/>
                      <a:gd name="connsiteX564" fmla="*/ 97545 w 107043"/>
                      <a:gd name="connsiteY564" fmla="*/ 20636 h 128083"/>
                      <a:gd name="connsiteX565" fmla="*/ 97477 w 107043"/>
                      <a:gd name="connsiteY565" fmla="*/ 20120 h 128083"/>
                      <a:gd name="connsiteX566" fmla="*/ 97410 w 107043"/>
                      <a:gd name="connsiteY566" fmla="*/ 19603 h 128083"/>
                      <a:gd name="connsiteX567" fmla="*/ 97343 w 107043"/>
                      <a:gd name="connsiteY567" fmla="*/ 19087 h 128083"/>
                      <a:gd name="connsiteX568" fmla="*/ 97275 w 107043"/>
                      <a:gd name="connsiteY568" fmla="*/ 18570 h 128083"/>
                      <a:gd name="connsiteX569" fmla="*/ 97208 w 107043"/>
                      <a:gd name="connsiteY569" fmla="*/ 18054 h 128083"/>
                      <a:gd name="connsiteX570" fmla="*/ 97208 w 107043"/>
                      <a:gd name="connsiteY570" fmla="*/ 18054 h 128083"/>
                      <a:gd name="connsiteX571" fmla="*/ 97141 w 107043"/>
                      <a:gd name="connsiteY571" fmla="*/ 17537 h 128083"/>
                      <a:gd name="connsiteX572" fmla="*/ 97096 w 107043"/>
                      <a:gd name="connsiteY572" fmla="*/ 17201 h 128083"/>
                      <a:gd name="connsiteX573" fmla="*/ 97051 w 107043"/>
                      <a:gd name="connsiteY573" fmla="*/ 16841 h 128083"/>
                      <a:gd name="connsiteX574" fmla="*/ 96961 w 107043"/>
                      <a:gd name="connsiteY574" fmla="*/ 16145 h 128083"/>
                      <a:gd name="connsiteX575" fmla="*/ 96871 w 107043"/>
                      <a:gd name="connsiteY575" fmla="*/ 15449 h 128083"/>
                      <a:gd name="connsiteX576" fmla="*/ 96804 w 107043"/>
                      <a:gd name="connsiteY576" fmla="*/ 14753 h 128083"/>
                      <a:gd name="connsiteX577" fmla="*/ 96736 w 107043"/>
                      <a:gd name="connsiteY577" fmla="*/ 14057 h 128083"/>
                      <a:gd name="connsiteX578" fmla="*/ 96669 w 107043"/>
                      <a:gd name="connsiteY578" fmla="*/ 13361 h 128083"/>
                      <a:gd name="connsiteX579" fmla="*/ 96512 w 107043"/>
                      <a:gd name="connsiteY579" fmla="*/ 11969 h 128083"/>
                      <a:gd name="connsiteX580" fmla="*/ 96444 w 107043"/>
                      <a:gd name="connsiteY580" fmla="*/ 11272 h 128083"/>
                      <a:gd name="connsiteX581" fmla="*/ 96377 w 107043"/>
                      <a:gd name="connsiteY581" fmla="*/ 10576 h 128083"/>
                      <a:gd name="connsiteX582" fmla="*/ 96287 w 107043"/>
                      <a:gd name="connsiteY582" fmla="*/ 9880 h 128083"/>
                      <a:gd name="connsiteX583" fmla="*/ 96198 w 107043"/>
                      <a:gd name="connsiteY583" fmla="*/ 9184 h 128083"/>
                      <a:gd name="connsiteX584" fmla="*/ 96153 w 107043"/>
                      <a:gd name="connsiteY584" fmla="*/ 8847 h 128083"/>
                      <a:gd name="connsiteX585" fmla="*/ 96108 w 107043"/>
                      <a:gd name="connsiteY585" fmla="*/ 8510 h 128083"/>
                      <a:gd name="connsiteX586" fmla="*/ 96063 w 107043"/>
                      <a:gd name="connsiteY586" fmla="*/ 8174 h 128083"/>
                      <a:gd name="connsiteX587" fmla="*/ 96018 w 107043"/>
                      <a:gd name="connsiteY587" fmla="*/ 7837 h 128083"/>
                      <a:gd name="connsiteX588" fmla="*/ 95973 w 107043"/>
                      <a:gd name="connsiteY588" fmla="*/ 7500 h 128083"/>
                      <a:gd name="connsiteX589" fmla="*/ 95928 w 107043"/>
                      <a:gd name="connsiteY589" fmla="*/ 7163 h 128083"/>
                      <a:gd name="connsiteX590" fmla="*/ 95883 w 107043"/>
                      <a:gd name="connsiteY590" fmla="*/ 6826 h 128083"/>
                      <a:gd name="connsiteX591" fmla="*/ 95838 w 107043"/>
                      <a:gd name="connsiteY591" fmla="*/ 6490 h 128083"/>
                      <a:gd name="connsiteX592" fmla="*/ 95838 w 107043"/>
                      <a:gd name="connsiteY592" fmla="*/ 6400 h 128083"/>
                      <a:gd name="connsiteX593" fmla="*/ 95816 w 107043"/>
                      <a:gd name="connsiteY593" fmla="*/ 6310 h 128083"/>
                      <a:gd name="connsiteX594" fmla="*/ 95816 w 107043"/>
                      <a:gd name="connsiteY594" fmla="*/ 6220 h 128083"/>
                      <a:gd name="connsiteX595" fmla="*/ 95771 w 107043"/>
                      <a:gd name="connsiteY595" fmla="*/ 6130 h 128083"/>
                      <a:gd name="connsiteX596" fmla="*/ 95771 w 107043"/>
                      <a:gd name="connsiteY596" fmla="*/ 6018 h 128083"/>
                      <a:gd name="connsiteX597" fmla="*/ 95726 w 107043"/>
                      <a:gd name="connsiteY597" fmla="*/ 5906 h 128083"/>
                      <a:gd name="connsiteX598" fmla="*/ 95659 w 107043"/>
                      <a:gd name="connsiteY598" fmla="*/ 5681 h 128083"/>
                      <a:gd name="connsiteX599" fmla="*/ 95591 w 107043"/>
                      <a:gd name="connsiteY599" fmla="*/ 5434 h 128083"/>
                      <a:gd name="connsiteX600" fmla="*/ 95524 w 107043"/>
                      <a:gd name="connsiteY600" fmla="*/ 5187 h 128083"/>
                      <a:gd name="connsiteX601" fmla="*/ 95434 w 107043"/>
                      <a:gd name="connsiteY601" fmla="*/ 4918 h 128083"/>
                      <a:gd name="connsiteX602" fmla="*/ 95344 w 107043"/>
                      <a:gd name="connsiteY602" fmla="*/ 4648 h 128083"/>
                      <a:gd name="connsiteX603" fmla="*/ 95165 w 107043"/>
                      <a:gd name="connsiteY603" fmla="*/ 4087 h 128083"/>
                      <a:gd name="connsiteX604" fmla="*/ 95120 w 107043"/>
                      <a:gd name="connsiteY604" fmla="*/ 3975 h 128083"/>
                      <a:gd name="connsiteX605" fmla="*/ 94985 w 107043"/>
                      <a:gd name="connsiteY605" fmla="*/ 3525 h 128083"/>
                      <a:gd name="connsiteX606" fmla="*/ 94895 w 107043"/>
                      <a:gd name="connsiteY606" fmla="*/ 3256 h 128083"/>
                      <a:gd name="connsiteX607" fmla="*/ 94805 w 107043"/>
                      <a:gd name="connsiteY607" fmla="*/ 2987 h 128083"/>
                      <a:gd name="connsiteX608" fmla="*/ 94716 w 107043"/>
                      <a:gd name="connsiteY608" fmla="*/ 2717 h 128083"/>
                      <a:gd name="connsiteX609" fmla="*/ 94648 w 107043"/>
                      <a:gd name="connsiteY609" fmla="*/ 2448 h 128083"/>
                      <a:gd name="connsiteX610" fmla="*/ 94581 w 107043"/>
                      <a:gd name="connsiteY610" fmla="*/ 2178 h 128083"/>
                      <a:gd name="connsiteX611" fmla="*/ 94513 w 107043"/>
                      <a:gd name="connsiteY611" fmla="*/ 1931 h 128083"/>
                      <a:gd name="connsiteX612" fmla="*/ 94513 w 107043"/>
                      <a:gd name="connsiteY612" fmla="*/ 1819 h 128083"/>
                      <a:gd name="connsiteX613" fmla="*/ 94446 w 107043"/>
                      <a:gd name="connsiteY613" fmla="*/ 1707 h 128083"/>
                      <a:gd name="connsiteX614" fmla="*/ 94446 w 107043"/>
                      <a:gd name="connsiteY614" fmla="*/ 1639 h 128083"/>
                      <a:gd name="connsiteX615" fmla="*/ 94446 w 107043"/>
                      <a:gd name="connsiteY615" fmla="*/ 1572 h 128083"/>
                      <a:gd name="connsiteX616" fmla="*/ 94446 w 107043"/>
                      <a:gd name="connsiteY616" fmla="*/ 1460 h 128083"/>
                      <a:gd name="connsiteX617" fmla="*/ 94446 w 107043"/>
                      <a:gd name="connsiteY617" fmla="*/ 1347 h 128083"/>
                      <a:gd name="connsiteX618" fmla="*/ 94446 w 107043"/>
                      <a:gd name="connsiteY618" fmla="*/ 1235 h 128083"/>
                      <a:gd name="connsiteX619" fmla="*/ 94446 w 107043"/>
                      <a:gd name="connsiteY619" fmla="*/ 1123 h 128083"/>
                      <a:gd name="connsiteX620" fmla="*/ 94446 w 107043"/>
                      <a:gd name="connsiteY620" fmla="*/ 1011 h 128083"/>
                      <a:gd name="connsiteX621" fmla="*/ 94446 w 107043"/>
                      <a:gd name="connsiteY621" fmla="*/ 921 h 128083"/>
                      <a:gd name="connsiteX622" fmla="*/ 94446 w 107043"/>
                      <a:gd name="connsiteY622" fmla="*/ 831 h 128083"/>
                      <a:gd name="connsiteX623" fmla="*/ 94446 w 107043"/>
                      <a:gd name="connsiteY623" fmla="*/ 741 h 128083"/>
                      <a:gd name="connsiteX624" fmla="*/ 94446 w 107043"/>
                      <a:gd name="connsiteY624" fmla="*/ 651 h 128083"/>
                      <a:gd name="connsiteX625" fmla="*/ 94469 w 107043"/>
                      <a:gd name="connsiteY625" fmla="*/ 561 h 128083"/>
                      <a:gd name="connsiteX626" fmla="*/ 94469 w 107043"/>
                      <a:gd name="connsiteY626" fmla="*/ 516 h 128083"/>
                      <a:gd name="connsiteX627" fmla="*/ 94469 w 107043"/>
                      <a:gd name="connsiteY627" fmla="*/ 472 h 128083"/>
                      <a:gd name="connsiteX628" fmla="*/ 94469 w 107043"/>
                      <a:gd name="connsiteY628" fmla="*/ 427 h 128083"/>
                      <a:gd name="connsiteX629" fmla="*/ 94491 w 107043"/>
                      <a:gd name="connsiteY629" fmla="*/ 382 h 128083"/>
                      <a:gd name="connsiteX630" fmla="*/ 94491 w 107043"/>
                      <a:gd name="connsiteY630" fmla="*/ 337 h 128083"/>
                      <a:gd name="connsiteX631" fmla="*/ 94536 w 107043"/>
                      <a:gd name="connsiteY631" fmla="*/ 292 h 128083"/>
                      <a:gd name="connsiteX632" fmla="*/ 94536 w 107043"/>
                      <a:gd name="connsiteY632" fmla="*/ 247 h 128083"/>
                      <a:gd name="connsiteX633" fmla="*/ 94581 w 107043"/>
                      <a:gd name="connsiteY633" fmla="*/ 202 h 128083"/>
                      <a:gd name="connsiteX634" fmla="*/ 94581 w 107043"/>
                      <a:gd name="connsiteY634" fmla="*/ 157 h 128083"/>
                      <a:gd name="connsiteX635" fmla="*/ 94648 w 107043"/>
                      <a:gd name="connsiteY635" fmla="*/ 112 h 128083"/>
                      <a:gd name="connsiteX636" fmla="*/ 94693 w 107043"/>
                      <a:gd name="connsiteY636" fmla="*/ 112 h 128083"/>
                      <a:gd name="connsiteX637" fmla="*/ 94738 w 107043"/>
                      <a:gd name="connsiteY637" fmla="*/ 45 h 128083"/>
                      <a:gd name="connsiteX638" fmla="*/ 94783 w 107043"/>
                      <a:gd name="connsiteY638" fmla="*/ 45 h 128083"/>
                      <a:gd name="connsiteX639" fmla="*/ 94828 w 107043"/>
                      <a:gd name="connsiteY639" fmla="*/ 0 h 128083"/>
                      <a:gd name="connsiteX640" fmla="*/ 94873 w 107043"/>
                      <a:gd name="connsiteY640" fmla="*/ 0 h 128083"/>
                      <a:gd name="connsiteX641" fmla="*/ 94918 w 107043"/>
                      <a:gd name="connsiteY641" fmla="*/ 0 h 128083"/>
                      <a:gd name="connsiteX642" fmla="*/ 94963 w 107043"/>
                      <a:gd name="connsiteY642" fmla="*/ 0 h 128083"/>
                      <a:gd name="connsiteX643" fmla="*/ 95007 w 107043"/>
                      <a:gd name="connsiteY643" fmla="*/ 0 h 128083"/>
                      <a:gd name="connsiteX644" fmla="*/ 95052 w 107043"/>
                      <a:gd name="connsiteY644" fmla="*/ 0 h 128083"/>
                      <a:gd name="connsiteX645" fmla="*/ 95097 w 107043"/>
                      <a:gd name="connsiteY645" fmla="*/ 0 h 128083"/>
                      <a:gd name="connsiteX646" fmla="*/ 95142 w 107043"/>
                      <a:gd name="connsiteY646" fmla="*/ 0 h 128083"/>
                      <a:gd name="connsiteX647" fmla="*/ 95187 w 107043"/>
                      <a:gd name="connsiteY647" fmla="*/ 22 h 128083"/>
                      <a:gd name="connsiteX648" fmla="*/ 95232 w 107043"/>
                      <a:gd name="connsiteY648" fmla="*/ 22 h 128083"/>
                      <a:gd name="connsiteX649" fmla="*/ 95277 w 107043"/>
                      <a:gd name="connsiteY649" fmla="*/ 67 h 128083"/>
                      <a:gd name="connsiteX650" fmla="*/ 95322 w 107043"/>
                      <a:gd name="connsiteY650" fmla="*/ 67 h 128083"/>
                      <a:gd name="connsiteX651" fmla="*/ 95367 w 107043"/>
                      <a:gd name="connsiteY651" fmla="*/ 112 h 128083"/>
                      <a:gd name="connsiteX652" fmla="*/ 95412 w 107043"/>
                      <a:gd name="connsiteY652" fmla="*/ 112 h 128083"/>
                      <a:gd name="connsiteX653" fmla="*/ 95456 w 107043"/>
                      <a:gd name="connsiteY653" fmla="*/ 157 h 128083"/>
                      <a:gd name="connsiteX654" fmla="*/ 95524 w 107043"/>
                      <a:gd name="connsiteY654" fmla="*/ 225 h 128083"/>
                      <a:gd name="connsiteX655" fmla="*/ 95591 w 107043"/>
                      <a:gd name="connsiteY655" fmla="*/ 494 h 128083"/>
                      <a:gd name="connsiteX656" fmla="*/ 95322 w 107043"/>
                      <a:gd name="connsiteY656" fmla="*/ 561 h 128083"/>
                      <a:gd name="connsiteX657" fmla="*/ 95232 w 107043"/>
                      <a:gd name="connsiteY657" fmla="*/ 516 h 128083"/>
                      <a:gd name="connsiteX658" fmla="*/ 95232 w 107043"/>
                      <a:gd name="connsiteY658" fmla="*/ 516 h 128083"/>
                      <a:gd name="connsiteX659" fmla="*/ 95187 w 107043"/>
                      <a:gd name="connsiteY659" fmla="*/ 516 h 128083"/>
                      <a:gd name="connsiteX660" fmla="*/ 95187 w 107043"/>
                      <a:gd name="connsiteY660" fmla="*/ 516 h 128083"/>
                      <a:gd name="connsiteX661" fmla="*/ 95142 w 107043"/>
                      <a:gd name="connsiteY661" fmla="*/ 516 h 128083"/>
                      <a:gd name="connsiteX662" fmla="*/ 95142 w 107043"/>
                      <a:gd name="connsiteY662" fmla="*/ 516 h 128083"/>
                      <a:gd name="connsiteX663" fmla="*/ 95120 w 107043"/>
                      <a:gd name="connsiteY663" fmla="*/ 516 h 128083"/>
                      <a:gd name="connsiteX664" fmla="*/ 95120 w 107043"/>
                      <a:gd name="connsiteY664" fmla="*/ 516 h 128083"/>
                      <a:gd name="connsiteX665" fmla="*/ 95120 w 107043"/>
                      <a:gd name="connsiteY665" fmla="*/ 516 h 128083"/>
                      <a:gd name="connsiteX666" fmla="*/ 95120 w 107043"/>
                      <a:gd name="connsiteY666" fmla="*/ 516 h 128083"/>
                      <a:gd name="connsiteX667" fmla="*/ 95120 w 107043"/>
                      <a:gd name="connsiteY667" fmla="*/ 516 h 128083"/>
                      <a:gd name="connsiteX668" fmla="*/ 95120 w 107043"/>
                      <a:gd name="connsiteY668" fmla="*/ 516 h 128083"/>
                      <a:gd name="connsiteX669" fmla="*/ 95120 w 107043"/>
                      <a:gd name="connsiteY669" fmla="*/ 516 h 128083"/>
                      <a:gd name="connsiteX670" fmla="*/ 95120 w 107043"/>
                      <a:gd name="connsiteY670" fmla="*/ 516 h 128083"/>
                      <a:gd name="connsiteX671" fmla="*/ 95120 w 107043"/>
                      <a:gd name="connsiteY671" fmla="*/ 516 h 128083"/>
                      <a:gd name="connsiteX672" fmla="*/ 95120 w 107043"/>
                      <a:gd name="connsiteY672" fmla="*/ 584 h 128083"/>
                      <a:gd name="connsiteX673" fmla="*/ 95120 w 107043"/>
                      <a:gd name="connsiteY673" fmla="*/ 584 h 128083"/>
                      <a:gd name="connsiteX674" fmla="*/ 95120 w 107043"/>
                      <a:gd name="connsiteY674" fmla="*/ 651 h 128083"/>
                      <a:gd name="connsiteX675" fmla="*/ 95120 w 107043"/>
                      <a:gd name="connsiteY675" fmla="*/ 651 h 128083"/>
                      <a:gd name="connsiteX676" fmla="*/ 95120 w 107043"/>
                      <a:gd name="connsiteY676" fmla="*/ 719 h 128083"/>
                      <a:gd name="connsiteX677" fmla="*/ 95120 w 107043"/>
                      <a:gd name="connsiteY677" fmla="*/ 719 h 128083"/>
                      <a:gd name="connsiteX678" fmla="*/ 95120 w 107043"/>
                      <a:gd name="connsiteY678" fmla="*/ 786 h 128083"/>
                      <a:gd name="connsiteX679" fmla="*/ 95165 w 107043"/>
                      <a:gd name="connsiteY679" fmla="*/ 853 h 128083"/>
                      <a:gd name="connsiteX680" fmla="*/ 95165 w 107043"/>
                      <a:gd name="connsiteY680" fmla="*/ 853 h 128083"/>
                      <a:gd name="connsiteX681" fmla="*/ 95187 w 107043"/>
                      <a:gd name="connsiteY681" fmla="*/ 921 h 128083"/>
                      <a:gd name="connsiteX682" fmla="*/ 95232 w 107043"/>
                      <a:gd name="connsiteY682" fmla="*/ 1011 h 128083"/>
                      <a:gd name="connsiteX683" fmla="*/ 95277 w 107043"/>
                      <a:gd name="connsiteY683" fmla="*/ 1100 h 128083"/>
                      <a:gd name="connsiteX684" fmla="*/ 95322 w 107043"/>
                      <a:gd name="connsiteY684" fmla="*/ 1190 h 128083"/>
                      <a:gd name="connsiteX685" fmla="*/ 95367 w 107043"/>
                      <a:gd name="connsiteY685" fmla="*/ 1280 h 128083"/>
                      <a:gd name="connsiteX686" fmla="*/ 95367 w 107043"/>
                      <a:gd name="connsiteY686" fmla="*/ 1325 h 128083"/>
                      <a:gd name="connsiteX687" fmla="*/ 95412 w 107043"/>
                      <a:gd name="connsiteY687" fmla="*/ 1370 h 128083"/>
                      <a:gd name="connsiteX688" fmla="*/ 95412 w 107043"/>
                      <a:gd name="connsiteY688" fmla="*/ 1482 h 128083"/>
                      <a:gd name="connsiteX689" fmla="*/ 95479 w 107043"/>
                      <a:gd name="connsiteY689" fmla="*/ 1594 h 128083"/>
                      <a:gd name="connsiteX690" fmla="*/ 95546 w 107043"/>
                      <a:gd name="connsiteY690" fmla="*/ 1819 h 128083"/>
                      <a:gd name="connsiteX691" fmla="*/ 95636 w 107043"/>
                      <a:gd name="connsiteY691" fmla="*/ 2066 h 128083"/>
                      <a:gd name="connsiteX692" fmla="*/ 95726 w 107043"/>
                      <a:gd name="connsiteY692" fmla="*/ 2313 h 128083"/>
                      <a:gd name="connsiteX693" fmla="*/ 95816 w 107043"/>
                      <a:gd name="connsiteY693" fmla="*/ 2560 h 128083"/>
                      <a:gd name="connsiteX694" fmla="*/ 95906 w 107043"/>
                      <a:gd name="connsiteY694" fmla="*/ 2829 h 128083"/>
                      <a:gd name="connsiteX695" fmla="*/ 96018 w 107043"/>
                      <a:gd name="connsiteY695" fmla="*/ 3099 h 128083"/>
                      <a:gd name="connsiteX696" fmla="*/ 96175 w 107043"/>
                      <a:gd name="connsiteY696" fmla="*/ 3525 h 128083"/>
                      <a:gd name="connsiteX697" fmla="*/ 96220 w 107043"/>
                      <a:gd name="connsiteY697" fmla="*/ 3638 h 128083"/>
                      <a:gd name="connsiteX698" fmla="*/ 96422 w 107043"/>
                      <a:gd name="connsiteY698" fmla="*/ 4177 h 128083"/>
                      <a:gd name="connsiteX699" fmla="*/ 96512 w 107043"/>
                      <a:gd name="connsiteY699" fmla="*/ 4446 h 128083"/>
                      <a:gd name="connsiteX700" fmla="*/ 96602 w 107043"/>
                      <a:gd name="connsiteY700" fmla="*/ 4716 h 128083"/>
                      <a:gd name="connsiteX701" fmla="*/ 96692 w 107043"/>
                      <a:gd name="connsiteY701" fmla="*/ 4985 h 128083"/>
                      <a:gd name="connsiteX702" fmla="*/ 96781 w 107043"/>
                      <a:gd name="connsiteY702" fmla="*/ 5232 h 128083"/>
                      <a:gd name="connsiteX703" fmla="*/ 96849 w 107043"/>
                      <a:gd name="connsiteY703" fmla="*/ 5479 h 128083"/>
                      <a:gd name="connsiteX704" fmla="*/ 96894 w 107043"/>
                      <a:gd name="connsiteY704" fmla="*/ 5591 h 128083"/>
                      <a:gd name="connsiteX705" fmla="*/ 96894 w 107043"/>
                      <a:gd name="connsiteY705" fmla="*/ 5704 h 128083"/>
                      <a:gd name="connsiteX706" fmla="*/ 96961 w 107043"/>
                      <a:gd name="connsiteY706" fmla="*/ 5816 h 128083"/>
                      <a:gd name="connsiteX707" fmla="*/ 96961 w 107043"/>
                      <a:gd name="connsiteY707" fmla="*/ 5928 h 128083"/>
                      <a:gd name="connsiteX708" fmla="*/ 97006 w 107043"/>
                      <a:gd name="connsiteY708" fmla="*/ 6040 h 128083"/>
                      <a:gd name="connsiteX709" fmla="*/ 97006 w 107043"/>
                      <a:gd name="connsiteY709" fmla="*/ 6153 h 128083"/>
                      <a:gd name="connsiteX710" fmla="*/ 97096 w 107043"/>
                      <a:gd name="connsiteY710" fmla="*/ 6490 h 128083"/>
                      <a:gd name="connsiteX711" fmla="*/ 97163 w 107043"/>
                      <a:gd name="connsiteY711" fmla="*/ 6826 h 128083"/>
                      <a:gd name="connsiteX712" fmla="*/ 97230 w 107043"/>
                      <a:gd name="connsiteY712" fmla="*/ 7163 h 128083"/>
                      <a:gd name="connsiteX713" fmla="*/ 97298 w 107043"/>
                      <a:gd name="connsiteY713" fmla="*/ 7500 h 128083"/>
                      <a:gd name="connsiteX714" fmla="*/ 97365 w 107043"/>
                      <a:gd name="connsiteY714" fmla="*/ 7837 h 128083"/>
                      <a:gd name="connsiteX715" fmla="*/ 97433 w 107043"/>
                      <a:gd name="connsiteY715" fmla="*/ 8174 h 128083"/>
                      <a:gd name="connsiteX716" fmla="*/ 97500 w 107043"/>
                      <a:gd name="connsiteY716" fmla="*/ 8510 h 128083"/>
                      <a:gd name="connsiteX717" fmla="*/ 97567 w 107043"/>
                      <a:gd name="connsiteY717" fmla="*/ 8847 h 128083"/>
                      <a:gd name="connsiteX718" fmla="*/ 97680 w 107043"/>
                      <a:gd name="connsiteY718" fmla="*/ 9543 h 128083"/>
                      <a:gd name="connsiteX719" fmla="*/ 97792 w 107043"/>
                      <a:gd name="connsiteY719" fmla="*/ 10240 h 128083"/>
                      <a:gd name="connsiteX720" fmla="*/ 97904 w 107043"/>
                      <a:gd name="connsiteY720" fmla="*/ 10936 h 128083"/>
                      <a:gd name="connsiteX721" fmla="*/ 98016 w 107043"/>
                      <a:gd name="connsiteY721" fmla="*/ 11632 h 128083"/>
                      <a:gd name="connsiteX722" fmla="*/ 98241 w 107043"/>
                      <a:gd name="connsiteY722" fmla="*/ 13024 h 128083"/>
                      <a:gd name="connsiteX723" fmla="*/ 98353 w 107043"/>
                      <a:gd name="connsiteY723" fmla="*/ 13720 h 128083"/>
                      <a:gd name="connsiteX724" fmla="*/ 98465 w 107043"/>
                      <a:gd name="connsiteY724" fmla="*/ 14416 h 128083"/>
                      <a:gd name="connsiteX725" fmla="*/ 98578 w 107043"/>
                      <a:gd name="connsiteY725" fmla="*/ 15112 h 128083"/>
                      <a:gd name="connsiteX726" fmla="*/ 98690 w 107043"/>
                      <a:gd name="connsiteY726" fmla="*/ 15808 h 128083"/>
                      <a:gd name="connsiteX727" fmla="*/ 98802 w 107043"/>
                      <a:gd name="connsiteY727" fmla="*/ 16504 h 128083"/>
                      <a:gd name="connsiteX728" fmla="*/ 98870 w 107043"/>
                      <a:gd name="connsiteY728" fmla="*/ 16841 h 128083"/>
                      <a:gd name="connsiteX729" fmla="*/ 98937 w 107043"/>
                      <a:gd name="connsiteY729" fmla="*/ 17178 h 128083"/>
                      <a:gd name="connsiteX730" fmla="*/ 99027 w 107043"/>
                      <a:gd name="connsiteY730" fmla="*/ 17672 h 128083"/>
                      <a:gd name="connsiteX731" fmla="*/ 99027 w 107043"/>
                      <a:gd name="connsiteY731" fmla="*/ 17672 h 128083"/>
                      <a:gd name="connsiteX732" fmla="*/ 99117 w 107043"/>
                      <a:gd name="connsiteY732" fmla="*/ 18211 h 128083"/>
                      <a:gd name="connsiteX733" fmla="*/ 99207 w 107043"/>
                      <a:gd name="connsiteY733" fmla="*/ 18728 h 128083"/>
                      <a:gd name="connsiteX734" fmla="*/ 99296 w 107043"/>
                      <a:gd name="connsiteY734" fmla="*/ 19244 h 128083"/>
                      <a:gd name="connsiteX735" fmla="*/ 99386 w 107043"/>
                      <a:gd name="connsiteY735" fmla="*/ 19761 h 128083"/>
                      <a:gd name="connsiteX736" fmla="*/ 99454 w 107043"/>
                      <a:gd name="connsiteY736" fmla="*/ 20277 h 128083"/>
                      <a:gd name="connsiteX737" fmla="*/ 99521 w 107043"/>
                      <a:gd name="connsiteY737" fmla="*/ 20793 h 128083"/>
                      <a:gd name="connsiteX738" fmla="*/ 99588 w 107043"/>
                      <a:gd name="connsiteY738" fmla="*/ 21310 h 128083"/>
                      <a:gd name="connsiteX739" fmla="*/ 99656 w 107043"/>
                      <a:gd name="connsiteY739" fmla="*/ 21826 h 128083"/>
                      <a:gd name="connsiteX740" fmla="*/ 99723 w 107043"/>
                      <a:gd name="connsiteY740" fmla="*/ 22343 h 128083"/>
                      <a:gd name="connsiteX741" fmla="*/ 99858 w 107043"/>
                      <a:gd name="connsiteY741" fmla="*/ 23376 h 128083"/>
                      <a:gd name="connsiteX742" fmla="*/ 99992 w 107043"/>
                      <a:gd name="connsiteY742" fmla="*/ 24409 h 128083"/>
                      <a:gd name="connsiteX743" fmla="*/ 100127 w 107043"/>
                      <a:gd name="connsiteY743" fmla="*/ 25442 h 128083"/>
                      <a:gd name="connsiteX744" fmla="*/ 100262 w 107043"/>
                      <a:gd name="connsiteY744" fmla="*/ 26475 h 128083"/>
                      <a:gd name="connsiteX745" fmla="*/ 100397 w 107043"/>
                      <a:gd name="connsiteY745" fmla="*/ 27508 h 128083"/>
                      <a:gd name="connsiteX746" fmla="*/ 100531 w 107043"/>
                      <a:gd name="connsiteY746" fmla="*/ 28540 h 128083"/>
                      <a:gd name="connsiteX747" fmla="*/ 100666 w 107043"/>
                      <a:gd name="connsiteY747" fmla="*/ 29596 h 128083"/>
                      <a:gd name="connsiteX748" fmla="*/ 100913 w 107043"/>
                      <a:gd name="connsiteY748" fmla="*/ 31684 h 128083"/>
                      <a:gd name="connsiteX749" fmla="*/ 101160 w 107043"/>
                      <a:gd name="connsiteY749" fmla="*/ 33772 h 128083"/>
                      <a:gd name="connsiteX750" fmla="*/ 101295 w 107043"/>
                      <a:gd name="connsiteY750" fmla="*/ 34805 h 128083"/>
                      <a:gd name="connsiteX751" fmla="*/ 101430 w 107043"/>
                      <a:gd name="connsiteY751" fmla="*/ 35838 h 128083"/>
                      <a:gd name="connsiteX752" fmla="*/ 101564 w 107043"/>
                      <a:gd name="connsiteY752" fmla="*/ 36871 h 128083"/>
                      <a:gd name="connsiteX753" fmla="*/ 101699 w 107043"/>
                      <a:gd name="connsiteY753" fmla="*/ 37904 h 128083"/>
                      <a:gd name="connsiteX754" fmla="*/ 101834 w 107043"/>
                      <a:gd name="connsiteY754" fmla="*/ 38937 h 128083"/>
                      <a:gd name="connsiteX755" fmla="*/ 101901 w 107043"/>
                      <a:gd name="connsiteY755" fmla="*/ 39454 h 128083"/>
                      <a:gd name="connsiteX756" fmla="*/ 101968 w 107043"/>
                      <a:gd name="connsiteY756" fmla="*/ 39970 h 128083"/>
                      <a:gd name="connsiteX757" fmla="*/ 102036 w 107043"/>
                      <a:gd name="connsiteY757" fmla="*/ 40486 h 128083"/>
                      <a:gd name="connsiteX758" fmla="*/ 102103 w 107043"/>
                      <a:gd name="connsiteY758" fmla="*/ 41003 h 128083"/>
                      <a:gd name="connsiteX759" fmla="*/ 102171 w 107043"/>
                      <a:gd name="connsiteY759" fmla="*/ 41519 h 128083"/>
                      <a:gd name="connsiteX760" fmla="*/ 102238 w 107043"/>
                      <a:gd name="connsiteY760" fmla="*/ 42036 h 128083"/>
                      <a:gd name="connsiteX761" fmla="*/ 102305 w 107043"/>
                      <a:gd name="connsiteY761" fmla="*/ 42552 h 128083"/>
                      <a:gd name="connsiteX762" fmla="*/ 102395 w 107043"/>
                      <a:gd name="connsiteY762" fmla="*/ 43069 h 128083"/>
                      <a:gd name="connsiteX763" fmla="*/ 102485 w 107043"/>
                      <a:gd name="connsiteY763" fmla="*/ 43585 h 128083"/>
                      <a:gd name="connsiteX764" fmla="*/ 102552 w 107043"/>
                      <a:gd name="connsiteY764" fmla="*/ 44012 h 128083"/>
                      <a:gd name="connsiteX765" fmla="*/ 102552 w 107043"/>
                      <a:gd name="connsiteY765" fmla="*/ 44079 h 128083"/>
                      <a:gd name="connsiteX766" fmla="*/ 102642 w 107043"/>
                      <a:gd name="connsiteY766" fmla="*/ 44596 h 128083"/>
                      <a:gd name="connsiteX767" fmla="*/ 102732 w 107043"/>
                      <a:gd name="connsiteY767" fmla="*/ 45112 h 128083"/>
                      <a:gd name="connsiteX768" fmla="*/ 102822 w 107043"/>
                      <a:gd name="connsiteY768" fmla="*/ 45629 h 128083"/>
                      <a:gd name="connsiteX769" fmla="*/ 102912 w 107043"/>
                      <a:gd name="connsiteY769" fmla="*/ 46145 h 128083"/>
                      <a:gd name="connsiteX770" fmla="*/ 103001 w 107043"/>
                      <a:gd name="connsiteY770" fmla="*/ 46662 h 128083"/>
                      <a:gd name="connsiteX771" fmla="*/ 103091 w 107043"/>
                      <a:gd name="connsiteY771" fmla="*/ 47178 h 128083"/>
                      <a:gd name="connsiteX772" fmla="*/ 103181 w 107043"/>
                      <a:gd name="connsiteY772" fmla="*/ 47695 h 128083"/>
                      <a:gd name="connsiteX773" fmla="*/ 103271 w 107043"/>
                      <a:gd name="connsiteY773" fmla="*/ 48211 h 128083"/>
                      <a:gd name="connsiteX774" fmla="*/ 103361 w 107043"/>
                      <a:gd name="connsiteY774" fmla="*/ 48727 h 128083"/>
                      <a:gd name="connsiteX775" fmla="*/ 103473 w 107043"/>
                      <a:gd name="connsiteY775" fmla="*/ 49222 h 128083"/>
                      <a:gd name="connsiteX776" fmla="*/ 103585 w 107043"/>
                      <a:gd name="connsiteY776" fmla="*/ 49716 h 128083"/>
                      <a:gd name="connsiteX777" fmla="*/ 103698 w 107043"/>
                      <a:gd name="connsiteY777" fmla="*/ 50210 h 128083"/>
                      <a:gd name="connsiteX778" fmla="*/ 103765 w 107043"/>
                      <a:gd name="connsiteY778" fmla="*/ 50546 h 128083"/>
                      <a:gd name="connsiteX779" fmla="*/ 103832 w 107043"/>
                      <a:gd name="connsiteY779" fmla="*/ 50883 h 128083"/>
                      <a:gd name="connsiteX780" fmla="*/ 103989 w 107043"/>
                      <a:gd name="connsiteY780" fmla="*/ 51579 h 128083"/>
                      <a:gd name="connsiteX781" fmla="*/ 104147 w 107043"/>
                      <a:gd name="connsiteY781" fmla="*/ 52298 h 128083"/>
                      <a:gd name="connsiteX782" fmla="*/ 104326 w 107043"/>
                      <a:gd name="connsiteY782" fmla="*/ 53039 h 128083"/>
                      <a:gd name="connsiteX783" fmla="*/ 104686 w 107043"/>
                      <a:gd name="connsiteY783" fmla="*/ 54566 h 128083"/>
                      <a:gd name="connsiteX784" fmla="*/ 104865 w 107043"/>
                      <a:gd name="connsiteY784" fmla="*/ 55352 h 128083"/>
                      <a:gd name="connsiteX785" fmla="*/ 105045 w 107043"/>
                      <a:gd name="connsiteY785" fmla="*/ 56138 h 128083"/>
                      <a:gd name="connsiteX786" fmla="*/ 105224 w 107043"/>
                      <a:gd name="connsiteY786" fmla="*/ 56946 h 128083"/>
                      <a:gd name="connsiteX787" fmla="*/ 105404 w 107043"/>
                      <a:gd name="connsiteY787" fmla="*/ 57754 h 128083"/>
                      <a:gd name="connsiteX788" fmla="*/ 105494 w 107043"/>
                      <a:gd name="connsiteY788" fmla="*/ 58159 h 128083"/>
                      <a:gd name="connsiteX789" fmla="*/ 105584 w 107043"/>
                      <a:gd name="connsiteY789" fmla="*/ 58563 h 128083"/>
                      <a:gd name="connsiteX790" fmla="*/ 105674 w 107043"/>
                      <a:gd name="connsiteY790" fmla="*/ 58989 h 128083"/>
                      <a:gd name="connsiteX791" fmla="*/ 105763 w 107043"/>
                      <a:gd name="connsiteY791" fmla="*/ 59416 h 128083"/>
                      <a:gd name="connsiteX792" fmla="*/ 105853 w 107043"/>
                      <a:gd name="connsiteY792" fmla="*/ 59843 h 128083"/>
                      <a:gd name="connsiteX793" fmla="*/ 105943 w 107043"/>
                      <a:gd name="connsiteY793" fmla="*/ 60269 h 128083"/>
                      <a:gd name="connsiteX794" fmla="*/ 106033 w 107043"/>
                      <a:gd name="connsiteY794" fmla="*/ 60696 h 128083"/>
                      <a:gd name="connsiteX795" fmla="*/ 106100 w 107043"/>
                      <a:gd name="connsiteY795" fmla="*/ 61033 h 128083"/>
                      <a:gd name="connsiteX796" fmla="*/ 106100 w 107043"/>
                      <a:gd name="connsiteY796" fmla="*/ 61123 h 128083"/>
                      <a:gd name="connsiteX797" fmla="*/ 106190 w 107043"/>
                      <a:gd name="connsiteY797" fmla="*/ 61549 h 128083"/>
                      <a:gd name="connsiteX798" fmla="*/ 106257 w 107043"/>
                      <a:gd name="connsiteY798" fmla="*/ 61976 h 128083"/>
                      <a:gd name="connsiteX799" fmla="*/ 106325 w 107043"/>
                      <a:gd name="connsiteY799" fmla="*/ 62403 h 128083"/>
                      <a:gd name="connsiteX800" fmla="*/ 106392 w 107043"/>
                      <a:gd name="connsiteY800" fmla="*/ 62829 h 128083"/>
                      <a:gd name="connsiteX801" fmla="*/ 106459 w 107043"/>
                      <a:gd name="connsiteY801" fmla="*/ 63256 h 128083"/>
                      <a:gd name="connsiteX802" fmla="*/ 106527 w 107043"/>
                      <a:gd name="connsiteY802" fmla="*/ 63683 h 128083"/>
                      <a:gd name="connsiteX803" fmla="*/ 106594 w 107043"/>
                      <a:gd name="connsiteY803" fmla="*/ 64109 h 128083"/>
                      <a:gd name="connsiteX804" fmla="*/ 106662 w 107043"/>
                      <a:gd name="connsiteY804" fmla="*/ 64536 h 128083"/>
                      <a:gd name="connsiteX805" fmla="*/ 106729 w 107043"/>
                      <a:gd name="connsiteY805" fmla="*/ 64963 h 128083"/>
                      <a:gd name="connsiteX806" fmla="*/ 106774 w 107043"/>
                      <a:gd name="connsiteY806" fmla="*/ 65389 h 128083"/>
                      <a:gd name="connsiteX807" fmla="*/ 106819 w 107043"/>
                      <a:gd name="connsiteY807" fmla="*/ 65816 h 128083"/>
                      <a:gd name="connsiteX808" fmla="*/ 106864 w 107043"/>
                      <a:gd name="connsiteY808" fmla="*/ 66243 h 128083"/>
                      <a:gd name="connsiteX809" fmla="*/ 106909 w 107043"/>
                      <a:gd name="connsiteY809" fmla="*/ 66669 h 128083"/>
                      <a:gd name="connsiteX810" fmla="*/ 106954 w 107043"/>
                      <a:gd name="connsiteY810" fmla="*/ 67096 h 128083"/>
                      <a:gd name="connsiteX811" fmla="*/ 106954 w 107043"/>
                      <a:gd name="connsiteY811" fmla="*/ 67522 h 128083"/>
                      <a:gd name="connsiteX812" fmla="*/ 107021 w 107043"/>
                      <a:gd name="connsiteY812" fmla="*/ 67949 h 128083"/>
                      <a:gd name="connsiteX813" fmla="*/ 107021 w 107043"/>
                      <a:gd name="connsiteY813" fmla="*/ 68376 h 128083"/>
                      <a:gd name="connsiteX814" fmla="*/ 107043 w 107043"/>
                      <a:gd name="connsiteY814" fmla="*/ 68600 h 128083"/>
                      <a:gd name="connsiteX815" fmla="*/ 107043 w 107043"/>
                      <a:gd name="connsiteY815" fmla="*/ 68825 h 128083"/>
                      <a:gd name="connsiteX816" fmla="*/ 107043 w 107043"/>
                      <a:gd name="connsiteY816" fmla="*/ 69049 h 128083"/>
                      <a:gd name="connsiteX817" fmla="*/ 107043 w 107043"/>
                      <a:gd name="connsiteY817" fmla="*/ 69251 h 128083"/>
                      <a:gd name="connsiteX818" fmla="*/ 107043 w 107043"/>
                      <a:gd name="connsiteY818" fmla="*/ 69454 h 128083"/>
                      <a:gd name="connsiteX819" fmla="*/ 107043 w 107043"/>
                      <a:gd name="connsiteY819" fmla="*/ 69656 h 128083"/>
                      <a:gd name="connsiteX820" fmla="*/ 107043 w 107043"/>
                      <a:gd name="connsiteY820" fmla="*/ 69858 h 128083"/>
                      <a:gd name="connsiteX821" fmla="*/ 107043 w 107043"/>
                      <a:gd name="connsiteY821" fmla="*/ 70486 h 128083"/>
                      <a:gd name="connsiteX822" fmla="*/ 107043 w 107043"/>
                      <a:gd name="connsiteY822" fmla="*/ 70689 h 128083"/>
                      <a:gd name="connsiteX823" fmla="*/ 107043 w 107043"/>
                      <a:gd name="connsiteY823" fmla="*/ 70891 h 128083"/>
                      <a:gd name="connsiteX824" fmla="*/ 107043 w 107043"/>
                      <a:gd name="connsiteY824" fmla="*/ 71093 h 128083"/>
                      <a:gd name="connsiteX825" fmla="*/ 107043 w 107043"/>
                      <a:gd name="connsiteY825" fmla="*/ 71295 h 128083"/>
                      <a:gd name="connsiteX826" fmla="*/ 107043 w 107043"/>
                      <a:gd name="connsiteY826" fmla="*/ 71497 h 128083"/>
                      <a:gd name="connsiteX827" fmla="*/ 107043 w 107043"/>
                      <a:gd name="connsiteY827" fmla="*/ 71699 h 128083"/>
                      <a:gd name="connsiteX828" fmla="*/ 107043 w 107043"/>
                      <a:gd name="connsiteY828" fmla="*/ 71901 h 128083"/>
                      <a:gd name="connsiteX829" fmla="*/ 107043 w 107043"/>
                      <a:gd name="connsiteY829" fmla="*/ 72103 h 128083"/>
                      <a:gd name="connsiteX830" fmla="*/ 107021 w 107043"/>
                      <a:gd name="connsiteY830" fmla="*/ 72305 h 128083"/>
                      <a:gd name="connsiteX831" fmla="*/ 107021 w 107043"/>
                      <a:gd name="connsiteY831" fmla="*/ 72507 h 128083"/>
                      <a:gd name="connsiteX832" fmla="*/ 106976 w 107043"/>
                      <a:gd name="connsiteY832" fmla="*/ 72710 h 128083"/>
                      <a:gd name="connsiteX833" fmla="*/ 106976 w 107043"/>
                      <a:gd name="connsiteY833" fmla="*/ 72912 h 128083"/>
                      <a:gd name="connsiteX834" fmla="*/ 106931 w 107043"/>
                      <a:gd name="connsiteY834" fmla="*/ 73114 h 128083"/>
                      <a:gd name="connsiteX835" fmla="*/ 106931 w 107043"/>
                      <a:gd name="connsiteY835" fmla="*/ 73316 h 128083"/>
                      <a:gd name="connsiteX836" fmla="*/ 106886 w 107043"/>
                      <a:gd name="connsiteY836" fmla="*/ 73518 h 128083"/>
                      <a:gd name="connsiteX837" fmla="*/ 106886 w 107043"/>
                      <a:gd name="connsiteY837" fmla="*/ 73720 h 128083"/>
                      <a:gd name="connsiteX838" fmla="*/ 106819 w 107043"/>
                      <a:gd name="connsiteY838" fmla="*/ 73922 h 128083"/>
                      <a:gd name="connsiteX839" fmla="*/ 106819 w 107043"/>
                      <a:gd name="connsiteY839" fmla="*/ 74124 h 128083"/>
                      <a:gd name="connsiteX840" fmla="*/ 106774 w 107043"/>
                      <a:gd name="connsiteY840" fmla="*/ 74169 h 128083"/>
                      <a:gd name="connsiteX841" fmla="*/ 106774 w 107043"/>
                      <a:gd name="connsiteY841" fmla="*/ 74326 h 128083"/>
                      <a:gd name="connsiteX842" fmla="*/ 106706 w 107043"/>
                      <a:gd name="connsiteY842" fmla="*/ 74528 h 128083"/>
                      <a:gd name="connsiteX843" fmla="*/ 106662 w 107043"/>
                      <a:gd name="connsiteY843" fmla="*/ 74730 h 128083"/>
                      <a:gd name="connsiteX844" fmla="*/ 106617 w 107043"/>
                      <a:gd name="connsiteY844" fmla="*/ 74933 h 128083"/>
                      <a:gd name="connsiteX845" fmla="*/ 106572 w 107043"/>
                      <a:gd name="connsiteY845" fmla="*/ 75135 h 128083"/>
                      <a:gd name="connsiteX846" fmla="*/ 106527 w 107043"/>
                      <a:gd name="connsiteY846" fmla="*/ 75337 h 128083"/>
                      <a:gd name="connsiteX847" fmla="*/ 106482 w 107043"/>
                      <a:gd name="connsiteY847" fmla="*/ 75539 h 128083"/>
                      <a:gd name="connsiteX848" fmla="*/ 106437 w 107043"/>
                      <a:gd name="connsiteY848" fmla="*/ 75741 h 128083"/>
                      <a:gd name="connsiteX849" fmla="*/ 106392 w 107043"/>
                      <a:gd name="connsiteY849" fmla="*/ 75943 h 128083"/>
                      <a:gd name="connsiteX850" fmla="*/ 106347 w 107043"/>
                      <a:gd name="connsiteY850" fmla="*/ 76145 h 128083"/>
                      <a:gd name="connsiteX851" fmla="*/ 106280 w 107043"/>
                      <a:gd name="connsiteY851" fmla="*/ 76370 h 128083"/>
                      <a:gd name="connsiteX852" fmla="*/ 106213 w 107043"/>
                      <a:gd name="connsiteY852" fmla="*/ 76594 h 128083"/>
                      <a:gd name="connsiteX853" fmla="*/ 106145 w 107043"/>
                      <a:gd name="connsiteY853" fmla="*/ 76819 h 128083"/>
                      <a:gd name="connsiteX854" fmla="*/ 106078 w 107043"/>
                      <a:gd name="connsiteY854" fmla="*/ 77043 h 128083"/>
                      <a:gd name="connsiteX855" fmla="*/ 106010 w 107043"/>
                      <a:gd name="connsiteY855" fmla="*/ 77268 h 128083"/>
                      <a:gd name="connsiteX856" fmla="*/ 105943 w 107043"/>
                      <a:gd name="connsiteY856" fmla="*/ 77493 h 128083"/>
                      <a:gd name="connsiteX857" fmla="*/ 105876 w 107043"/>
                      <a:gd name="connsiteY857" fmla="*/ 77717 h 128083"/>
                      <a:gd name="connsiteX858" fmla="*/ 105808 w 107043"/>
                      <a:gd name="connsiteY858" fmla="*/ 77942 h 128083"/>
                      <a:gd name="connsiteX859" fmla="*/ 105718 w 107043"/>
                      <a:gd name="connsiteY859" fmla="*/ 78166 h 128083"/>
                      <a:gd name="connsiteX860" fmla="*/ 105629 w 107043"/>
                      <a:gd name="connsiteY860" fmla="*/ 78391 h 128083"/>
                      <a:gd name="connsiteX861" fmla="*/ 105539 w 107043"/>
                      <a:gd name="connsiteY861" fmla="*/ 78615 h 128083"/>
                      <a:gd name="connsiteX862" fmla="*/ 105449 w 107043"/>
                      <a:gd name="connsiteY862" fmla="*/ 78840 h 128083"/>
                      <a:gd name="connsiteX863" fmla="*/ 105359 w 107043"/>
                      <a:gd name="connsiteY863" fmla="*/ 79064 h 128083"/>
                      <a:gd name="connsiteX864" fmla="*/ 105269 w 107043"/>
                      <a:gd name="connsiteY864" fmla="*/ 79289 h 128083"/>
                      <a:gd name="connsiteX865" fmla="*/ 105180 w 107043"/>
                      <a:gd name="connsiteY865" fmla="*/ 79513 h 128083"/>
                      <a:gd name="connsiteX866" fmla="*/ 105090 w 107043"/>
                      <a:gd name="connsiteY866" fmla="*/ 79738 h 128083"/>
                      <a:gd name="connsiteX867" fmla="*/ 105000 w 107043"/>
                      <a:gd name="connsiteY867" fmla="*/ 79963 h 128083"/>
                      <a:gd name="connsiteX868" fmla="*/ 104910 w 107043"/>
                      <a:gd name="connsiteY868" fmla="*/ 80187 h 128083"/>
                      <a:gd name="connsiteX869" fmla="*/ 104820 w 107043"/>
                      <a:gd name="connsiteY869" fmla="*/ 80412 h 128083"/>
                      <a:gd name="connsiteX870" fmla="*/ 104730 w 107043"/>
                      <a:gd name="connsiteY870" fmla="*/ 80636 h 128083"/>
                      <a:gd name="connsiteX871" fmla="*/ 104641 w 107043"/>
                      <a:gd name="connsiteY871" fmla="*/ 80861 h 128083"/>
                      <a:gd name="connsiteX872" fmla="*/ 104551 w 107043"/>
                      <a:gd name="connsiteY872" fmla="*/ 81085 h 128083"/>
                      <a:gd name="connsiteX873" fmla="*/ 104438 w 107043"/>
                      <a:gd name="connsiteY873" fmla="*/ 81310 h 128083"/>
                      <a:gd name="connsiteX874" fmla="*/ 104326 w 107043"/>
                      <a:gd name="connsiteY874" fmla="*/ 81534 h 128083"/>
                      <a:gd name="connsiteX875" fmla="*/ 104214 w 107043"/>
                      <a:gd name="connsiteY875" fmla="*/ 81759 h 128083"/>
                      <a:gd name="connsiteX876" fmla="*/ 104102 w 107043"/>
                      <a:gd name="connsiteY876" fmla="*/ 81984 h 128083"/>
                      <a:gd name="connsiteX877" fmla="*/ 103989 w 107043"/>
                      <a:gd name="connsiteY877" fmla="*/ 82208 h 128083"/>
                      <a:gd name="connsiteX878" fmla="*/ 103877 w 107043"/>
                      <a:gd name="connsiteY878" fmla="*/ 82433 h 128083"/>
                      <a:gd name="connsiteX879" fmla="*/ 103765 w 107043"/>
                      <a:gd name="connsiteY879" fmla="*/ 82657 h 128083"/>
                      <a:gd name="connsiteX880" fmla="*/ 103653 w 107043"/>
                      <a:gd name="connsiteY880" fmla="*/ 82882 h 128083"/>
                      <a:gd name="connsiteX881" fmla="*/ 103428 w 107043"/>
                      <a:gd name="connsiteY881" fmla="*/ 83331 h 128083"/>
                      <a:gd name="connsiteX882" fmla="*/ 103203 w 107043"/>
                      <a:gd name="connsiteY882" fmla="*/ 83780 h 128083"/>
                      <a:gd name="connsiteX883" fmla="*/ 102957 w 107043"/>
                      <a:gd name="connsiteY883" fmla="*/ 84229 h 128083"/>
                      <a:gd name="connsiteX884" fmla="*/ 102710 w 107043"/>
                      <a:gd name="connsiteY884" fmla="*/ 84678 h 128083"/>
                      <a:gd name="connsiteX885" fmla="*/ 102463 w 107043"/>
                      <a:gd name="connsiteY885" fmla="*/ 85105 h 128083"/>
                      <a:gd name="connsiteX886" fmla="*/ 102215 w 107043"/>
                      <a:gd name="connsiteY886" fmla="*/ 85531 h 128083"/>
                      <a:gd name="connsiteX887" fmla="*/ 101968 w 107043"/>
                      <a:gd name="connsiteY887" fmla="*/ 85958 h 128083"/>
                      <a:gd name="connsiteX888" fmla="*/ 101722 w 107043"/>
                      <a:gd name="connsiteY888" fmla="*/ 86385 h 128083"/>
                      <a:gd name="connsiteX889" fmla="*/ 101497 w 107043"/>
                      <a:gd name="connsiteY889" fmla="*/ 86766 h 128083"/>
                      <a:gd name="connsiteX890" fmla="*/ 101497 w 107043"/>
                      <a:gd name="connsiteY890" fmla="*/ 86811 h 128083"/>
                      <a:gd name="connsiteX891" fmla="*/ 101205 w 107043"/>
                      <a:gd name="connsiteY891" fmla="*/ 87238 h 128083"/>
                      <a:gd name="connsiteX892" fmla="*/ 100935 w 107043"/>
                      <a:gd name="connsiteY892" fmla="*/ 87665 h 128083"/>
                      <a:gd name="connsiteX893" fmla="*/ 100666 w 107043"/>
                      <a:gd name="connsiteY893" fmla="*/ 88091 h 128083"/>
                      <a:gd name="connsiteX894" fmla="*/ 100397 w 107043"/>
                      <a:gd name="connsiteY894" fmla="*/ 88518 h 128083"/>
                      <a:gd name="connsiteX895" fmla="*/ 100127 w 107043"/>
                      <a:gd name="connsiteY895" fmla="*/ 88945 h 128083"/>
                      <a:gd name="connsiteX896" fmla="*/ 99858 w 107043"/>
                      <a:gd name="connsiteY896" fmla="*/ 89371 h 128083"/>
                      <a:gd name="connsiteX897" fmla="*/ 99588 w 107043"/>
                      <a:gd name="connsiteY897" fmla="*/ 89798 h 128083"/>
                      <a:gd name="connsiteX898" fmla="*/ 99319 w 107043"/>
                      <a:gd name="connsiteY898" fmla="*/ 90225 h 128083"/>
                      <a:gd name="connsiteX899" fmla="*/ 99049 w 107043"/>
                      <a:gd name="connsiteY899" fmla="*/ 90651 h 128083"/>
                      <a:gd name="connsiteX900" fmla="*/ 98757 w 107043"/>
                      <a:gd name="connsiteY900" fmla="*/ 91078 h 128083"/>
                      <a:gd name="connsiteX901" fmla="*/ 98465 w 107043"/>
                      <a:gd name="connsiteY901" fmla="*/ 91504 h 128083"/>
                      <a:gd name="connsiteX902" fmla="*/ 98174 w 107043"/>
                      <a:gd name="connsiteY902" fmla="*/ 91931 h 128083"/>
                      <a:gd name="connsiteX903" fmla="*/ 97882 w 107043"/>
                      <a:gd name="connsiteY903" fmla="*/ 92358 h 128083"/>
                      <a:gd name="connsiteX904" fmla="*/ 97590 w 107043"/>
                      <a:gd name="connsiteY904" fmla="*/ 92784 h 128083"/>
                      <a:gd name="connsiteX905" fmla="*/ 97028 w 107043"/>
                      <a:gd name="connsiteY905" fmla="*/ 93615 h 128083"/>
                      <a:gd name="connsiteX906" fmla="*/ 96467 w 107043"/>
                      <a:gd name="connsiteY906" fmla="*/ 94446 h 128083"/>
                      <a:gd name="connsiteX907" fmla="*/ 95906 w 107043"/>
                      <a:gd name="connsiteY907" fmla="*/ 95254 h 128083"/>
                      <a:gd name="connsiteX908" fmla="*/ 94783 w 107043"/>
                      <a:gd name="connsiteY908" fmla="*/ 96871 h 128083"/>
                      <a:gd name="connsiteX909" fmla="*/ 94221 w 107043"/>
                      <a:gd name="connsiteY909" fmla="*/ 97680 h 128083"/>
                      <a:gd name="connsiteX910" fmla="*/ 93683 w 107043"/>
                      <a:gd name="connsiteY910" fmla="*/ 98466 h 128083"/>
                      <a:gd name="connsiteX911" fmla="*/ 93144 w 107043"/>
                      <a:gd name="connsiteY911" fmla="*/ 99251 h 128083"/>
                      <a:gd name="connsiteX912" fmla="*/ 92874 w 107043"/>
                      <a:gd name="connsiteY912" fmla="*/ 99633 h 128083"/>
                      <a:gd name="connsiteX913" fmla="*/ 92605 w 107043"/>
                      <a:gd name="connsiteY913" fmla="*/ 100015 h 128083"/>
                      <a:gd name="connsiteX914" fmla="*/ 92335 w 107043"/>
                      <a:gd name="connsiteY914" fmla="*/ 100397 h 128083"/>
                      <a:gd name="connsiteX915" fmla="*/ 92088 w 107043"/>
                      <a:gd name="connsiteY915" fmla="*/ 100778 h 128083"/>
                      <a:gd name="connsiteX916" fmla="*/ 91841 w 107043"/>
                      <a:gd name="connsiteY916" fmla="*/ 101160 h 128083"/>
                      <a:gd name="connsiteX917" fmla="*/ 91774 w 107043"/>
                      <a:gd name="connsiteY917" fmla="*/ 101250 h 128083"/>
                      <a:gd name="connsiteX918" fmla="*/ 91594 w 107043"/>
                      <a:gd name="connsiteY918" fmla="*/ 101542 h 128083"/>
                      <a:gd name="connsiteX919" fmla="*/ 91347 w 107043"/>
                      <a:gd name="connsiteY919" fmla="*/ 101924 h 128083"/>
                      <a:gd name="connsiteX920" fmla="*/ 91100 w 107043"/>
                      <a:gd name="connsiteY920" fmla="*/ 102305 h 128083"/>
                      <a:gd name="connsiteX921" fmla="*/ 90853 w 107043"/>
                      <a:gd name="connsiteY921" fmla="*/ 102665 h 128083"/>
                      <a:gd name="connsiteX922" fmla="*/ 90629 w 107043"/>
                      <a:gd name="connsiteY922" fmla="*/ 103024 h 128083"/>
                      <a:gd name="connsiteX923" fmla="*/ 90404 w 107043"/>
                      <a:gd name="connsiteY923" fmla="*/ 103361 h 128083"/>
                      <a:gd name="connsiteX924" fmla="*/ 90180 w 107043"/>
                      <a:gd name="connsiteY924" fmla="*/ 103720 h 128083"/>
                      <a:gd name="connsiteX925" fmla="*/ 89955 w 107043"/>
                      <a:gd name="connsiteY925" fmla="*/ 104079 h 128083"/>
                      <a:gd name="connsiteX926" fmla="*/ 89730 w 107043"/>
                      <a:gd name="connsiteY926" fmla="*/ 104439 h 128083"/>
                      <a:gd name="connsiteX927" fmla="*/ 89281 w 107043"/>
                      <a:gd name="connsiteY927" fmla="*/ 105180 h 128083"/>
                      <a:gd name="connsiteX928" fmla="*/ 88832 w 107043"/>
                      <a:gd name="connsiteY928" fmla="*/ 105921 h 128083"/>
                      <a:gd name="connsiteX929" fmla="*/ 88383 w 107043"/>
                      <a:gd name="connsiteY929" fmla="*/ 106684 h 128083"/>
                      <a:gd name="connsiteX930" fmla="*/ 87934 w 107043"/>
                      <a:gd name="connsiteY930" fmla="*/ 107470 h 128083"/>
                      <a:gd name="connsiteX931" fmla="*/ 86991 w 107043"/>
                      <a:gd name="connsiteY931" fmla="*/ 109064 h 128083"/>
                      <a:gd name="connsiteX932" fmla="*/ 86048 w 107043"/>
                      <a:gd name="connsiteY932" fmla="*/ 110681 h 128083"/>
                      <a:gd name="connsiteX933" fmla="*/ 85554 w 107043"/>
                      <a:gd name="connsiteY933" fmla="*/ 111512 h 128083"/>
                      <a:gd name="connsiteX934" fmla="*/ 85060 w 107043"/>
                      <a:gd name="connsiteY934" fmla="*/ 112343 h 128083"/>
                      <a:gd name="connsiteX935" fmla="*/ 84566 w 107043"/>
                      <a:gd name="connsiteY935" fmla="*/ 113174 h 128083"/>
                      <a:gd name="connsiteX936" fmla="*/ 84072 w 107043"/>
                      <a:gd name="connsiteY936" fmla="*/ 114004 h 128083"/>
                      <a:gd name="connsiteX937" fmla="*/ 83825 w 107043"/>
                      <a:gd name="connsiteY937" fmla="*/ 114409 h 128083"/>
                      <a:gd name="connsiteX938" fmla="*/ 83578 w 107043"/>
                      <a:gd name="connsiteY938" fmla="*/ 114813 h 128083"/>
                      <a:gd name="connsiteX939" fmla="*/ 83331 w 107043"/>
                      <a:gd name="connsiteY939" fmla="*/ 115217 h 128083"/>
                      <a:gd name="connsiteX940" fmla="*/ 83084 w 107043"/>
                      <a:gd name="connsiteY940" fmla="*/ 115621 h 128083"/>
                      <a:gd name="connsiteX941" fmla="*/ 82837 w 107043"/>
                      <a:gd name="connsiteY941" fmla="*/ 116025 h 128083"/>
                      <a:gd name="connsiteX942" fmla="*/ 82657 w 107043"/>
                      <a:gd name="connsiteY942" fmla="*/ 116317 h 128083"/>
                      <a:gd name="connsiteX943" fmla="*/ 82590 w 107043"/>
                      <a:gd name="connsiteY943" fmla="*/ 116430 h 128083"/>
                      <a:gd name="connsiteX944" fmla="*/ 82343 w 107043"/>
                      <a:gd name="connsiteY944" fmla="*/ 116834 h 128083"/>
                      <a:gd name="connsiteX945" fmla="*/ 82096 w 107043"/>
                      <a:gd name="connsiteY945" fmla="*/ 117238 h 128083"/>
                      <a:gd name="connsiteX946" fmla="*/ 81849 w 107043"/>
                      <a:gd name="connsiteY946" fmla="*/ 117642 h 128083"/>
                      <a:gd name="connsiteX947" fmla="*/ 81602 w 107043"/>
                      <a:gd name="connsiteY947" fmla="*/ 118046 h 128083"/>
                      <a:gd name="connsiteX948" fmla="*/ 81332 w 107043"/>
                      <a:gd name="connsiteY948" fmla="*/ 118451 h 128083"/>
                      <a:gd name="connsiteX949" fmla="*/ 81063 w 107043"/>
                      <a:gd name="connsiteY949" fmla="*/ 118855 h 128083"/>
                      <a:gd name="connsiteX950" fmla="*/ 80793 w 107043"/>
                      <a:gd name="connsiteY950" fmla="*/ 119259 h 128083"/>
                      <a:gd name="connsiteX951" fmla="*/ 80524 w 107043"/>
                      <a:gd name="connsiteY951" fmla="*/ 119663 h 128083"/>
                      <a:gd name="connsiteX952" fmla="*/ 80254 w 107043"/>
                      <a:gd name="connsiteY952" fmla="*/ 120045 h 128083"/>
                      <a:gd name="connsiteX953" fmla="*/ 79985 w 107043"/>
                      <a:gd name="connsiteY953" fmla="*/ 120427 h 128083"/>
                      <a:gd name="connsiteX954" fmla="*/ 79716 w 107043"/>
                      <a:gd name="connsiteY954" fmla="*/ 120808 h 128083"/>
                      <a:gd name="connsiteX955" fmla="*/ 79446 w 107043"/>
                      <a:gd name="connsiteY955" fmla="*/ 121190 h 128083"/>
                      <a:gd name="connsiteX956" fmla="*/ 79177 w 107043"/>
                      <a:gd name="connsiteY956" fmla="*/ 121572 h 128083"/>
                      <a:gd name="connsiteX957" fmla="*/ 78907 w 107043"/>
                      <a:gd name="connsiteY957" fmla="*/ 121954 h 128083"/>
                      <a:gd name="connsiteX958" fmla="*/ 78638 w 107043"/>
                      <a:gd name="connsiteY958" fmla="*/ 122335 h 128083"/>
                      <a:gd name="connsiteX959" fmla="*/ 78368 w 107043"/>
                      <a:gd name="connsiteY959" fmla="*/ 122694 h 128083"/>
                      <a:gd name="connsiteX960" fmla="*/ 78099 w 107043"/>
                      <a:gd name="connsiteY960" fmla="*/ 123054 h 128083"/>
                      <a:gd name="connsiteX961" fmla="*/ 77829 w 107043"/>
                      <a:gd name="connsiteY961" fmla="*/ 123413 h 128083"/>
                      <a:gd name="connsiteX962" fmla="*/ 77560 w 107043"/>
                      <a:gd name="connsiteY962" fmla="*/ 123772 h 128083"/>
                      <a:gd name="connsiteX963" fmla="*/ 77290 w 107043"/>
                      <a:gd name="connsiteY963" fmla="*/ 124109 h 128083"/>
                      <a:gd name="connsiteX964" fmla="*/ 77021 w 107043"/>
                      <a:gd name="connsiteY964" fmla="*/ 124446 h 128083"/>
                      <a:gd name="connsiteX965" fmla="*/ 76751 w 107043"/>
                      <a:gd name="connsiteY965" fmla="*/ 124783 h 128083"/>
                      <a:gd name="connsiteX966" fmla="*/ 76482 w 107043"/>
                      <a:gd name="connsiteY966" fmla="*/ 125120 h 128083"/>
                      <a:gd name="connsiteX967" fmla="*/ 76213 w 107043"/>
                      <a:gd name="connsiteY967" fmla="*/ 125434 h 128083"/>
                      <a:gd name="connsiteX968" fmla="*/ 76078 w 107043"/>
                      <a:gd name="connsiteY968" fmla="*/ 125591 h 128083"/>
                      <a:gd name="connsiteX969" fmla="*/ 75943 w 107043"/>
                      <a:gd name="connsiteY969" fmla="*/ 125748 h 128083"/>
                      <a:gd name="connsiteX970" fmla="*/ 75808 w 107043"/>
                      <a:gd name="connsiteY970" fmla="*/ 125906 h 128083"/>
                      <a:gd name="connsiteX971" fmla="*/ 75674 w 107043"/>
                      <a:gd name="connsiteY971" fmla="*/ 126063 h 128083"/>
                      <a:gd name="connsiteX972" fmla="*/ 75539 w 107043"/>
                      <a:gd name="connsiteY972" fmla="*/ 126220 h 128083"/>
                      <a:gd name="connsiteX973" fmla="*/ 75404 w 107043"/>
                      <a:gd name="connsiteY973" fmla="*/ 126377 h 128083"/>
                      <a:gd name="connsiteX974" fmla="*/ 75269 w 107043"/>
                      <a:gd name="connsiteY974" fmla="*/ 126534 h 128083"/>
                      <a:gd name="connsiteX975" fmla="*/ 75135 w 107043"/>
                      <a:gd name="connsiteY975" fmla="*/ 126692 h 128083"/>
                      <a:gd name="connsiteX976" fmla="*/ 75000 w 107043"/>
                      <a:gd name="connsiteY976" fmla="*/ 126849 h 128083"/>
                      <a:gd name="connsiteX977" fmla="*/ 74865 w 107043"/>
                      <a:gd name="connsiteY977" fmla="*/ 127006 h 128083"/>
                      <a:gd name="connsiteX978" fmla="*/ 74730 w 107043"/>
                      <a:gd name="connsiteY978" fmla="*/ 127141 h 128083"/>
                      <a:gd name="connsiteX979" fmla="*/ 74573 w 107043"/>
                      <a:gd name="connsiteY979" fmla="*/ 127298 h 128083"/>
                      <a:gd name="connsiteX980" fmla="*/ 74573 w 107043"/>
                      <a:gd name="connsiteY980" fmla="*/ 127298 h 128083"/>
                      <a:gd name="connsiteX981" fmla="*/ 74528 w 107043"/>
                      <a:gd name="connsiteY981" fmla="*/ 127343 h 128083"/>
                      <a:gd name="connsiteX982" fmla="*/ 74461 w 107043"/>
                      <a:gd name="connsiteY982" fmla="*/ 127388 h 128083"/>
                      <a:gd name="connsiteX983" fmla="*/ 74394 w 107043"/>
                      <a:gd name="connsiteY983" fmla="*/ 127433 h 128083"/>
                      <a:gd name="connsiteX984" fmla="*/ 74326 w 107043"/>
                      <a:gd name="connsiteY984" fmla="*/ 127477 h 128083"/>
                      <a:gd name="connsiteX985" fmla="*/ 74259 w 107043"/>
                      <a:gd name="connsiteY985" fmla="*/ 127522 h 128083"/>
                      <a:gd name="connsiteX986" fmla="*/ 74192 w 107043"/>
                      <a:gd name="connsiteY986" fmla="*/ 127567 h 128083"/>
                      <a:gd name="connsiteX987" fmla="*/ 74124 w 107043"/>
                      <a:gd name="connsiteY987" fmla="*/ 127612 h 128083"/>
                      <a:gd name="connsiteX988" fmla="*/ 74057 w 107043"/>
                      <a:gd name="connsiteY988" fmla="*/ 127657 h 128083"/>
                      <a:gd name="connsiteX989" fmla="*/ 73989 w 107043"/>
                      <a:gd name="connsiteY989" fmla="*/ 127702 h 128083"/>
                      <a:gd name="connsiteX990" fmla="*/ 73922 w 107043"/>
                      <a:gd name="connsiteY990" fmla="*/ 127747 h 128083"/>
                      <a:gd name="connsiteX991" fmla="*/ 73810 w 107043"/>
                      <a:gd name="connsiteY991" fmla="*/ 127814 h 128083"/>
                      <a:gd name="connsiteX992" fmla="*/ 73810 w 107043"/>
                      <a:gd name="connsiteY992" fmla="*/ 127814 h 128083"/>
                      <a:gd name="connsiteX993" fmla="*/ 73675 w 107043"/>
                      <a:gd name="connsiteY993" fmla="*/ 127882 h 128083"/>
                      <a:gd name="connsiteX994" fmla="*/ 73540 w 107043"/>
                      <a:gd name="connsiteY994" fmla="*/ 127927 h 128083"/>
                      <a:gd name="connsiteX995" fmla="*/ 73406 w 107043"/>
                      <a:gd name="connsiteY995" fmla="*/ 127972 h 128083"/>
                      <a:gd name="connsiteX996" fmla="*/ 73271 w 107043"/>
                      <a:gd name="connsiteY996" fmla="*/ 128016 h 128083"/>
                      <a:gd name="connsiteX997" fmla="*/ 73136 w 107043"/>
                      <a:gd name="connsiteY997" fmla="*/ 128016 h 128083"/>
                      <a:gd name="connsiteX998" fmla="*/ 73001 w 107043"/>
                      <a:gd name="connsiteY998" fmla="*/ 128061 h 128083"/>
                      <a:gd name="connsiteX999" fmla="*/ 72867 w 107043"/>
                      <a:gd name="connsiteY999" fmla="*/ 128061 h 128083"/>
                      <a:gd name="connsiteX1000" fmla="*/ 72732 w 107043"/>
                      <a:gd name="connsiteY1000" fmla="*/ 128084 h 128083"/>
                      <a:gd name="connsiteX1001" fmla="*/ 72597 w 107043"/>
                      <a:gd name="connsiteY1001" fmla="*/ 128084 h 128083"/>
                      <a:gd name="connsiteX1002" fmla="*/ 72462 w 107043"/>
                      <a:gd name="connsiteY1002" fmla="*/ 128084 h 128083"/>
                      <a:gd name="connsiteX1003" fmla="*/ 72193 w 107043"/>
                      <a:gd name="connsiteY1003" fmla="*/ 128084 h 128083"/>
                      <a:gd name="connsiteX1004" fmla="*/ 72058 w 107043"/>
                      <a:gd name="connsiteY1004" fmla="*/ 128084 h 128083"/>
                      <a:gd name="connsiteX1005" fmla="*/ 71924 w 107043"/>
                      <a:gd name="connsiteY1005" fmla="*/ 128084 h 128083"/>
                      <a:gd name="connsiteX1006" fmla="*/ 71789 w 107043"/>
                      <a:gd name="connsiteY1006" fmla="*/ 128084 h 128083"/>
                      <a:gd name="connsiteX1007" fmla="*/ 71654 w 107043"/>
                      <a:gd name="connsiteY1007" fmla="*/ 128084 h 128083"/>
                      <a:gd name="connsiteX1008" fmla="*/ 71519 w 107043"/>
                      <a:gd name="connsiteY1008" fmla="*/ 128039 h 128083"/>
                      <a:gd name="connsiteX1009" fmla="*/ 71385 w 107043"/>
                      <a:gd name="connsiteY1009" fmla="*/ 128039 h 128083"/>
                      <a:gd name="connsiteX1010" fmla="*/ 71250 w 107043"/>
                      <a:gd name="connsiteY1010" fmla="*/ 127994 h 128083"/>
                      <a:gd name="connsiteX1011" fmla="*/ 71115 w 107043"/>
                      <a:gd name="connsiteY1011" fmla="*/ 127994 h 128083"/>
                      <a:gd name="connsiteX1012" fmla="*/ 70980 w 107043"/>
                      <a:gd name="connsiteY1012" fmla="*/ 127927 h 128083"/>
                      <a:gd name="connsiteX1013" fmla="*/ 70846 w 107043"/>
                      <a:gd name="connsiteY1013" fmla="*/ 127927 h 128083"/>
                      <a:gd name="connsiteX1014" fmla="*/ 70689 w 107043"/>
                      <a:gd name="connsiteY1014" fmla="*/ 127859 h 128083"/>
                      <a:gd name="connsiteX1015" fmla="*/ 70554 w 107043"/>
                      <a:gd name="connsiteY1015" fmla="*/ 127814 h 128083"/>
                      <a:gd name="connsiteX1016" fmla="*/ 70397 w 107043"/>
                      <a:gd name="connsiteY1016" fmla="*/ 127769 h 128083"/>
                      <a:gd name="connsiteX1017" fmla="*/ 70239 w 107043"/>
                      <a:gd name="connsiteY1017" fmla="*/ 127725 h 128083"/>
                      <a:gd name="connsiteX1018" fmla="*/ 70082 w 107043"/>
                      <a:gd name="connsiteY1018" fmla="*/ 127680 h 128083"/>
                      <a:gd name="connsiteX1019" fmla="*/ 69925 w 107043"/>
                      <a:gd name="connsiteY1019" fmla="*/ 127635 h 128083"/>
                      <a:gd name="connsiteX1020" fmla="*/ 69768 w 107043"/>
                      <a:gd name="connsiteY1020" fmla="*/ 127590 h 128083"/>
                      <a:gd name="connsiteX1021" fmla="*/ 69611 w 107043"/>
                      <a:gd name="connsiteY1021" fmla="*/ 127545 h 128083"/>
                      <a:gd name="connsiteX1022" fmla="*/ 69454 w 107043"/>
                      <a:gd name="connsiteY1022" fmla="*/ 127500 h 128083"/>
                      <a:gd name="connsiteX1023" fmla="*/ 69296 w 107043"/>
                      <a:gd name="connsiteY1023" fmla="*/ 127455 h 128083"/>
                      <a:gd name="connsiteX1024" fmla="*/ 69139 w 107043"/>
                      <a:gd name="connsiteY1024" fmla="*/ 127410 h 128083"/>
                      <a:gd name="connsiteX1025" fmla="*/ 68982 w 107043"/>
                      <a:gd name="connsiteY1025" fmla="*/ 127343 h 128083"/>
                      <a:gd name="connsiteX1026" fmla="*/ 68825 w 107043"/>
                      <a:gd name="connsiteY1026" fmla="*/ 127275 h 128083"/>
                      <a:gd name="connsiteX1027" fmla="*/ 68668 w 107043"/>
                      <a:gd name="connsiteY1027" fmla="*/ 127208 h 128083"/>
                      <a:gd name="connsiteX1028" fmla="*/ 68510 w 107043"/>
                      <a:gd name="connsiteY1028" fmla="*/ 127141 h 128083"/>
                      <a:gd name="connsiteX1029" fmla="*/ 68353 w 107043"/>
                      <a:gd name="connsiteY1029" fmla="*/ 127073 h 128083"/>
                      <a:gd name="connsiteX1030" fmla="*/ 68039 w 107043"/>
                      <a:gd name="connsiteY1030" fmla="*/ 126939 h 128083"/>
                      <a:gd name="connsiteX1031" fmla="*/ 67724 w 107043"/>
                      <a:gd name="connsiteY1031" fmla="*/ 126804 h 128083"/>
                      <a:gd name="connsiteX1032" fmla="*/ 67410 w 107043"/>
                      <a:gd name="connsiteY1032" fmla="*/ 126669 h 128083"/>
                      <a:gd name="connsiteX1033" fmla="*/ 67096 w 107043"/>
                      <a:gd name="connsiteY1033" fmla="*/ 126512 h 128083"/>
                      <a:gd name="connsiteX1034" fmla="*/ 66781 w 107043"/>
                      <a:gd name="connsiteY1034" fmla="*/ 126355 h 128083"/>
                      <a:gd name="connsiteX1035" fmla="*/ 66467 w 107043"/>
                      <a:gd name="connsiteY1035" fmla="*/ 126197 h 128083"/>
                      <a:gd name="connsiteX1036" fmla="*/ 66153 w 107043"/>
                      <a:gd name="connsiteY1036" fmla="*/ 126040 h 128083"/>
                      <a:gd name="connsiteX1037" fmla="*/ 65838 w 107043"/>
                      <a:gd name="connsiteY1037" fmla="*/ 125883 h 128083"/>
                      <a:gd name="connsiteX1038" fmla="*/ 65524 w 107043"/>
                      <a:gd name="connsiteY1038" fmla="*/ 125726 h 128083"/>
                      <a:gd name="connsiteX1039" fmla="*/ 65210 w 107043"/>
                      <a:gd name="connsiteY1039" fmla="*/ 125569 h 128083"/>
                      <a:gd name="connsiteX1040" fmla="*/ 64895 w 107043"/>
                      <a:gd name="connsiteY1040" fmla="*/ 125389 h 128083"/>
                      <a:gd name="connsiteX1041" fmla="*/ 64581 w 107043"/>
                      <a:gd name="connsiteY1041" fmla="*/ 125210 h 128083"/>
                      <a:gd name="connsiteX1042" fmla="*/ 64266 w 107043"/>
                      <a:gd name="connsiteY1042" fmla="*/ 125030 h 128083"/>
                      <a:gd name="connsiteX1043" fmla="*/ 63952 w 107043"/>
                      <a:gd name="connsiteY1043" fmla="*/ 124850 h 128083"/>
                      <a:gd name="connsiteX1044" fmla="*/ 63638 w 107043"/>
                      <a:gd name="connsiteY1044" fmla="*/ 124671 h 128083"/>
                      <a:gd name="connsiteX1045" fmla="*/ 63323 w 107043"/>
                      <a:gd name="connsiteY1045" fmla="*/ 124491 h 128083"/>
                      <a:gd name="connsiteX1046" fmla="*/ 63009 w 107043"/>
                      <a:gd name="connsiteY1046" fmla="*/ 124311 h 128083"/>
                      <a:gd name="connsiteX1047" fmla="*/ 62717 w 107043"/>
                      <a:gd name="connsiteY1047" fmla="*/ 124132 h 128083"/>
                      <a:gd name="connsiteX1048" fmla="*/ 62425 w 107043"/>
                      <a:gd name="connsiteY1048" fmla="*/ 123952 h 128083"/>
                      <a:gd name="connsiteX1049" fmla="*/ 62133 w 107043"/>
                      <a:gd name="connsiteY1049" fmla="*/ 123772 h 128083"/>
                      <a:gd name="connsiteX1050" fmla="*/ 61572 w 107043"/>
                      <a:gd name="connsiteY1050" fmla="*/ 123436 h 128083"/>
                      <a:gd name="connsiteX1051" fmla="*/ 61033 w 107043"/>
                      <a:gd name="connsiteY1051" fmla="*/ 123099 h 128083"/>
                      <a:gd name="connsiteX1052" fmla="*/ 60516 w 107043"/>
                      <a:gd name="connsiteY1052" fmla="*/ 122784 h 128083"/>
                      <a:gd name="connsiteX1053" fmla="*/ 60022 w 107043"/>
                      <a:gd name="connsiteY1053" fmla="*/ 122492 h 128083"/>
                      <a:gd name="connsiteX1054" fmla="*/ 59573 w 107043"/>
                      <a:gd name="connsiteY1054" fmla="*/ 122201 h 128083"/>
                      <a:gd name="connsiteX1055" fmla="*/ 58787 w 107043"/>
                      <a:gd name="connsiteY1055" fmla="*/ 121706 h 128083"/>
                      <a:gd name="connsiteX1056" fmla="*/ 58451 w 107043"/>
                      <a:gd name="connsiteY1056" fmla="*/ 121504 h 128083"/>
                      <a:gd name="connsiteX1057" fmla="*/ 58181 w 107043"/>
                      <a:gd name="connsiteY1057" fmla="*/ 121325 h 128083"/>
                      <a:gd name="connsiteX1058" fmla="*/ 57957 w 107043"/>
                      <a:gd name="connsiteY1058" fmla="*/ 121190 h 128083"/>
                      <a:gd name="connsiteX1059" fmla="*/ 57867 w 107043"/>
                      <a:gd name="connsiteY1059" fmla="*/ 121145 h 128083"/>
                      <a:gd name="connsiteX1060" fmla="*/ 57799 w 107043"/>
                      <a:gd name="connsiteY1060" fmla="*/ 121100 h 128083"/>
                      <a:gd name="connsiteX1061" fmla="*/ 57620 w 107043"/>
                      <a:gd name="connsiteY1061" fmla="*/ 121010 h 128083"/>
                      <a:gd name="connsiteX1062" fmla="*/ 57440 w 107043"/>
                      <a:gd name="connsiteY1062" fmla="*/ 120921 h 128083"/>
                      <a:gd name="connsiteX1063" fmla="*/ 57260 w 107043"/>
                      <a:gd name="connsiteY1063" fmla="*/ 120831 h 128083"/>
                      <a:gd name="connsiteX1064" fmla="*/ 57081 w 107043"/>
                      <a:gd name="connsiteY1064" fmla="*/ 120741 h 128083"/>
                      <a:gd name="connsiteX1065" fmla="*/ 56901 w 107043"/>
                      <a:gd name="connsiteY1065" fmla="*/ 120651 h 128083"/>
                      <a:gd name="connsiteX1066" fmla="*/ 56721 w 107043"/>
                      <a:gd name="connsiteY1066" fmla="*/ 120561 h 128083"/>
                      <a:gd name="connsiteX1067" fmla="*/ 56362 w 107043"/>
                      <a:gd name="connsiteY1067" fmla="*/ 120382 h 128083"/>
                      <a:gd name="connsiteX1068" fmla="*/ 56003 w 107043"/>
                      <a:gd name="connsiteY1068" fmla="*/ 120202 h 128083"/>
                      <a:gd name="connsiteX1069" fmla="*/ 55621 w 107043"/>
                      <a:gd name="connsiteY1069" fmla="*/ 120022 h 128083"/>
                      <a:gd name="connsiteX1070" fmla="*/ 55239 w 107043"/>
                      <a:gd name="connsiteY1070" fmla="*/ 119843 h 128083"/>
                      <a:gd name="connsiteX1071" fmla="*/ 54858 w 107043"/>
                      <a:gd name="connsiteY1071" fmla="*/ 119663 h 128083"/>
                      <a:gd name="connsiteX1072" fmla="*/ 54476 w 107043"/>
                      <a:gd name="connsiteY1072" fmla="*/ 119483 h 128083"/>
                      <a:gd name="connsiteX1073" fmla="*/ 54072 w 107043"/>
                      <a:gd name="connsiteY1073" fmla="*/ 119326 h 128083"/>
                      <a:gd name="connsiteX1074" fmla="*/ 53668 w 107043"/>
                      <a:gd name="connsiteY1074" fmla="*/ 119169 h 128083"/>
                      <a:gd name="connsiteX1075" fmla="*/ 53263 w 107043"/>
                      <a:gd name="connsiteY1075" fmla="*/ 119012 h 128083"/>
                      <a:gd name="connsiteX1076" fmla="*/ 52859 w 107043"/>
                      <a:gd name="connsiteY1076" fmla="*/ 118855 h 128083"/>
                      <a:gd name="connsiteX1077" fmla="*/ 52455 w 107043"/>
                      <a:gd name="connsiteY1077" fmla="*/ 118698 h 128083"/>
                      <a:gd name="connsiteX1078" fmla="*/ 52051 w 107043"/>
                      <a:gd name="connsiteY1078" fmla="*/ 118540 h 128083"/>
                      <a:gd name="connsiteX1079" fmla="*/ 51624 w 107043"/>
                      <a:gd name="connsiteY1079" fmla="*/ 118383 h 128083"/>
                      <a:gd name="connsiteX1080" fmla="*/ 51198 w 107043"/>
                      <a:gd name="connsiteY1080" fmla="*/ 118226 h 128083"/>
                      <a:gd name="connsiteX1081" fmla="*/ 50771 w 107043"/>
                      <a:gd name="connsiteY1081" fmla="*/ 118069 h 128083"/>
                      <a:gd name="connsiteX1082" fmla="*/ 50344 w 107043"/>
                      <a:gd name="connsiteY1082" fmla="*/ 117912 h 128083"/>
                      <a:gd name="connsiteX1083" fmla="*/ 49918 w 107043"/>
                      <a:gd name="connsiteY1083" fmla="*/ 117754 h 128083"/>
                      <a:gd name="connsiteX1084" fmla="*/ 49491 w 107043"/>
                      <a:gd name="connsiteY1084" fmla="*/ 117597 h 128083"/>
                      <a:gd name="connsiteX1085" fmla="*/ 49064 w 107043"/>
                      <a:gd name="connsiteY1085" fmla="*/ 117440 h 128083"/>
                      <a:gd name="connsiteX1086" fmla="*/ 48638 w 107043"/>
                      <a:gd name="connsiteY1086" fmla="*/ 117283 h 128083"/>
                      <a:gd name="connsiteX1087" fmla="*/ 48211 w 107043"/>
                      <a:gd name="connsiteY1087" fmla="*/ 117148 h 128083"/>
                      <a:gd name="connsiteX1088" fmla="*/ 47762 w 107043"/>
                      <a:gd name="connsiteY1088" fmla="*/ 117013 h 128083"/>
                      <a:gd name="connsiteX1089" fmla="*/ 47313 w 107043"/>
                      <a:gd name="connsiteY1089" fmla="*/ 116879 h 128083"/>
                      <a:gd name="connsiteX1090" fmla="*/ 46864 w 107043"/>
                      <a:gd name="connsiteY1090" fmla="*/ 116744 h 128083"/>
                      <a:gd name="connsiteX1091" fmla="*/ 46415 w 107043"/>
                      <a:gd name="connsiteY1091" fmla="*/ 116609 h 128083"/>
                      <a:gd name="connsiteX1092" fmla="*/ 45965 w 107043"/>
                      <a:gd name="connsiteY1092" fmla="*/ 116475 h 128083"/>
                      <a:gd name="connsiteX1093" fmla="*/ 45516 w 107043"/>
                      <a:gd name="connsiteY1093" fmla="*/ 116340 h 128083"/>
                      <a:gd name="connsiteX1094" fmla="*/ 45067 w 107043"/>
                      <a:gd name="connsiteY1094" fmla="*/ 116205 h 128083"/>
                      <a:gd name="connsiteX1095" fmla="*/ 44618 w 107043"/>
                      <a:gd name="connsiteY1095" fmla="*/ 116070 h 128083"/>
                      <a:gd name="connsiteX1096" fmla="*/ 43720 w 107043"/>
                      <a:gd name="connsiteY1096" fmla="*/ 115801 h 128083"/>
                      <a:gd name="connsiteX1097" fmla="*/ 42822 w 107043"/>
                      <a:gd name="connsiteY1097" fmla="*/ 115531 h 128083"/>
                      <a:gd name="connsiteX1098" fmla="*/ 41924 w 107043"/>
                      <a:gd name="connsiteY1098" fmla="*/ 115262 h 128083"/>
                      <a:gd name="connsiteX1099" fmla="*/ 41025 w 107043"/>
                      <a:gd name="connsiteY1099" fmla="*/ 114992 h 128083"/>
                      <a:gd name="connsiteX1100" fmla="*/ 40823 w 107043"/>
                      <a:gd name="connsiteY1100" fmla="*/ 114948 h 128083"/>
                      <a:gd name="connsiteX1101" fmla="*/ 39206 w 107043"/>
                      <a:gd name="connsiteY1101" fmla="*/ 114476 h 128083"/>
                      <a:gd name="connsiteX1102" fmla="*/ 38308 w 107043"/>
                      <a:gd name="connsiteY1102" fmla="*/ 114207 h 128083"/>
                      <a:gd name="connsiteX1103" fmla="*/ 37410 w 107043"/>
                      <a:gd name="connsiteY1103" fmla="*/ 113937 h 128083"/>
                      <a:gd name="connsiteX1104" fmla="*/ 36534 w 107043"/>
                      <a:gd name="connsiteY1104" fmla="*/ 113668 h 128083"/>
                      <a:gd name="connsiteX1105" fmla="*/ 35659 w 107043"/>
                      <a:gd name="connsiteY1105" fmla="*/ 113398 h 128083"/>
                      <a:gd name="connsiteX1106" fmla="*/ 34805 w 107043"/>
                      <a:gd name="connsiteY1106" fmla="*/ 113129 h 128083"/>
                      <a:gd name="connsiteX1107" fmla="*/ 34379 w 107043"/>
                      <a:gd name="connsiteY1107" fmla="*/ 112994 h 128083"/>
                      <a:gd name="connsiteX1108" fmla="*/ 33952 w 107043"/>
                      <a:gd name="connsiteY1108" fmla="*/ 112859 h 128083"/>
                      <a:gd name="connsiteX1109" fmla="*/ 33525 w 107043"/>
                      <a:gd name="connsiteY1109" fmla="*/ 112724 h 128083"/>
                      <a:gd name="connsiteX1110" fmla="*/ 33099 w 107043"/>
                      <a:gd name="connsiteY1110" fmla="*/ 112590 h 128083"/>
                      <a:gd name="connsiteX1111" fmla="*/ 32672 w 107043"/>
                      <a:gd name="connsiteY1111" fmla="*/ 112455 h 128083"/>
                      <a:gd name="connsiteX1112" fmla="*/ 32268 w 107043"/>
                      <a:gd name="connsiteY1112" fmla="*/ 112320 h 128083"/>
                      <a:gd name="connsiteX1113" fmla="*/ 31864 w 107043"/>
                      <a:gd name="connsiteY1113" fmla="*/ 112186 h 128083"/>
                      <a:gd name="connsiteX1114" fmla="*/ 31459 w 107043"/>
                      <a:gd name="connsiteY1114" fmla="*/ 112051 h 128083"/>
                      <a:gd name="connsiteX1115" fmla="*/ 31055 w 107043"/>
                      <a:gd name="connsiteY1115" fmla="*/ 111916 h 128083"/>
                      <a:gd name="connsiteX1116" fmla="*/ 30651 w 107043"/>
                      <a:gd name="connsiteY1116" fmla="*/ 111781 h 128083"/>
                      <a:gd name="connsiteX1117" fmla="*/ 30359 w 107043"/>
                      <a:gd name="connsiteY1117" fmla="*/ 111692 h 128083"/>
                      <a:gd name="connsiteX1118" fmla="*/ 30067 w 107043"/>
                      <a:gd name="connsiteY1118" fmla="*/ 111602 h 128083"/>
                      <a:gd name="connsiteX1119" fmla="*/ 29775 w 107043"/>
                      <a:gd name="connsiteY1119" fmla="*/ 111512 h 128083"/>
                      <a:gd name="connsiteX1120" fmla="*/ 29484 w 107043"/>
                      <a:gd name="connsiteY1120" fmla="*/ 111422 h 128083"/>
                      <a:gd name="connsiteX1121" fmla="*/ 28922 w 107043"/>
                      <a:gd name="connsiteY1121" fmla="*/ 111242 h 128083"/>
                      <a:gd name="connsiteX1122" fmla="*/ 28361 w 107043"/>
                      <a:gd name="connsiteY1122" fmla="*/ 111063 h 128083"/>
                      <a:gd name="connsiteX1123" fmla="*/ 27260 w 107043"/>
                      <a:gd name="connsiteY1123" fmla="*/ 110704 h 128083"/>
                      <a:gd name="connsiteX1124" fmla="*/ 26721 w 107043"/>
                      <a:gd name="connsiteY1124" fmla="*/ 110524 h 128083"/>
                      <a:gd name="connsiteX1125" fmla="*/ 26452 w 107043"/>
                      <a:gd name="connsiteY1125" fmla="*/ 110434 h 128083"/>
                      <a:gd name="connsiteX1126" fmla="*/ 26183 w 107043"/>
                      <a:gd name="connsiteY1126" fmla="*/ 110344 h 128083"/>
                      <a:gd name="connsiteX1127" fmla="*/ 25913 w 107043"/>
                      <a:gd name="connsiteY1127" fmla="*/ 110254 h 128083"/>
                      <a:gd name="connsiteX1128" fmla="*/ 25644 w 107043"/>
                      <a:gd name="connsiteY1128" fmla="*/ 110165 h 128083"/>
                      <a:gd name="connsiteX1129" fmla="*/ 25374 w 107043"/>
                      <a:gd name="connsiteY1129" fmla="*/ 110075 h 128083"/>
                      <a:gd name="connsiteX1130" fmla="*/ 25105 w 107043"/>
                      <a:gd name="connsiteY1130" fmla="*/ 109985 h 128083"/>
                      <a:gd name="connsiteX1131" fmla="*/ 24835 w 107043"/>
                      <a:gd name="connsiteY1131" fmla="*/ 109895 h 128083"/>
                      <a:gd name="connsiteX1132" fmla="*/ 24566 w 107043"/>
                      <a:gd name="connsiteY1132" fmla="*/ 109805 h 128083"/>
                      <a:gd name="connsiteX1133" fmla="*/ 24296 w 107043"/>
                      <a:gd name="connsiteY1133" fmla="*/ 109693 h 128083"/>
                      <a:gd name="connsiteX1134" fmla="*/ 24027 w 107043"/>
                      <a:gd name="connsiteY1134" fmla="*/ 109581 h 128083"/>
                      <a:gd name="connsiteX1135" fmla="*/ 23780 w 107043"/>
                      <a:gd name="connsiteY1135" fmla="*/ 109469 h 128083"/>
                      <a:gd name="connsiteX1136" fmla="*/ 23533 w 107043"/>
                      <a:gd name="connsiteY1136" fmla="*/ 109356 h 128083"/>
                      <a:gd name="connsiteX1137" fmla="*/ 23286 w 107043"/>
                      <a:gd name="connsiteY1137" fmla="*/ 109244 h 128083"/>
                      <a:gd name="connsiteX1138" fmla="*/ 23039 w 107043"/>
                      <a:gd name="connsiteY1138" fmla="*/ 109132 h 128083"/>
                      <a:gd name="connsiteX1139" fmla="*/ 22792 w 107043"/>
                      <a:gd name="connsiteY1139" fmla="*/ 109019 h 128083"/>
                      <a:gd name="connsiteX1140" fmla="*/ 22545 w 107043"/>
                      <a:gd name="connsiteY1140" fmla="*/ 108885 h 128083"/>
                      <a:gd name="connsiteX1141" fmla="*/ 22298 w 107043"/>
                      <a:gd name="connsiteY1141" fmla="*/ 108750 h 128083"/>
                      <a:gd name="connsiteX1142" fmla="*/ 22163 w 107043"/>
                      <a:gd name="connsiteY1142" fmla="*/ 108683 h 128083"/>
                      <a:gd name="connsiteX1143" fmla="*/ 22051 w 107043"/>
                      <a:gd name="connsiteY1143" fmla="*/ 108615 h 128083"/>
                      <a:gd name="connsiteX1144" fmla="*/ 21939 w 107043"/>
                      <a:gd name="connsiteY1144" fmla="*/ 108548 h 128083"/>
                      <a:gd name="connsiteX1145" fmla="*/ 21826 w 107043"/>
                      <a:gd name="connsiteY1145" fmla="*/ 108481 h 128083"/>
                      <a:gd name="connsiteX1146" fmla="*/ 21714 w 107043"/>
                      <a:gd name="connsiteY1146" fmla="*/ 108413 h 128083"/>
                      <a:gd name="connsiteX1147" fmla="*/ 21602 w 107043"/>
                      <a:gd name="connsiteY1147" fmla="*/ 108346 h 128083"/>
                      <a:gd name="connsiteX1148" fmla="*/ 21490 w 107043"/>
                      <a:gd name="connsiteY1148" fmla="*/ 108278 h 128083"/>
                      <a:gd name="connsiteX1149" fmla="*/ 21377 w 107043"/>
                      <a:gd name="connsiteY1149" fmla="*/ 108211 h 128083"/>
                      <a:gd name="connsiteX1150" fmla="*/ 21265 w 107043"/>
                      <a:gd name="connsiteY1150" fmla="*/ 108144 h 128083"/>
                      <a:gd name="connsiteX1151" fmla="*/ 21153 w 107043"/>
                      <a:gd name="connsiteY1151" fmla="*/ 108076 h 128083"/>
                      <a:gd name="connsiteX1152" fmla="*/ 21040 w 107043"/>
                      <a:gd name="connsiteY1152" fmla="*/ 108009 h 128083"/>
                      <a:gd name="connsiteX1153" fmla="*/ 20928 w 107043"/>
                      <a:gd name="connsiteY1153" fmla="*/ 107919 h 128083"/>
                      <a:gd name="connsiteX1154" fmla="*/ 20816 w 107043"/>
                      <a:gd name="connsiteY1154" fmla="*/ 107829 h 128083"/>
                      <a:gd name="connsiteX1155" fmla="*/ 20704 w 107043"/>
                      <a:gd name="connsiteY1155" fmla="*/ 107739 h 128083"/>
                      <a:gd name="connsiteX1156" fmla="*/ 20591 w 107043"/>
                      <a:gd name="connsiteY1156" fmla="*/ 107650 h 128083"/>
                      <a:gd name="connsiteX1157" fmla="*/ 20479 w 107043"/>
                      <a:gd name="connsiteY1157" fmla="*/ 107560 h 128083"/>
                      <a:gd name="connsiteX1158" fmla="*/ 20367 w 107043"/>
                      <a:gd name="connsiteY1158" fmla="*/ 107470 h 128083"/>
                      <a:gd name="connsiteX1159" fmla="*/ 20254 w 107043"/>
                      <a:gd name="connsiteY1159" fmla="*/ 107380 h 128083"/>
                      <a:gd name="connsiteX1160" fmla="*/ 20142 w 107043"/>
                      <a:gd name="connsiteY1160" fmla="*/ 107290 h 128083"/>
                      <a:gd name="connsiteX1161" fmla="*/ 20030 w 107043"/>
                      <a:gd name="connsiteY1161" fmla="*/ 107201 h 128083"/>
                      <a:gd name="connsiteX1162" fmla="*/ 19918 w 107043"/>
                      <a:gd name="connsiteY1162" fmla="*/ 107111 h 128083"/>
                      <a:gd name="connsiteX1163" fmla="*/ 19805 w 107043"/>
                      <a:gd name="connsiteY1163" fmla="*/ 107021 h 128083"/>
                      <a:gd name="connsiteX1164" fmla="*/ 19693 w 107043"/>
                      <a:gd name="connsiteY1164" fmla="*/ 106931 h 128083"/>
                      <a:gd name="connsiteX1165" fmla="*/ 19581 w 107043"/>
                      <a:gd name="connsiteY1165" fmla="*/ 106841 h 128083"/>
                      <a:gd name="connsiteX1166" fmla="*/ 19469 w 107043"/>
                      <a:gd name="connsiteY1166" fmla="*/ 106751 h 128083"/>
                      <a:gd name="connsiteX1167" fmla="*/ 19356 w 107043"/>
                      <a:gd name="connsiteY1167" fmla="*/ 106639 h 128083"/>
                      <a:gd name="connsiteX1168" fmla="*/ 19244 w 107043"/>
                      <a:gd name="connsiteY1168" fmla="*/ 106527 h 128083"/>
                      <a:gd name="connsiteX1169" fmla="*/ 19154 w 107043"/>
                      <a:gd name="connsiteY1169" fmla="*/ 106415 h 128083"/>
                      <a:gd name="connsiteX1170" fmla="*/ 19064 w 107043"/>
                      <a:gd name="connsiteY1170" fmla="*/ 106302 h 128083"/>
                      <a:gd name="connsiteX1171" fmla="*/ 18974 w 107043"/>
                      <a:gd name="connsiteY1171" fmla="*/ 106190 h 128083"/>
                      <a:gd name="connsiteX1172" fmla="*/ 18885 w 107043"/>
                      <a:gd name="connsiteY1172" fmla="*/ 106078 h 128083"/>
                      <a:gd name="connsiteX1173" fmla="*/ 18795 w 107043"/>
                      <a:gd name="connsiteY1173" fmla="*/ 105966 h 128083"/>
                      <a:gd name="connsiteX1174" fmla="*/ 18705 w 107043"/>
                      <a:gd name="connsiteY1174" fmla="*/ 105853 h 128083"/>
                      <a:gd name="connsiteX1175" fmla="*/ 18615 w 107043"/>
                      <a:gd name="connsiteY1175" fmla="*/ 105741 h 128083"/>
                      <a:gd name="connsiteX1176" fmla="*/ 18525 w 107043"/>
                      <a:gd name="connsiteY1176" fmla="*/ 105629 h 128083"/>
                      <a:gd name="connsiteX1177" fmla="*/ 18436 w 107043"/>
                      <a:gd name="connsiteY1177" fmla="*/ 105516 h 128083"/>
                      <a:gd name="connsiteX1178" fmla="*/ 18346 w 107043"/>
                      <a:gd name="connsiteY1178" fmla="*/ 105404 h 128083"/>
                      <a:gd name="connsiteX1179" fmla="*/ 18256 w 107043"/>
                      <a:gd name="connsiteY1179" fmla="*/ 105269 h 128083"/>
                      <a:gd name="connsiteX1180" fmla="*/ 18166 w 107043"/>
                      <a:gd name="connsiteY1180" fmla="*/ 105135 h 128083"/>
                      <a:gd name="connsiteX1181" fmla="*/ 18076 w 107043"/>
                      <a:gd name="connsiteY1181" fmla="*/ 105000 h 128083"/>
                      <a:gd name="connsiteX1182" fmla="*/ 17986 w 107043"/>
                      <a:gd name="connsiteY1182" fmla="*/ 104865 h 128083"/>
                      <a:gd name="connsiteX1183" fmla="*/ 17897 w 107043"/>
                      <a:gd name="connsiteY1183" fmla="*/ 104730 h 128083"/>
                      <a:gd name="connsiteX1184" fmla="*/ 17807 w 107043"/>
                      <a:gd name="connsiteY1184" fmla="*/ 104596 h 128083"/>
                      <a:gd name="connsiteX1185" fmla="*/ 17717 w 107043"/>
                      <a:gd name="connsiteY1185" fmla="*/ 104461 h 128083"/>
                      <a:gd name="connsiteX1186" fmla="*/ 17650 w 107043"/>
                      <a:gd name="connsiteY1186" fmla="*/ 104326 h 128083"/>
                      <a:gd name="connsiteX1187" fmla="*/ 17582 w 107043"/>
                      <a:gd name="connsiteY1187" fmla="*/ 104192 h 128083"/>
                      <a:gd name="connsiteX1188" fmla="*/ 17515 w 107043"/>
                      <a:gd name="connsiteY1188" fmla="*/ 104057 h 128083"/>
                      <a:gd name="connsiteX1189" fmla="*/ 17448 w 107043"/>
                      <a:gd name="connsiteY1189" fmla="*/ 103922 h 128083"/>
                      <a:gd name="connsiteX1190" fmla="*/ 17380 w 107043"/>
                      <a:gd name="connsiteY1190" fmla="*/ 103787 h 128083"/>
                      <a:gd name="connsiteX1191" fmla="*/ 17313 w 107043"/>
                      <a:gd name="connsiteY1191" fmla="*/ 103653 h 128083"/>
                      <a:gd name="connsiteX1192" fmla="*/ 17245 w 107043"/>
                      <a:gd name="connsiteY1192" fmla="*/ 103495 h 128083"/>
                      <a:gd name="connsiteX1193" fmla="*/ 17178 w 107043"/>
                      <a:gd name="connsiteY1193" fmla="*/ 103338 h 128083"/>
                      <a:gd name="connsiteX1194" fmla="*/ 17111 w 107043"/>
                      <a:gd name="connsiteY1194" fmla="*/ 103181 h 128083"/>
                      <a:gd name="connsiteX1195" fmla="*/ 17043 w 107043"/>
                      <a:gd name="connsiteY1195" fmla="*/ 103024 h 128083"/>
                      <a:gd name="connsiteX1196" fmla="*/ 16976 w 107043"/>
                      <a:gd name="connsiteY1196" fmla="*/ 102867 h 128083"/>
                      <a:gd name="connsiteX1197" fmla="*/ 16909 w 107043"/>
                      <a:gd name="connsiteY1197" fmla="*/ 102710 h 128083"/>
                      <a:gd name="connsiteX1198" fmla="*/ 16841 w 107043"/>
                      <a:gd name="connsiteY1198" fmla="*/ 102552 h 128083"/>
                      <a:gd name="connsiteX1199" fmla="*/ 16774 w 107043"/>
                      <a:gd name="connsiteY1199" fmla="*/ 102395 h 128083"/>
                      <a:gd name="connsiteX1200" fmla="*/ 16707 w 107043"/>
                      <a:gd name="connsiteY1200" fmla="*/ 102238 h 128083"/>
                      <a:gd name="connsiteX1201" fmla="*/ 16662 w 107043"/>
                      <a:gd name="connsiteY1201" fmla="*/ 102081 h 128083"/>
                      <a:gd name="connsiteX1202" fmla="*/ 16617 w 107043"/>
                      <a:gd name="connsiteY1202" fmla="*/ 101901 h 128083"/>
                      <a:gd name="connsiteX1203" fmla="*/ 16572 w 107043"/>
                      <a:gd name="connsiteY1203" fmla="*/ 101722 h 128083"/>
                      <a:gd name="connsiteX1204" fmla="*/ 16527 w 107043"/>
                      <a:gd name="connsiteY1204" fmla="*/ 101542 h 128083"/>
                      <a:gd name="connsiteX1205" fmla="*/ 16482 w 107043"/>
                      <a:gd name="connsiteY1205" fmla="*/ 101362 h 128083"/>
                      <a:gd name="connsiteX1206" fmla="*/ 16437 w 107043"/>
                      <a:gd name="connsiteY1206" fmla="*/ 101183 h 128083"/>
                      <a:gd name="connsiteX1207" fmla="*/ 16392 w 107043"/>
                      <a:gd name="connsiteY1207" fmla="*/ 101003 h 128083"/>
                      <a:gd name="connsiteX1208" fmla="*/ 16123 w 107043"/>
                      <a:gd name="connsiteY1208" fmla="*/ 99948 h 128083"/>
                      <a:gd name="connsiteX1209" fmla="*/ 15876 w 107043"/>
                      <a:gd name="connsiteY1209" fmla="*/ 98892 h 128083"/>
                      <a:gd name="connsiteX1210" fmla="*/ 15629 w 107043"/>
                      <a:gd name="connsiteY1210" fmla="*/ 97837 h 128083"/>
                      <a:gd name="connsiteX1211" fmla="*/ 15382 w 107043"/>
                      <a:gd name="connsiteY1211" fmla="*/ 96781 h 128083"/>
                      <a:gd name="connsiteX1212" fmla="*/ 15135 w 107043"/>
                      <a:gd name="connsiteY1212" fmla="*/ 95726 h 128083"/>
                      <a:gd name="connsiteX1213" fmla="*/ 14888 w 107043"/>
                      <a:gd name="connsiteY1213" fmla="*/ 94671 h 128083"/>
                      <a:gd name="connsiteX1214" fmla="*/ 14641 w 107043"/>
                      <a:gd name="connsiteY1214" fmla="*/ 93615 h 128083"/>
                      <a:gd name="connsiteX1215" fmla="*/ 14394 w 107043"/>
                      <a:gd name="connsiteY1215" fmla="*/ 92560 h 128083"/>
                      <a:gd name="connsiteX1216" fmla="*/ 14169 w 107043"/>
                      <a:gd name="connsiteY1216" fmla="*/ 91504 h 128083"/>
                      <a:gd name="connsiteX1217" fmla="*/ 13945 w 107043"/>
                      <a:gd name="connsiteY1217" fmla="*/ 90449 h 128083"/>
                      <a:gd name="connsiteX1218" fmla="*/ 13720 w 107043"/>
                      <a:gd name="connsiteY1218" fmla="*/ 89394 h 128083"/>
                      <a:gd name="connsiteX1219" fmla="*/ 13495 w 107043"/>
                      <a:gd name="connsiteY1219" fmla="*/ 88338 h 128083"/>
                      <a:gd name="connsiteX1220" fmla="*/ 13271 w 107043"/>
                      <a:gd name="connsiteY1220" fmla="*/ 87283 h 128083"/>
                      <a:gd name="connsiteX1221" fmla="*/ 13046 w 107043"/>
                      <a:gd name="connsiteY1221" fmla="*/ 86227 h 128083"/>
                      <a:gd name="connsiteX1222" fmla="*/ 12822 w 107043"/>
                      <a:gd name="connsiteY1222" fmla="*/ 85172 h 128083"/>
                      <a:gd name="connsiteX1223" fmla="*/ 12822 w 107043"/>
                      <a:gd name="connsiteY1223" fmla="*/ 85060 h 128083"/>
                      <a:gd name="connsiteX1224" fmla="*/ 12597 w 107043"/>
                      <a:gd name="connsiteY1224" fmla="*/ 84117 h 128083"/>
                      <a:gd name="connsiteX1225" fmla="*/ 12373 w 107043"/>
                      <a:gd name="connsiteY1225" fmla="*/ 83061 h 128083"/>
                      <a:gd name="connsiteX1226" fmla="*/ 12171 w 107043"/>
                      <a:gd name="connsiteY1226" fmla="*/ 82006 h 128083"/>
                      <a:gd name="connsiteX1227" fmla="*/ 11968 w 107043"/>
                      <a:gd name="connsiteY1227" fmla="*/ 80951 h 128083"/>
                      <a:gd name="connsiteX1228" fmla="*/ 11766 w 107043"/>
                      <a:gd name="connsiteY1228" fmla="*/ 79895 h 128083"/>
                      <a:gd name="connsiteX1229" fmla="*/ 11564 w 107043"/>
                      <a:gd name="connsiteY1229" fmla="*/ 78840 h 128083"/>
                      <a:gd name="connsiteX1230" fmla="*/ 11362 w 107043"/>
                      <a:gd name="connsiteY1230" fmla="*/ 77784 h 128083"/>
                      <a:gd name="connsiteX1231" fmla="*/ 11160 w 107043"/>
                      <a:gd name="connsiteY1231" fmla="*/ 76729 h 128083"/>
                      <a:gd name="connsiteX1232" fmla="*/ 10958 w 107043"/>
                      <a:gd name="connsiteY1232" fmla="*/ 75674 h 128083"/>
                      <a:gd name="connsiteX1233" fmla="*/ 10756 w 107043"/>
                      <a:gd name="connsiteY1233" fmla="*/ 74618 h 128083"/>
                      <a:gd name="connsiteX1234" fmla="*/ 10554 w 107043"/>
                      <a:gd name="connsiteY1234" fmla="*/ 73563 h 128083"/>
                      <a:gd name="connsiteX1235" fmla="*/ 10352 w 107043"/>
                      <a:gd name="connsiteY1235" fmla="*/ 72507 h 128083"/>
                      <a:gd name="connsiteX1236" fmla="*/ 10150 w 107043"/>
                      <a:gd name="connsiteY1236" fmla="*/ 71452 h 128083"/>
                      <a:gd name="connsiteX1237" fmla="*/ 9970 w 107043"/>
                      <a:gd name="connsiteY1237" fmla="*/ 70397 h 128083"/>
                      <a:gd name="connsiteX1238" fmla="*/ 9790 w 107043"/>
                      <a:gd name="connsiteY1238" fmla="*/ 69341 h 128083"/>
                      <a:gd name="connsiteX1239" fmla="*/ 9611 w 107043"/>
                      <a:gd name="connsiteY1239" fmla="*/ 68286 h 128083"/>
                      <a:gd name="connsiteX1240" fmla="*/ 9431 w 107043"/>
                      <a:gd name="connsiteY1240" fmla="*/ 67231 h 128083"/>
                      <a:gd name="connsiteX1241" fmla="*/ 9049 w 107043"/>
                      <a:gd name="connsiteY1241" fmla="*/ 65097 h 128083"/>
                      <a:gd name="connsiteX1242" fmla="*/ 8690 w 107043"/>
                      <a:gd name="connsiteY1242" fmla="*/ 62964 h 128083"/>
                      <a:gd name="connsiteX1243" fmla="*/ 8331 w 107043"/>
                      <a:gd name="connsiteY1243" fmla="*/ 60831 h 128083"/>
                      <a:gd name="connsiteX1244" fmla="*/ 7972 w 107043"/>
                      <a:gd name="connsiteY1244" fmla="*/ 58698 h 128083"/>
                      <a:gd name="connsiteX1245" fmla="*/ 7612 w 107043"/>
                      <a:gd name="connsiteY1245" fmla="*/ 56564 h 128083"/>
                      <a:gd name="connsiteX1246" fmla="*/ 7253 w 107043"/>
                      <a:gd name="connsiteY1246" fmla="*/ 54431 h 128083"/>
                      <a:gd name="connsiteX1247" fmla="*/ 6534 w 107043"/>
                      <a:gd name="connsiteY1247" fmla="*/ 50187 h 128083"/>
                      <a:gd name="connsiteX1248" fmla="*/ 6175 w 107043"/>
                      <a:gd name="connsiteY1248" fmla="*/ 48076 h 128083"/>
                      <a:gd name="connsiteX1249" fmla="*/ 5816 w 107043"/>
                      <a:gd name="connsiteY1249" fmla="*/ 45966 h 128083"/>
                      <a:gd name="connsiteX1250" fmla="*/ 5457 w 107043"/>
                      <a:gd name="connsiteY1250" fmla="*/ 43855 h 128083"/>
                      <a:gd name="connsiteX1251" fmla="*/ 5344 w 107043"/>
                      <a:gd name="connsiteY1251" fmla="*/ 43226 h 128083"/>
                      <a:gd name="connsiteX1252" fmla="*/ 5097 w 107043"/>
                      <a:gd name="connsiteY1252" fmla="*/ 41744 h 128083"/>
                      <a:gd name="connsiteX1253" fmla="*/ 4738 w 107043"/>
                      <a:gd name="connsiteY1253" fmla="*/ 39633 h 128083"/>
                      <a:gd name="connsiteX1254" fmla="*/ 4558 w 107043"/>
                      <a:gd name="connsiteY1254" fmla="*/ 38578 h 128083"/>
                      <a:gd name="connsiteX1255" fmla="*/ 4379 w 107043"/>
                      <a:gd name="connsiteY1255" fmla="*/ 37522 h 128083"/>
                      <a:gd name="connsiteX1256" fmla="*/ 4199 w 107043"/>
                      <a:gd name="connsiteY1256" fmla="*/ 36467 h 128083"/>
                      <a:gd name="connsiteX1257" fmla="*/ 4019 w 107043"/>
                      <a:gd name="connsiteY1257" fmla="*/ 35412 h 128083"/>
                      <a:gd name="connsiteX1258" fmla="*/ 3840 w 107043"/>
                      <a:gd name="connsiteY1258" fmla="*/ 34356 h 128083"/>
                      <a:gd name="connsiteX1259" fmla="*/ 3638 w 107043"/>
                      <a:gd name="connsiteY1259" fmla="*/ 33301 h 128083"/>
                      <a:gd name="connsiteX1260" fmla="*/ 3525 w 107043"/>
                      <a:gd name="connsiteY1260" fmla="*/ 32717 h 128083"/>
                      <a:gd name="connsiteX1261" fmla="*/ 3413 w 107043"/>
                      <a:gd name="connsiteY1261" fmla="*/ 32133 h 128083"/>
                      <a:gd name="connsiteX1262" fmla="*/ 3323 w 107043"/>
                      <a:gd name="connsiteY1262" fmla="*/ 31549 h 128083"/>
                      <a:gd name="connsiteX1263" fmla="*/ 3234 w 107043"/>
                      <a:gd name="connsiteY1263" fmla="*/ 30966 h 128083"/>
                      <a:gd name="connsiteX1264" fmla="*/ 3144 w 107043"/>
                      <a:gd name="connsiteY1264" fmla="*/ 30382 h 128083"/>
                      <a:gd name="connsiteX1265" fmla="*/ 3054 w 107043"/>
                      <a:gd name="connsiteY1265" fmla="*/ 29798 h 128083"/>
                      <a:gd name="connsiteX1266" fmla="*/ 2964 w 107043"/>
                      <a:gd name="connsiteY1266" fmla="*/ 29214 h 128083"/>
                      <a:gd name="connsiteX1267" fmla="*/ 2874 w 107043"/>
                      <a:gd name="connsiteY1267" fmla="*/ 28630 h 128083"/>
                      <a:gd name="connsiteX1268" fmla="*/ 2695 w 107043"/>
                      <a:gd name="connsiteY1268" fmla="*/ 27440 h 128083"/>
                      <a:gd name="connsiteX1269" fmla="*/ 2515 w 107043"/>
                      <a:gd name="connsiteY1269" fmla="*/ 26250 h 128083"/>
                      <a:gd name="connsiteX1270" fmla="*/ 2425 w 107043"/>
                      <a:gd name="connsiteY1270" fmla="*/ 25666 h 128083"/>
                      <a:gd name="connsiteX1271" fmla="*/ 2335 w 107043"/>
                      <a:gd name="connsiteY1271" fmla="*/ 25082 h 128083"/>
                      <a:gd name="connsiteX1272" fmla="*/ 2246 w 107043"/>
                      <a:gd name="connsiteY1272" fmla="*/ 24498 h 128083"/>
                      <a:gd name="connsiteX1273" fmla="*/ 2156 w 107043"/>
                      <a:gd name="connsiteY1273" fmla="*/ 23915 h 128083"/>
                      <a:gd name="connsiteX1274" fmla="*/ 2066 w 107043"/>
                      <a:gd name="connsiteY1274" fmla="*/ 23331 h 128083"/>
                      <a:gd name="connsiteX1275" fmla="*/ 1976 w 107043"/>
                      <a:gd name="connsiteY1275" fmla="*/ 22747 h 128083"/>
                      <a:gd name="connsiteX1276" fmla="*/ 1864 w 107043"/>
                      <a:gd name="connsiteY1276" fmla="*/ 22163 h 128083"/>
                      <a:gd name="connsiteX1277" fmla="*/ 1751 w 107043"/>
                      <a:gd name="connsiteY1277" fmla="*/ 21579 h 128083"/>
                      <a:gd name="connsiteX1278" fmla="*/ 1639 w 107043"/>
                      <a:gd name="connsiteY1278" fmla="*/ 20996 h 128083"/>
                      <a:gd name="connsiteX1279" fmla="*/ 1572 w 107043"/>
                      <a:gd name="connsiteY1279" fmla="*/ 20704 h 128083"/>
                      <a:gd name="connsiteX1280" fmla="*/ 1527 w 107043"/>
                      <a:gd name="connsiteY1280" fmla="*/ 20412 h 128083"/>
                      <a:gd name="connsiteX1281" fmla="*/ 1459 w 107043"/>
                      <a:gd name="connsiteY1281" fmla="*/ 20120 h 128083"/>
                      <a:gd name="connsiteX1282" fmla="*/ 1392 w 107043"/>
                      <a:gd name="connsiteY1282" fmla="*/ 19828 h 128083"/>
                      <a:gd name="connsiteX1283" fmla="*/ 1325 w 107043"/>
                      <a:gd name="connsiteY1283" fmla="*/ 19536 h 128083"/>
                      <a:gd name="connsiteX1284" fmla="*/ 1257 w 107043"/>
                      <a:gd name="connsiteY1284" fmla="*/ 19244 h 128083"/>
                      <a:gd name="connsiteX1285" fmla="*/ 1190 w 107043"/>
                      <a:gd name="connsiteY1285" fmla="*/ 18974 h 128083"/>
                      <a:gd name="connsiteX1286" fmla="*/ 1123 w 107043"/>
                      <a:gd name="connsiteY1286" fmla="*/ 18705 h 128083"/>
                      <a:gd name="connsiteX1287" fmla="*/ 1055 w 107043"/>
                      <a:gd name="connsiteY1287" fmla="*/ 18436 h 128083"/>
                      <a:gd name="connsiteX1288" fmla="*/ 988 w 107043"/>
                      <a:gd name="connsiteY1288" fmla="*/ 18166 h 128083"/>
                      <a:gd name="connsiteX1289" fmla="*/ 921 w 107043"/>
                      <a:gd name="connsiteY1289" fmla="*/ 17897 h 128083"/>
                      <a:gd name="connsiteX1290" fmla="*/ 853 w 107043"/>
                      <a:gd name="connsiteY1290" fmla="*/ 17627 h 128083"/>
                      <a:gd name="connsiteX1291" fmla="*/ 786 w 107043"/>
                      <a:gd name="connsiteY1291" fmla="*/ 17358 h 128083"/>
                      <a:gd name="connsiteX1292" fmla="*/ 719 w 107043"/>
                      <a:gd name="connsiteY1292" fmla="*/ 17088 h 128083"/>
                      <a:gd name="connsiteX1293" fmla="*/ 651 w 107043"/>
                      <a:gd name="connsiteY1293" fmla="*/ 16819 h 128083"/>
                      <a:gd name="connsiteX1294" fmla="*/ 584 w 107043"/>
                      <a:gd name="connsiteY1294" fmla="*/ 16549 h 128083"/>
                      <a:gd name="connsiteX1295" fmla="*/ 516 w 107043"/>
                      <a:gd name="connsiteY1295" fmla="*/ 16280 h 128083"/>
                      <a:gd name="connsiteX1296" fmla="*/ 449 w 107043"/>
                      <a:gd name="connsiteY1296" fmla="*/ 16010 h 128083"/>
                      <a:gd name="connsiteX1297" fmla="*/ 359 w 107043"/>
                      <a:gd name="connsiteY1297" fmla="*/ 15741 h 128083"/>
                      <a:gd name="connsiteX1298" fmla="*/ 269 w 107043"/>
                      <a:gd name="connsiteY1298" fmla="*/ 15472 h 128083"/>
                      <a:gd name="connsiteX1299" fmla="*/ 180 w 107043"/>
                      <a:gd name="connsiteY1299" fmla="*/ 15202 h 128083"/>
                      <a:gd name="connsiteX1300" fmla="*/ 90 w 107043"/>
                      <a:gd name="connsiteY1300" fmla="*/ 14910 h 128083"/>
                      <a:gd name="connsiteX1301" fmla="*/ 45 w 107043"/>
                      <a:gd name="connsiteY1301" fmla="*/ 14798 h 128083"/>
                      <a:gd name="connsiteX1302" fmla="*/ 45 w 107043"/>
                      <a:gd name="connsiteY1302" fmla="*/ 14641 h 128083"/>
                      <a:gd name="connsiteX1303" fmla="*/ 0 w 107043"/>
                      <a:gd name="connsiteY1303" fmla="*/ 14506 h 128083"/>
                      <a:gd name="connsiteX1304" fmla="*/ 0 w 107043"/>
                      <a:gd name="connsiteY1304" fmla="*/ 14371 h 128083"/>
                      <a:gd name="connsiteX1305" fmla="*/ 0 w 107043"/>
                      <a:gd name="connsiteY1305" fmla="*/ 14237 h 128083"/>
                      <a:gd name="connsiteX1306" fmla="*/ 0 w 107043"/>
                      <a:gd name="connsiteY1306" fmla="*/ 14124 h 128083"/>
                      <a:gd name="connsiteX1307" fmla="*/ 0 w 107043"/>
                      <a:gd name="connsiteY1307" fmla="*/ 14012 h 128083"/>
                      <a:gd name="connsiteX1308" fmla="*/ 0 w 107043"/>
                      <a:gd name="connsiteY1308" fmla="*/ 13900 h 128083"/>
                      <a:gd name="connsiteX1309" fmla="*/ 0 w 107043"/>
                      <a:gd name="connsiteY1309" fmla="*/ 13900 h 128083"/>
                      <a:gd name="connsiteX1310" fmla="*/ 45 w 107043"/>
                      <a:gd name="connsiteY1310" fmla="*/ 13810 h 128083"/>
                      <a:gd name="connsiteX1311" fmla="*/ 90 w 107043"/>
                      <a:gd name="connsiteY1311" fmla="*/ 13743 h 128083"/>
                      <a:gd name="connsiteX1312" fmla="*/ 157 w 107043"/>
                      <a:gd name="connsiteY1312" fmla="*/ 13675 h 128083"/>
                      <a:gd name="connsiteX1313" fmla="*/ 157 w 107043"/>
                      <a:gd name="connsiteY1313" fmla="*/ 13675 h 128083"/>
                      <a:gd name="connsiteX1314" fmla="*/ 1190 w 107043"/>
                      <a:gd name="connsiteY1314" fmla="*/ 12710 h 128083"/>
                      <a:gd name="connsiteX1315" fmla="*/ 1280 w 107043"/>
                      <a:gd name="connsiteY1315" fmla="*/ 12665 h 128083"/>
                      <a:gd name="connsiteX1316" fmla="*/ 1370 w 107043"/>
                      <a:gd name="connsiteY1316" fmla="*/ 12620 h 128083"/>
                      <a:gd name="connsiteX1317" fmla="*/ 1459 w 107043"/>
                      <a:gd name="connsiteY1317" fmla="*/ 12620 h 128083"/>
                      <a:gd name="connsiteX1318" fmla="*/ 1572 w 107043"/>
                      <a:gd name="connsiteY1318" fmla="*/ 12575 h 128083"/>
                      <a:gd name="connsiteX1319" fmla="*/ 1684 w 107043"/>
                      <a:gd name="connsiteY1319" fmla="*/ 12575 h 128083"/>
                      <a:gd name="connsiteX1320" fmla="*/ 1819 w 107043"/>
                      <a:gd name="connsiteY1320" fmla="*/ 12575 h 128083"/>
                      <a:gd name="connsiteX1321" fmla="*/ 1976 w 107043"/>
                      <a:gd name="connsiteY1321" fmla="*/ 12575 h 128083"/>
                      <a:gd name="connsiteX1322" fmla="*/ 2156 w 107043"/>
                      <a:gd name="connsiteY1322" fmla="*/ 12665 h 128083"/>
                      <a:gd name="connsiteX1323" fmla="*/ 2335 w 107043"/>
                      <a:gd name="connsiteY1323" fmla="*/ 12777 h 128083"/>
                      <a:gd name="connsiteX1324" fmla="*/ 2515 w 107043"/>
                      <a:gd name="connsiteY1324" fmla="*/ 12934 h 128083"/>
                      <a:gd name="connsiteX1325" fmla="*/ 2672 w 107043"/>
                      <a:gd name="connsiteY1325" fmla="*/ 13136 h 128083"/>
                      <a:gd name="connsiteX1326" fmla="*/ 2784 w 107043"/>
                      <a:gd name="connsiteY1326" fmla="*/ 13361 h 128083"/>
                      <a:gd name="connsiteX1327" fmla="*/ 2852 w 107043"/>
                      <a:gd name="connsiteY1327" fmla="*/ 13585 h 128083"/>
                      <a:gd name="connsiteX1328" fmla="*/ 2897 w 107043"/>
                      <a:gd name="connsiteY1328" fmla="*/ 13765 h 128083"/>
                      <a:gd name="connsiteX1329" fmla="*/ 2897 w 107043"/>
                      <a:gd name="connsiteY1329" fmla="*/ 13922 h 128083"/>
                      <a:gd name="connsiteX1330" fmla="*/ 2897 w 107043"/>
                      <a:gd name="connsiteY1330" fmla="*/ 14034 h 128083"/>
                      <a:gd name="connsiteX1331" fmla="*/ 2897 w 107043"/>
                      <a:gd name="connsiteY1331" fmla="*/ 14124 h 128083"/>
                      <a:gd name="connsiteX1332" fmla="*/ 2897 w 107043"/>
                      <a:gd name="connsiteY1332" fmla="*/ 14192 h 128083"/>
                      <a:gd name="connsiteX1333" fmla="*/ 2897 w 107043"/>
                      <a:gd name="connsiteY1333" fmla="*/ 14281 h 128083"/>
                      <a:gd name="connsiteX1334" fmla="*/ 2964 w 107043"/>
                      <a:gd name="connsiteY1334" fmla="*/ 14349 h 128083"/>
                      <a:gd name="connsiteX1335" fmla="*/ 2964 w 107043"/>
                      <a:gd name="connsiteY1335" fmla="*/ 14304 h 128083"/>
                      <a:gd name="connsiteX1336" fmla="*/ 2986 w 107043"/>
                      <a:gd name="connsiteY1336" fmla="*/ 14349 h 128083"/>
                      <a:gd name="connsiteX1337" fmla="*/ 2986 w 107043"/>
                      <a:gd name="connsiteY1337" fmla="*/ 14304 h 128083"/>
                      <a:gd name="connsiteX1338" fmla="*/ 3009 w 107043"/>
                      <a:gd name="connsiteY1338" fmla="*/ 14349 h 128083"/>
                      <a:gd name="connsiteX1339" fmla="*/ 3009 w 107043"/>
                      <a:gd name="connsiteY1339" fmla="*/ 14304 h 128083"/>
                      <a:gd name="connsiteX1340" fmla="*/ 3009 w 107043"/>
                      <a:gd name="connsiteY1340" fmla="*/ 14281 h 128083"/>
                      <a:gd name="connsiteX1341" fmla="*/ 3009 w 107043"/>
                      <a:gd name="connsiteY1341" fmla="*/ 14237 h 128083"/>
                      <a:gd name="connsiteX1342" fmla="*/ 3009 w 107043"/>
                      <a:gd name="connsiteY1342" fmla="*/ 14192 h 128083"/>
                      <a:gd name="connsiteX1343" fmla="*/ 3009 w 107043"/>
                      <a:gd name="connsiteY1343" fmla="*/ 14147 h 128083"/>
                      <a:gd name="connsiteX1344" fmla="*/ 3009 w 107043"/>
                      <a:gd name="connsiteY1344" fmla="*/ 14102 h 128083"/>
                      <a:gd name="connsiteX1345" fmla="*/ 3009 w 107043"/>
                      <a:gd name="connsiteY1345" fmla="*/ 14057 h 128083"/>
                      <a:gd name="connsiteX1346" fmla="*/ 3009 w 107043"/>
                      <a:gd name="connsiteY1346" fmla="*/ 14057 h 128083"/>
                      <a:gd name="connsiteX1347" fmla="*/ 943 w 107043"/>
                      <a:gd name="connsiteY1347" fmla="*/ 14865 h 128083"/>
                      <a:gd name="connsiteX1348" fmla="*/ 1033 w 107043"/>
                      <a:gd name="connsiteY1348" fmla="*/ 14865 h 128083"/>
                      <a:gd name="connsiteX1349" fmla="*/ 1010 w 107043"/>
                      <a:gd name="connsiteY1349" fmla="*/ 14865 h 128083"/>
                      <a:gd name="connsiteX1350" fmla="*/ 1078 w 107043"/>
                      <a:gd name="connsiteY1350" fmla="*/ 14865 h 128083"/>
                      <a:gd name="connsiteX1351" fmla="*/ 1033 w 107043"/>
                      <a:gd name="connsiteY1351" fmla="*/ 14865 h 128083"/>
                      <a:gd name="connsiteX1352" fmla="*/ 1100 w 107043"/>
                      <a:gd name="connsiteY1352" fmla="*/ 14865 h 128083"/>
                      <a:gd name="connsiteX1353" fmla="*/ 1055 w 107043"/>
                      <a:gd name="connsiteY1353" fmla="*/ 14843 h 128083"/>
                      <a:gd name="connsiteX1354" fmla="*/ 1100 w 107043"/>
                      <a:gd name="connsiteY1354" fmla="*/ 14843 h 128083"/>
                      <a:gd name="connsiteX1355" fmla="*/ 1055 w 107043"/>
                      <a:gd name="connsiteY1355" fmla="*/ 14798 h 128083"/>
                      <a:gd name="connsiteX1356" fmla="*/ 1100 w 107043"/>
                      <a:gd name="connsiteY1356" fmla="*/ 14798 h 128083"/>
                      <a:gd name="connsiteX1357" fmla="*/ 1055 w 107043"/>
                      <a:gd name="connsiteY1357" fmla="*/ 14753 h 128083"/>
                      <a:gd name="connsiteX1358" fmla="*/ 1010 w 107043"/>
                      <a:gd name="connsiteY1358" fmla="*/ 14708 h 128083"/>
                      <a:gd name="connsiteX1359" fmla="*/ 112 w 107043"/>
                      <a:gd name="connsiteY1359" fmla="*/ 13832 h 128083"/>
                      <a:gd name="connsiteX1360" fmla="*/ 112 w 107043"/>
                      <a:gd name="connsiteY1360" fmla="*/ 13877 h 128083"/>
                      <a:gd name="connsiteX1361" fmla="*/ 112 w 107043"/>
                      <a:gd name="connsiteY1361" fmla="*/ 13877 h 128083"/>
                      <a:gd name="connsiteX1362" fmla="*/ 112 w 107043"/>
                      <a:gd name="connsiteY1362" fmla="*/ 14034 h 128083"/>
                      <a:gd name="connsiteX1363" fmla="*/ 112 w 107043"/>
                      <a:gd name="connsiteY1363" fmla="*/ 14034 h 128083"/>
                      <a:gd name="connsiteX1364" fmla="*/ 112 w 107043"/>
                      <a:gd name="connsiteY1364" fmla="*/ 14214 h 128083"/>
                      <a:gd name="connsiteX1365" fmla="*/ 157 w 107043"/>
                      <a:gd name="connsiteY1365" fmla="*/ 14192 h 128083"/>
                      <a:gd name="connsiteX1366" fmla="*/ 224 w 107043"/>
                      <a:gd name="connsiteY1366" fmla="*/ 14394 h 128083"/>
                      <a:gd name="connsiteX1367" fmla="*/ 224 w 107043"/>
                      <a:gd name="connsiteY1367" fmla="*/ 14394 h 128083"/>
                      <a:gd name="connsiteX1368" fmla="*/ 337 w 107043"/>
                      <a:gd name="connsiteY1368" fmla="*/ 14573 h 128083"/>
                      <a:gd name="connsiteX1369" fmla="*/ 337 w 107043"/>
                      <a:gd name="connsiteY1369" fmla="*/ 14573 h 128083"/>
                      <a:gd name="connsiteX1370" fmla="*/ 494 w 107043"/>
                      <a:gd name="connsiteY1370" fmla="*/ 14731 h 128083"/>
                      <a:gd name="connsiteX1371" fmla="*/ 494 w 107043"/>
                      <a:gd name="connsiteY1371" fmla="*/ 14731 h 128083"/>
                      <a:gd name="connsiteX1372" fmla="*/ 651 w 107043"/>
                      <a:gd name="connsiteY1372" fmla="*/ 14843 h 128083"/>
                      <a:gd name="connsiteX1373" fmla="*/ 651 w 107043"/>
                      <a:gd name="connsiteY1373" fmla="*/ 14843 h 128083"/>
                      <a:gd name="connsiteX1374" fmla="*/ 808 w 107043"/>
                      <a:gd name="connsiteY1374" fmla="*/ 14910 h 128083"/>
                      <a:gd name="connsiteX1375" fmla="*/ 808 w 107043"/>
                      <a:gd name="connsiteY1375" fmla="*/ 14910 h 128083"/>
                      <a:gd name="connsiteX1376" fmla="*/ 943 w 107043"/>
                      <a:gd name="connsiteY1376" fmla="*/ 14933 h 128083"/>
                      <a:gd name="connsiteX1377" fmla="*/ 943 w 107043"/>
                      <a:gd name="connsiteY1377" fmla="*/ 14933 h 128083"/>
                      <a:gd name="connsiteX1378" fmla="*/ 95277 w 107043"/>
                      <a:gd name="connsiteY1378" fmla="*/ 427 h 128083"/>
                      <a:gd name="connsiteX1379" fmla="*/ 95277 w 107043"/>
                      <a:gd name="connsiteY1379" fmla="*/ 427 h 128083"/>
                      <a:gd name="connsiteX1380" fmla="*/ 95299 w 107043"/>
                      <a:gd name="connsiteY1380" fmla="*/ 427 h 128083"/>
                      <a:gd name="connsiteX1381" fmla="*/ 95299 w 107043"/>
                      <a:gd name="connsiteY1381" fmla="*/ 427 h 128083"/>
                      <a:gd name="connsiteX1382" fmla="*/ 95322 w 107043"/>
                      <a:gd name="connsiteY1382" fmla="*/ 427 h 128083"/>
                      <a:gd name="connsiteX1383" fmla="*/ 95299 w 107043"/>
                      <a:gd name="connsiteY1383" fmla="*/ 427 h 128083"/>
                      <a:gd name="connsiteX1384" fmla="*/ 95299 w 107043"/>
                      <a:gd name="connsiteY1384" fmla="*/ 427 h 128083"/>
                      <a:gd name="connsiteX1385" fmla="*/ 95277 w 107043"/>
                      <a:gd name="connsiteY1385" fmla="*/ 427 h 128083"/>
                      <a:gd name="connsiteX1386" fmla="*/ 95277 w 107043"/>
                      <a:gd name="connsiteY1386" fmla="*/ 427 h 128083"/>
                      <a:gd name="connsiteX1387" fmla="*/ 95254 w 107043"/>
                      <a:gd name="connsiteY1387" fmla="*/ 427 h 128083"/>
                      <a:gd name="connsiteX1388" fmla="*/ 95254 w 107043"/>
                      <a:gd name="connsiteY1388" fmla="*/ 427 h 128083"/>
                      <a:gd name="connsiteX1389" fmla="*/ 95232 w 107043"/>
                      <a:gd name="connsiteY1389" fmla="*/ 427 h 128083"/>
                      <a:gd name="connsiteX1390" fmla="*/ 95232 w 107043"/>
                      <a:gd name="connsiteY1390" fmla="*/ 427 h 128083"/>
                      <a:gd name="connsiteX1391" fmla="*/ 95232 w 107043"/>
                      <a:gd name="connsiteY1391" fmla="*/ 427 h 128083"/>
                      <a:gd name="connsiteX1392" fmla="*/ 95232 w 107043"/>
                      <a:gd name="connsiteY1392" fmla="*/ 427 h 128083"/>
                      <a:gd name="connsiteX1393" fmla="*/ 95232 w 107043"/>
                      <a:gd name="connsiteY1393" fmla="*/ 427 h 128083"/>
                      <a:gd name="connsiteX1394" fmla="*/ 95254 w 107043"/>
                      <a:gd name="connsiteY1394" fmla="*/ 427 h 128083"/>
                      <a:gd name="connsiteX1395" fmla="*/ 95254 w 107043"/>
                      <a:gd name="connsiteY1395" fmla="*/ 427 h 128083"/>
                      <a:gd name="connsiteX1396" fmla="*/ 95277 w 107043"/>
                      <a:gd name="connsiteY1396" fmla="*/ 427 h 128083"/>
                      <a:gd name="connsiteX1397" fmla="*/ 95277 w 107043"/>
                      <a:gd name="connsiteY1397" fmla="*/ 427 h 128083"/>
                      <a:gd name="connsiteX1398" fmla="*/ 95299 w 107043"/>
                      <a:gd name="connsiteY1398" fmla="*/ 427 h 128083"/>
                      <a:gd name="connsiteX1399" fmla="*/ 95299 w 107043"/>
                      <a:gd name="connsiteY1399" fmla="*/ 427 h 128083"/>
                      <a:gd name="connsiteX1400" fmla="*/ 95322 w 107043"/>
                      <a:gd name="connsiteY1400" fmla="*/ 427 h 128083"/>
                      <a:gd name="connsiteX1401" fmla="*/ 95322 w 107043"/>
                      <a:gd name="connsiteY1401" fmla="*/ 427 h 128083"/>
                      <a:gd name="connsiteX1402" fmla="*/ 95344 w 107043"/>
                      <a:gd name="connsiteY1402" fmla="*/ 427 h 128083"/>
                      <a:gd name="connsiteX1403" fmla="*/ 95344 w 107043"/>
                      <a:gd name="connsiteY1403" fmla="*/ 427 h 128083"/>
                      <a:gd name="connsiteX1404" fmla="*/ 95344 w 107043"/>
                      <a:gd name="connsiteY1404" fmla="*/ 427 h 128083"/>
                      <a:gd name="connsiteX1405" fmla="*/ 95344 w 107043"/>
                      <a:gd name="connsiteY1405" fmla="*/ 427 h 128083"/>
                      <a:gd name="connsiteX1406" fmla="*/ 95299 w 107043"/>
                      <a:gd name="connsiteY1406" fmla="*/ 427 h 128083"/>
                      <a:gd name="connsiteX1407" fmla="*/ 95299 w 107043"/>
                      <a:gd name="connsiteY1407" fmla="*/ 427 h 128083"/>
                      <a:gd name="connsiteX1408" fmla="*/ 95299 w 107043"/>
                      <a:gd name="connsiteY1408" fmla="*/ 427 h 128083"/>
                      <a:gd name="connsiteX1409" fmla="*/ 95299 w 107043"/>
                      <a:gd name="connsiteY1409" fmla="*/ 427 h 128083"/>
                      <a:gd name="connsiteX1410" fmla="*/ 95344 w 107043"/>
                      <a:gd name="connsiteY1410" fmla="*/ 427 h 128083"/>
                      <a:gd name="connsiteX1411" fmla="*/ 95344 w 107043"/>
                      <a:gd name="connsiteY1411" fmla="*/ 427 h 128083"/>
                      <a:gd name="connsiteX1412" fmla="*/ 95344 w 107043"/>
                      <a:gd name="connsiteY1412" fmla="*/ 427 h 128083"/>
                      <a:gd name="connsiteX1413" fmla="*/ 95344 w 107043"/>
                      <a:gd name="connsiteY1413" fmla="*/ 427 h 128083"/>
                      <a:gd name="connsiteX1414" fmla="*/ 95322 w 107043"/>
                      <a:gd name="connsiteY1414" fmla="*/ 427 h 128083"/>
                      <a:gd name="connsiteX1415" fmla="*/ 95322 w 107043"/>
                      <a:gd name="connsiteY1415" fmla="*/ 427 h 128083"/>
                      <a:gd name="connsiteX1416" fmla="*/ 95322 w 107043"/>
                      <a:gd name="connsiteY1416" fmla="*/ 427 h 128083"/>
                      <a:gd name="connsiteX1417" fmla="*/ 95322 w 107043"/>
                      <a:gd name="connsiteY1417" fmla="*/ 427 h 128083"/>
                      <a:gd name="connsiteX1418" fmla="*/ 95344 w 107043"/>
                      <a:gd name="connsiteY1418" fmla="*/ 427 h 128083"/>
                      <a:gd name="connsiteX1419" fmla="*/ 95344 w 107043"/>
                      <a:gd name="connsiteY1419" fmla="*/ 427 h 128083"/>
                      <a:gd name="connsiteX1420" fmla="*/ 95322 w 107043"/>
                      <a:gd name="connsiteY1420" fmla="*/ 427 h 128083"/>
                      <a:gd name="connsiteX1421" fmla="*/ 95322 w 107043"/>
                      <a:gd name="connsiteY1421" fmla="*/ 427 h 128083"/>
                      <a:gd name="connsiteX1422" fmla="*/ 95322 w 107043"/>
                      <a:gd name="connsiteY1422" fmla="*/ 427 h 128083"/>
                      <a:gd name="connsiteX1423" fmla="*/ 95322 w 107043"/>
                      <a:gd name="connsiteY1423" fmla="*/ 427 h 128083"/>
                      <a:gd name="connsiteX1424" fmla="*/ 95322 w 107043"/>
                      <a:gd name="connsiteY1424" fmla="*/ 427 h 128083"/>
                      <a:gd name="connsiteX1425" fmla="*/ 95322 w 107043"/>
                      <a:gd name="connsiteY1425" fmla="*/ 427 h 128083"/>
                      <a:gd name="connsiteX1426" fmla="*/ 95322 w 107043"/>
                      <a:gd name="connsiteY1426" fmla="*/ 427 h 128083"/>
                      <a:gd name="connsiteX1427" fmla="*/ 95322 w 107043"/>
                      <a:gd name="connsiteY1427" fmla="*/ 427 h 128083"/>
                      <a:gd name="connsiteX1428" fmla="*/ 95322 w 107043"/>
                      <a:gd name="connsiteY1428" fmla="*/ 427 h 128083"/>
                      <a:gd name="connsiteX1429" fmla="*/ 95322 w 107043"/>
                      <a:gd name="connsiteY1429" fmla="*/ 427 h 128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  <a:cxn ang="0">
                        <a:pos x="connsiteX1084" y="connsiteY1084"/>
                      </a:cxn>
                      <a:cxn ang="0">
                        <a:pos x="connsiteX1085" y="connsiteY1085"/>
                      </a:cxn>
                      <a:cxn ang="0">
                        <a:pos x="connsiteX1086" y="connsiteY1086"/>
                      </a:cxn>
                      <a:cxn ang="0">
                        <a:pos x="connsiteX1087" y="connsiteY1087"/>
                      </a:cxn>
                      <a:cxn ang="0">
                        <a:pos x="connsiteX1088" y="connsiteY1088"/>
                      </a:cxn>
                      <a:cxn ang="0">
                        <a:pos x="connsiteX1089" y="connsiteY1089"/>
                      </a:cxn>
                      <a:cxn ang="0">
                        <a:pos x="connsiteX1090" y="connsiteY1090"/>
                      </a:cxn>
                      <a:cxn ang="0">
                        <a:pos x="connsiteX1091" y="connsiteY1091"/>
                      </a:cxn>
                      <a:cxn ang="0">
                        <a:pos x="connsiteX1092" y="connsiteY1092"/>
                      </a:cxn>
                      <a:cxn ang="0">
                        <a:pos x="connsiteX1093" y="connsiteY1093"/>
                      </a:cxn>
                      <a:cxn ang="0">
                        <a:pos x="connsiteX1094" y="connsiteY1094"/>
                      </a:cxn>
                      <a:cxn ang="0">
                        <a:pos x="connsiteX1095" y="connsiteY1095"/>
                      </a:cxn>
                      <a:cxn ang="0">
                        <a:pos x="connsiteX1096" y="connsiteY1096"/>
                      </a:cxn>
                      <a:cxn ang="0">
                        <a:pos x="connsiteX1097" y="connsiteY1097"/>
                      </a:cxn>
                      <a:cxn ang="0">
                        <a:pos x="connsiteX1098" y="connsiteY1098"/>
                      </a:cxn>
                      <a:cxn ang="0">
                        <a:pos x="connsiteX1099" y="connsiteY1099"/>
                      </a:cxn>
                      <a:cxn ang="0">
                        <a:pos x="connsiteX1100" y="connsiteY1100"/>
                      </a:cxn>
                      <a:cxn ang="0">
                        <a:pos x="connsiteX1101" y="connsiteY1101"/>
                      </a:cxn>
                      <a:cxn ang="0">
                        <a:pos x="connsiteX1102" y="connsiteY1102"/>
                      </a:cxn>
                      <a:cxn ang="0">
                        <a:pos x="connsiteX1103" y="connsiteY1103"/>
                      </a:cxn>
                      <a:cxn ang="0">
                        <a:pos x="connsiteX1104" y="connsiteY1104"/>
                      </a:cxn>
                      <a:cxn ang="0">
                        <a:pos x="connsiteX1105" y="connsiteY1105"/>
                      </a:cxn>
                      <a:cxn ang="0">
                        <a:pos x="connsiteX1106" y="connsiteY1106"/>
                      </a:cxn>
                      <a:cxn ang="0">
                        <a:pos x="connsiteX1107" y="connsiteY1107"/>
                      </a:cxn>
                      <a:cxn ang="0">
                        <a:pos x="connsiteX1108" y="connsiteY1108"/>
                      </a:cxn>
                      <a:cxn ang="0">
                        <a:pos x="connsiteX1109" y="connsiteY1109"/>
                      </a:cxn>
                      <a:cxn ang="0">
                        <a:pos x="connsiteX1110" y="connsiteY1110"/>
                      </a:cxn>
                      <a:cxn ang="0">
                        <a:pos x="connsiteX1111" y="connsiteY1111"/>
                      </a:cxn>
                      <a:cxn ang="0">
                        <a:pos x="connsiteX1112" y="connsiteY1112"/>
                      </a:cxn>
                      <a:cxn ang="0">
                        <a:pos x="connsiteX1113" y="connsiteY1113"/>
                      </a:cxn>
                      <a:cxn ang="0">
                        <a:pos x="connsiteX1114" y="connsiteY1114"/>
                      </a:cxn>
                      <a:cxn ang="0">
                        <a:pos x="connsiteX1115" y="connsiteY1115"/>
                      </a:cxn>
                      <a:cxn ang="0">
                        <a:pos x="connsiteX1116" y="connsiteY1116"/>
                      </a:cxn>
                      <a:cxn ang="0">
                        <a:pos x="connsiteX1117" y="connsiteY1117"/>
                      </a:cxn>
                      <a:cxn ang="0">
                        <a:pos x="connsiteX1118" y="connsiteY1118"/>
                      </a:cxn>
                      <a:cxn ang="0">
                        <a:pos x="connsiteX1119" y="connsiteY1119"/>
                      </a:cxn>
                      <a:cxn ang="0">
                        <a:pos x="connsiteX1120" y="connsiteY1120"/>
                      </a:cxn>
                      <a:cxn ang="0">
                        <a:pos x="connsiteX1121" y="connsiteY1121"/>
                      </a:cxn>
                      <a:cxn ang="0">
                        <a:pos x="connsiteX1122" y="connsiteY1122"/>
                      </a:cxn>
                      <a:cxn ang="0">
                        <a:pos x="connsiteX1123" y="connsiteY1123"/>
                      </a:cxn>
                      <a:cxn ang="0">
                        <a:pos x="connsiteX1124" y="connsiteY1124"/>
                      </a:cxn>
                      <a:cxn ang="0">
                        <a:pos x="connsiteX1125" y="connsiteY1125"/>
                      </a:cxn>
                      <a:cxn ang="0">
                        <a:pos x="connsiteX1126" y="connsiteY1126"/>
                      </a:cxn>
                      <a:cxn ang="0">
                        <a:pos x="connsiteX1127" y="connsiteY1127"/>
                      </a:cxn>
                      <a:cxn ang="0">
                        <a:pos x="connsiteX1128" y="connsiteY1128"/>
                      </a:cxn>
                      <a:cxn ang="0">
                        <a:pos x="connsiteX1129" y="connsiteY1129"/>
                      </a:cxn>
                      <a:cxn ang="0">
                        <a:pos x="connsiteX1130" y="connsiteY1130"/>
                      </a:cxn>
                      <a:cxn ang="0">
                        <a:pos x="connsiteX1131" y="connsiteY1131"/>
                      </a:cxn>
                      <a:cxn ang="0">
                        <a:pos x="connsiteX1132" y="connsiteY1132"/>
                      </a:cxn>
                      <a:cxn ang="0">
                        <a:pos x="connsiteX1133" y="connsiteY1133"/>
                      </a:cxn>
                      <a:cxn ang="0">
                        <a:pos x="connsiteX1134" y="connsiteY1134"/>
                      </a:cxn>
                      <a:cxn ang="0">
                        <a:pos x="connsiteX1135" y="connsiteY1135"/>
                      </a:cxn>
                      <a:cxn ang="0">
                        <a:pos x="connsiteX1136" y="connsiteY1136"/>
                      </a:cxn>
                      <a:cxn ang="0">
                        <a:pos x="connsiteX1137" y="connsiteY1137"/>
                      </a:cxn>
                      <a:cxn ang="0">
                        <a:pos x="connsiteX1138" y="connsiteY1138"/>
                      </a:cxn>
                      <a:cxn ang="0">
                        <a:pos x="connsiteX1139" y="connsiteY1139"/>
                      </a:cxn>
                      <a:cxn ang="0">
                        <a:pos x="connsiteX1140" y="connsiteY1140"/>
                      </a:cxn>
                      <a:cxn ang="0">
                        <a:pos x="connsiteX1141" y="connsiteY1141"/>
                      </a:cxn>
                      <a:cxn ang="0">
                        <a:pos x="connsiteX1142" y="connsiteY1142"/>
                      </a:cxn>
                      <a:cxn ang="0">
                        <a:pos x="connsiteX1143" y="connsiteY1143"/>
                      </a:cxn>
                      <a:cxn ang="0">
                        <a:pos x="connsiteX1144" y="connsiteY1144"/>
                      </a:cxn>
                      <a:cxn ang="0">
                        <a:pos x="connsiteX1145" y="connsiteY1145"/>
                      </a:cxn>
                      <a:cxn ang="0">
                        <a:pos x="connsiteX1146" y="connsiteY1146"/>
                      </a:cxn>
                      <a:cxn ang="0">
                        <a:pos x="connsiteX1147" y="connsiteY1147"/>
                      </a:cxn>
                      <a:cxn ang="0">
                        <a:pos x="connsiteX1148" y="connsiteY1148"/>
                      </a:cxn>
                      <a:cxn ang="0">
                        <a:pos x="connsiteX1149" y="connsiteY1149"/>
                      </a:cxn>
                      <a:cxn ang="0">
                        <a:pos x="connsiteX1150" y="connsiteY1150"/>
                      </a:cxn>
                      <a:cxn ang="0">
                        <a:pos x="connsiteX1151" y="connsiteY1151"/>
                      </a:cxn>
                      <a:cxn ang="0">
                        <a:pos x="connsiteX1152" y="connsiteY1152"/>
                      </a:cxn>
                      <a:cxn ang="0">
                        <a:pos x="connsiteX1153" y="connsiteY1153"/>
                      </a:cxn>
                      <a:cxn ang="0">
                        <a:pos x="connsiteX1154" y="connsiteY1154"/>
                      </a:cxn>
                      <a:cxn ang="0">
                        <a:pos x="connsiteX1155" y="connsiteY1155"/>
                      </a:cxn>
                      <a:cxn ang="0">
                        <a:pos x="connsiteX1156" y="connsiteY1156"/>
                      </a:cxn>
                      <a:cxn ang="0">
                        <a:pos x="connsiteX1157" y="connsiteY1157"/>
                      </a:cxn>
                      <a:cxn ang="0">
                        <a:pos x="connsiteX1158" y="connsiteY1158"/>
                      </a:cxn>
                      <a:cxn ang="0">
                        <a:pos x="connsiteX1159" y="connsiteY1159"/>
                      </a:cxn>
                      <a:cxn ang="0">
                        <a:pos x="connsiteX1160" y="connsiteY1160"/>
                      </a:cxn>
                      <a:cxn ang="0">
                        <a:pos x="connsiteX1161" y="connsiteY1161"/>
                      </a:cxn>
                      <a:cxn ang="0">
                        <a:pos x="connsiteX1162" y="connsiteY1162"/>
                      </a:cxn>
                      <a:cxn ang="0">
                        <a:pos x="connsiteX1163" y="connsiteY1163"/>
                      </a:cxn>
                      <a:cxn ang="0">
                        <a:pos x="connsiteX1164" y="connsiteY1164"/>
                      </a:cxn>
                      <a:cxn ang="0">
                        <a:pos x="connsiteX1165" y="connsiteY1165"/>
                      </a:cxn>
                      <a:cxn ang="0">
                        <a:pos x="connsiteX1166" y="connsiteY1166"/>
                      </a:cxn>
                      <a:cxn ang="0">
                        <a:pos x="connsiteX1167" y="connsiteY1167"/>
                      </a:cxn>
                      <a:cxn ang="0">
                        <a:pos x="connsiteX1168" y="connsiteY1168"/>
                      </a:cxn>
                      <a:cxn ang="0">
                        <a:pos x="connsiteX1169" y="connsiteY1169"/>
                      </a:cxn>
                      <a:cxn ang="0">
                        <a:pos x="connsiteX1170" y="connsiteY1170"/>
                      </a:cxn>
                      <a:cxn ang="0">
                        <a:pos x="connsiteX1171" y="connsiteY1171"/>
                      </a:cxn>
                      <a:cxn ang="0">
                        <a:pos x="connsiteX1172" y="connsiteY1172"/>
                      </a:cxn>
                      <a:cxn ang="0">
                        <a:pos x="connsiteX1173" y="connsiteY1173"/>
                      </a:cxn>
                      <a:cxn ang="0">
                        <a:pos x="connsiteX1174" y="connsiteY1174"/>
                      </a:cxn>
                      <a:cxn ang="0">
                        <a:pos x="connsiteX1175" y="connsiteY1175"/>
                      </a:cxn>
                      <a:cxn ang="0">
                        <a:pos x="connsiteX1176" y="connsiteY1176"/>
                      </a:cxn>
                      <a:cxn ang="0">
                        <a:pos x="connsiteX1177" y="connsiteY1177"/>
                      </a:cxn>
                      <a:cxn ang="0">
                        <a:pos x="connsiteX1178" y="connsiteY1178"/>
                      </a:cxn>
                      <a:cxn ang="0">
                        <a:pos x="connsiteX1179" y="connsiteY1179"/>
                      </a:cxn>
                      <a:cxn ang="0">
                        <a:pos x="connsiteX1180" y="connsiteY1180"/>
                      </a:cxn>
                      <a:cxn ang="0">
                        <a:pos x="connsiteX1181" y="connsiteY1181"/>
                      </a:cxn>
                      <a:cxn ang="0">
                        <a:pos x="connsiteX1182" y="connsiteY1182"/>
                      </a:cxn>
                      <a:cxn ang="0">
                        <a:pos x="connsiteX1183" y="connsiteY1183"/>
                      </a:cxn>
                      <a:cxn ang="0">
                        <a:pos x="connsiteX1184" y="connsiteY1184"/>
                      </a:cxn>
                      <a:cxn ang="0">
                        <a:pos x="connsiteX1185" y="connsiteY1185"/>
                      </a:cxn>
                      <a:cxn ang="0">
                        <a:pos x="connsiteX1186" y="connsiteY1186"/>
                      </a:cxn>
                      <a:cxn ang="0">
                        <a:pos x="connsiteX1187" y="connsiteY1187"/>
                      </a:cxn>
                      <a:cxn ang="0">
                        <a:pos x="connsiteX1188" y="connsiteY1188"/>
                      </a:cxn>
                      <a:cxn ang="0">
                        <a:pos x="connsiteX1189" y="connsiteY1189"/>
                      </a:cxn>
                      <a:cxn ang="0">
                        <a:pos x="connsiteX1190" y="connsiteY1190"/>
                      </a:cxn>
                      <a:cxn ang="0">
                        <a:pos x="connsiteX1191" y="connsiteY1191"/>
                      </a:cxn>
                      <a:cxn ang="0">
                        <a:pos x="connsiteX1192" y="connsiteY1192"/>
                      </a:cxn>
                      <a:cxn ang="0">
                        <a:pos x="connsiteX1193" y="connsiteY1193"/>
                      </a:cxn>
                      <a:cxn ang="0">
                        <a:pos x="connsiteX1194" y="connsiteY1194"/>
                      </a:cxn>
                      <a:cxn ang="0">
                        <a:pos x="connsiteX1195" y="connsiteY1195"/>
                      </a:cxn>
                      <a:cxn ang="0">
                        <a:pos x="connsiteX1196" y="connsiteY1196"/>
                      </a:cxn>
                      <a:cxn ang="0">
                        <a:pos x="connsiteX1197" y="connsiteY1197"/>
                      </a:cxn>
                      <a:cxn ang="0">
                        <a:pos x="connsiteX1198" y="connsiteY1198"/>
                      </a:cxn>
                      <a:cxn ang="0">
                        <a:pos x="connsiteX1199" y="connsiteY1199"/>
                      </a:cxn>
                      <a:cxn ang="0">
                        <a:pos x="connsiteX1200" y="connsiteY1200"/>
                      </a:cxn>
                      <a:cxn ang="0">
                        <a:pos x="connsiteX1201" y="connsiteY1201"/>
                      </a:cxn>
                      <a:cxn ang="0">
                        <a:pos x="connsiteX1202" y="connsiteY1202"/>
                      </a:cxn>
                      <a:cxn ang="0">
                        <a:pos x="connsiteX1203" y="connsiteY1203"/>
                      </a:cxn>
                      <a:cxn ang="0">
                        <a:pos x="connsiteX1204" y="connsiteY1204"/>
                      </a:cxn>
                      <a:cxn ang="0">
                        <a:pos x="connsiteX1205" y="connsiteY1205"/>
                      </a:cxn>
                      <a:cxn ang="0">
                        <a:pos x="connsiteX1206" y="connsiteY1206"/>
                      </a:cxn>
                      <a:cxn ang="0">
                        <a:pos x="connsiteX1207" y="connsiteY1207"/>
                      </a:cxn>
                      <a:cxn ang="0">
                        <a:pos x="connsiteX1208" y="connsiteY1208"/>
                      </a:cxn>
                      <a:cxn ang="0">
                        <a:pos x="connsiteX1209" y="connsiteY1209"/>
                      </a:cxn>
                      <a:cxn ang="0">
                        <a:pos x="connsiteX1210" y="connsiteY1210"/>
                      </a:cxn>
                      <a:cxn ang="0">
                        <a:pos x="connsiteX1211" y="connsiteY1211"/>
                      </a:cxn>
                      <a:cxn ang="0">
                        <a:pos x="connsiteX1212" y="connsiteY1212"/>
                      </a:cxn>
                      <a:cxn ang="0">
                        <a:pos x="connsiteX1213" y="connsiteY1213"/>
                      </a:cxn>
                      <a:cxn ang="0">
                        <a:pos x="connsiteX1214" y="connsiteY1214"/>
                      </a:cxn>
                      <a:cxn ang="0">
                        <a:pos x="connsiteX1215" y="connsiteY1215"/>
                      </a:cxn>
                      <a:cxn ang="0">
                        <a:pos x="connsiteX1216" y="connsiteY1216"/>
                      </a:cxn>
                      <a:cxn ang="0">
                        <a:pos x="connsiteX1217" y="connsiteY1217"/>
                      </a:cxn>
                      <a:cxn ang="0">
                        <a:pos x="connsiteX1218" y="connsiteY1218"/>
                      </a:cxn>
                      <a:cxn ang="0">
                        <a:pos x="connsiteX1219" y="connsiteY1219"/>
                      </a:cxn>
                      <a:cxn ang="0">
                        <a:pos x="connsiteX1220" y="connsiteY1220"/>
                      </a:cxn>
                      <a:cxn ang="0">
                        <a:pos x="connsiteX1221" y="connsiteY1221"/>
                      </a:cxn>
                      <a:cxn ang="0">
                        <a:pos x="connsiteX1222" y="connsiteY1222"/>
                      </a:cxn>
                      <a:cxn ang="0">
                        <a:pos x="connsiteX1223" y="connsiteY1223"/>
                      </a:cxn>
                      <a:cxn ang="0">
                        <a:pos x="connsiteX1224" y="connsiteY1224"/>
                      </a:cxn>
                      <a:cxn ang="0">
                        <a:pos x="connsiteX1225" y="connsiteY1225"/>
                      </a:cxn>
                      <a:cxn ang="0">
                        <a:pos x="connsiteX1226" y="connsiteY1226"/>
                      </a:cxn>
                      <a:cxn ang="0">
                        <a:pos x="connsiteX1227" y="connsiteY1227"/>
                      </a:cxn>
                      <a:cxn ang="0">
                        <a:pos x="connsiteX1228" y="connsiteY1228"/>
                      </a:cxn>
                      <a:cxn ang="0">
                        <a:pos x="connsiteX1229" y="connsiteY1229"/>
                      </a:cxn>
                      <a:cxn ang="0">
                        <a:pos x="connsiteX1230" y="connsiteY1230"/>
                      </a:cxn>
                      <a:cxn ang="0">
                        <a:pos x="connsiteX1231" y="connsiteY1231"/>
                      </a:cxn>
                      <a:cxn ang="0">
                        <a:pos x="connsiteX1232" y="connsiteY1232"/>
                      </a:cxn>
                      <a:cxn ang="0">
                        <a:pos x="connsiteX1233" y="connsiteY1233"/>
                      </a:cxn>
                      <a:cxn ang="0">
                        <a:pos x="connsiteX1234" y="connsiteY1234"/>
                      </a:cxn>
                      <a:cxn ang="0">
                        <a:pos x="connsiteX1235" y="connsiteY1235"/>
                      </a:cxn>
                      <a:cxn ang="0">
                        <a:pos x="connsiteX1236" y="connsiteY1236"/>
                      </a:cxn>
                      <a:cxn ang="0">
                        <a:pos x="connsiteX1237" y="connsiteY1237"/>
                      </a:cxn>
                      <a:cxn ang="0">
                        <a:pos x="connsiteX1238" y="connsiteY1238"/>
                      </a:cxn>
                      <a:cxn ang="0">
                        <a:pos x="connsiteX1239" y="connsiteY1239"/>
                      </a:cxn>
                      <a:cxn ang="0">
                        <a:pos x="connsiteX1240" y="connsiteY1240"/>
                      </a:cxn>
                      <a:cxn ang="0">
                        <a:pos x="connsiteX1241" y="connsiteY1241"/>
                      </a:cxn>
                      <a:cxn ang="0">
                        <a:pos x="connsiteX1242" y="connsiteY1242"/>
                      </a:cxn>
                      <a:cxn ang="0">
                        <a:pos x="connsiteX1243" y="connsiteY1243"/>
                      </a:cxn>
                      <a:cxn ang="0">
                        <a:pos x="connsiteX1244" y="connsiteY1244"/>
                      </a:cxn>
                      <a:cxn ang="0">
                        <a:pos x="connsiteX1245" y="connsiteY1245"/>
                      </a:cxn>
                      <a:cxn ang="0">
                        <a:pos x="connsiteX1246" y="connsiteY1246"/>
                      </a:cxn>
                      <a:cxn ang="0">
                        <a:pos x="connsiteX1247" y="connsiteY1247"/>
                      </a:cxn>
                      <a:cxn ang="0">
                        <a:pos x="connsiteX1248" y="connsiteY1248"/>
                      </a:cxn>
                      <a:cxn ang="0">
                        <a:pos x="connsiteX1249" y="connsiteY1249"/>
                      </a:cxn>
                      <a:cxn ang="0">
                        <a:pos x="connsiteX1250" y="connsiteY1250"/>
                      </a:cxn>
                      <a:cxn ang="0">
                        <a:pos x="connsiteX1251" y="connsiteY1251"/>
                      </a:cxn>
                      <a:cxn ang="0">
                        <a:pos x="connsiteX1252" y="connsiteY1252"/>
                      </a:cxn>
                      <a:cxn ang="0">
                        <a:pos x="connsiteX1253" y="connsiteY1253"/>
                      </a:cxn>
                      <a:cxn ang="0">
                        <a:pos x="connsiteX1254" y="connsiteY1254"/>
                      </a:cxn>
                      <a:cxn ang="0">
                        <a:pos x="connsiteX1255" y="connsiteY1255"/>
                      </a:cxn>
                      <a:cxn ang="0">
                        <a:pos x="connsiteX1256" y="connsiteY1256"/>
                      </a:cxn>
                      <a:cxn ang="0">
                        <a:pos x="connsiteX1257" y="connsiteY1257"/>
                      </a:cxn>
                      <a:cxn ang="0">
                        <a:pos x="connsiteX1258" y="connsiteY1258"/>
                      </a:cxn>
                      <a:cxn ang="0">
                        <a:pos x="connsiteX1259" y="connsiteY1259"/>
                      </a:cxn>
                      <a:cxn ang="0">
                        <a:pos x="connsiteX1260" y="connsiteY1260"/>
                      </a:cxn>
                      <a:cxn ang="0">
                        <a:pos x="connsiteX1261" y="connsiteY1261"/>
                      </a:cxn>
                      <a:cxn ang="0">
                        <a:pos x="connsiteX1262" y="connsiteY1262"/>
                      </a:cxn>
                      <a:cxn ang="0">
                        <a:pos x="connsiteX1263" y="connsiteY1263"/>
                      </a:cxn>
                      <a:cxn ang="0">
                        <a:pos x="connsiteX1264" y="connsiteY1264"/>
                      </a:cxn>
                      <a:cxn ang="0">
                        <a:pos x="connsiteX1265" y="connsiteY1265"/>
                      </a:cxn>
                      <a:cxn ang="0">
                        <a:pos x="connsiteX1266" y="connsiteY1266"/>
                      </a:cxn>
                      <a:cxn ang="0">
                        <a:pos x="connsiteX1267" y="connsiteY1267"/>
                      </a:cxn>
                      <a:cxn ang="0">
                        <a:pos x="connsiteX1268" y="connsiteY1268"/>
                      </a:cxn>
                      <a:cxn ang="0">
                        <a:pos x="connsiteX1269" y="connsiteY1269"/>
                      </a:cxn>
                      <a:cxn ang="0">
                        <a:pos x="connsiteX1270" y="connsiteY1270"/>
                      </a:cxn>
                      <a:cxn ang="0">
                        <a:pos x="connsiteX1271" y="connsiteY1271"/>
                      </a:cxn>
                      <a:cxn ang="0">
                        <a:pos x="connsiteX1272" y="connsiteY1272"/>
                      </a:cxn>
                      <a:cxn ang="0">
                        <a:pos x="connsiteX1273" y="connsiteY1273"/>
                      </a:cxn>
                      <a:cxn ang="0">
                        <a:pos x="connsiteX1274" y="connsiteY1274"/>
                      </a:cxn>
                      <a:cxn ang="0">
                        <a:pos x="connsiteX1275" y="connsiteY1275"/>
                      </a:cxn>
                      <a:cxn ang="0">
                        <a:pos x="connsiteX1276" y="connsiteY1276"/>
                      </a:cxn>
                      <a:cxn ang="0">
                        <a:pos x="connsiteX1277" y="connsiteY1277"/>
                      </a:cxn>
                      <a:cxn ang="0">
                        <a:pos x="connsiteX1278" y="connsiteY1278"/>
                      </a:cxn>
                      <a:cxn ang="0">
                        <a:pos x="connsiteX1279" y="connsiteY1279"/>
                      </a:cxn>
                      <a:cxn ang="0">
                        <a:pos x="connsiteX1280" y="connsiteY1280"/>
                      </a:cxn>
                      <a:cxn ang="0">
                        <a:pos x="connsiteX1281" y="connsiteY1281"/>
                      </a:cxn>
                      <a:cxn ang="0">
                        <a:pos x="connsiteX1282" y="connsiteY1282"/>
                      </a:cxn>
                      <a:cxn ang="0">
                        <a:pos x="connsiteX1283" y="connsiteY1283"/>
                      </a:cxn>
                      <a:cxn ang="0">
                        <a:pos x="connsiteX1284" y="connsiteY1284"/>
                      </a:cxn>
                      <a:cxn ang="0">
                        <a:pos x="connsiteX1285" y="connsiteY1285"/>
                      </a:cxn>
                      <a:cxn ang="0">
                        <a:pos x="connsiteX1286" y="connsiteY1286"/>
                      </a:cxn>
                      <a:cxn ang="0">
                        <a:pos x="connsiteX1287" y="connsiteY1287"/>
                      </a:cxn>
                      <a:cxn ang="0">
                        <a:pos x="connsiteX1288" y="connsiteY1288"/>
                      </a:cxn>
                      <a:cxn ang="0">
                        <a:pos x="connsiteX1289" y="connsiteY1289"/>
                      </a:cxn>
                      <a:cxn ang="0">
                        <a:pos x="connsiteX1290" y="connsiteY1290"/>
                      </a:cxn>
                      <a:cxn ang="0">
                        <a:pos x="connsiteX1291" y="connsiteY1291"/>
                      </a:cxn>
                      <a:cxn ang="0">
                        <a:pos x="connsiteX1292" y="connsiteY1292"/>
                      </a:cxn>
                      <a:cxn ang="0">
                        <a:pos x="connsiteX1293" y="connsiteY1293"/>
                      </a:cxn>
                      <a:cxn ang="0">
                        <a:pos x="connsiteX1294" y="connsiteY1294"/>
                      </a:cxn>
                      <a:cxn ang="0">
                        <a:pos x="connsiteX1295" y="connsiteY1295"/>
                      </a:cxn>
                      <a:cxn ang="0">
                        <a:pos x="connsiteX1296" y="connsiteY1296"/>
                      </a:cxn>
                      <a:cxn ang="0">
                        <a:pos x="connsiteX1297" y="connsiteY1297"/>
                      </a:cxn>
                      <a:cxn ang="0">
                        <a:pos x="connsiteX1298" y="connsiteY1298"/>
                      </a:cxn>
                      <a:cxn ang="0">
                        <a:pos x="connsiteX1299" y="connsiteY1299"/>
                      </a:cxn>
                      <a:cxn ang="0">
                        <a:pos x="connsiteX1300" y="connsiteY1300"/>
                      </a:cxn>
                      <a:cxn ang="0">
                        <a:pos x="connsiteX1301" y="connsiteY1301"/>
                      </a:cxn>
                      <a:cxn ang="0">
                        <a:pos x="connsiteX1302" y="connsiteY1302"/>
                      </a:cxn>
                      <a:cxn ang="0">
                        <a:pos x="connsiteX1303" y="connsiteY1303"/>
                      </a:cxn>
                      <a:cxn ang="0">
                        <a:pos x="connsiteX1304" y="connsiteY1304"/>
                      </a:cxn>
                      <a:cxn ang="0">
                        <a:pos x="connsiteX1305" y="connsiteY1305"/>
                      </a:cxn>
                      <a:cxn ang="0">
                        <a:pos x="connsiteX1306" y="connsiteY1306"/>
                      </a:cxn>
                      <a:cxn ang="0">
                        <a:pos x="connsiteX1307" y="connsiteY1307"/>
                      </a:cxn>
                      <a:cxn ang="0">
                        <a:pos x="connsiteX1308" y="connsiteY1308"/>
                      </a:cxn>
                      <a:cxn ang="0">
                        <a:pos x="connsiteX1309" y="connsiteY1309"/>
                      </a:cxn>
                      <a:cxn ang="0">
                        <a:pos x="connsiteX1310" y="connsiteY1310"/>
                      </a:cxn>
                      <a:cxn ang="0">
                        <a:pos x="connsiteX1311" y="connsiteY1311"/>
                      </a:cxn>
                      <a:cxn ang="0">
                        <a:pos x="connsiteX1312" y="connsiteY1312"/>
                      </a:cxn>
                      <a:cxn ang="0">
                        <a:pos x="connsiteX1313" y="connsiteY1313"/>
                      </a:cxn>
                      <a:cxn ang="0">
                        <a:pos x="connsiteX1314" y="connsiteY1314"/>
                      </a:cxn>
                      <a:cxn ang="0">
                        <a:pos x="connsiteX1315" y="connsiteY1315"/>
                      </a:cxn>
                      <a:cxn ang="0">
                        <a:pos x="connsiteX1316" y="connsiteY1316"/>
                      </a:cxn>
                      <a:cxn ang="0">
                        <a:pos x="connsiteX1317" y="connsiteY1317"/>
                      </a:cxn>
                      <a:cxn ang="0">
                        <a:pos x="connsiteX1318" y="connsiteY1318"/>
                      </a:cxn>
                      <a:cxn ang="0">
                        <a:pos x="connsiteX1319" y="connsiteY1319"/>
                      </a:cxn>
                      <a:cxn ang="0">
                        <a:pos x="connsiteX1320" y="connsiteY1320"/>
                      </a:cxn>
                      <a:cxn ang="0">
                        <a:pos x="connsiteX1321" y="connsiteY1321"/>
                      </a:cxn>
                      <a:cxn ang="0">
                        <a:pos x="connsiteX1322" y="connsiteY1322"/>
                      </a:cxn>
                      <a:cxn ang="0">
                        <a:pos x="connsiteX1323" y="connsiteY1323"/>
                      </a:cxn>
                      <a:cxn ang="0">
                        <a:pos x="connsiteX1324" y="connsiteY1324"/>
                      </a:cxn>
                      <a:cxn ang="0">
                        <a:pos x="connsiteX1325" y="connsiteY1325"/>
                      </a:cxn>
                      <a:cxn ang="0">
                        <a:pos x="connsiteX1326" y="connsiteY1326"/>
                      </a:cxn>
                      <a:cxn ang="0">
                        <a:pos x="connsiteX1327" y="connsiteY1327"/>
                      </a:cxn>
                      <a:cxn ang="0">
                        <a:pos x="connsiteX1328" y="connsiteY1328"/>
                      </a:cxn>
                      <a:cxn ang="0">
                        <a:pos x="connsiteX1329" y="connsiteY1329"/>
                      </a:cxn>
                      <a:cxn ang="0">
                        <a:pos x="connsiteX1330" y="connsiteY1330"/>
                      </a:cxn>
                      <a:cxn ang="0">
                        <a:pos x="connsiteX1331" y="connsiteY1331"/>
                      </a:cxn>
                      <a:cxn ang="0">
                        <a:pos x="connsiteX1332" y="connsiteY1332"/>
                      </a:cxn>
                      <a:cxn ang="0">
                        <a:pos x="connsiteX1333" y="connsiteY1333"/>
                      </a:cxn>
                      <a:cxn ang="0">
                        <a:pos x="connsiteX1334" y="connsiteY1334"/>
                      </a:cxn>
                      <a:cxn ang="0">
                        <a:pos x="connsiteX1335" y="connsiteY1335"/>
                      </a:cxn>
                      <a:cxn ang="0">
                        <a:pos x="connsiteX1336" y="connsiteY1336"/>
                      </a:cxn>
                      <a:cxn ang="0">
                        <a:pos x="connsiteX1337" y="connsiteY1337"/>
                      </a:cxn>
                      <a:cxn ang="0">
                        <a:pos x="connsiteX1338" y="connsiteY1338"/>
                      </a:cxn>
                      <a:cxn ang="0">
                        <a:pos x="connsiteX1339" y="connsiteY1339"/>
                      </a:cxn>
                      <a:cxn ang="0">
                        <a:pos x="connsiteX1340" y="connsiteY1340"/>
                      </a:cxn>
                      <a:cxn ang="0">
                        <a:pos x="connsiteX1341" y="connsiteY1341"/>
                      </a:cxn>
                      <a:cxn ang="0">
                        <a:pos x="connsiteX1342" y="connsiteY1342"/>
                      </a:cxn>
                      <a:cxn ang="0">
                        <a:pos x="connsiteX1343" y="connsiteY1343"/>
                      </a:cxn>
                      <a:cxn ang="0">
                        <a:pos x="connsiteX1344" y="connsiteY1344"/>
                      </a:cxn>
                      <a:cxn ang="0">
                        <a:pos x="connsiteX1345" y="connsiteY1345"/>
                      </a:cxn>
                      <a:cxn ang="0">
                        <a:pos x="connsiteX1346" y="connsiteY1346"/>
                      </a:cxn>
                      <a:cxn ang="0">
                        <a:pos x="connsiteX1347" y="connsiteY1347"/>
                      </a:cxn>
                      <a:cxn ang="0">
                        <a:pos x="connsiteX1348" y="connsiteY1348"/>
                      </a:cxn>
                      <a:cxn ang="0">
                        <a:pos x="connsiteX1349" y="connsiteY1349"/>
                      </a:cxn>
                      <a:cxn ang="0">
                        <a:pos x="connsiteX1350" y="connsiteY1350"/>
                      </a:cxn>
                      <a:cxn ang="0">
                        <a:pos x="connsiteX1351" y="connsiteY1351"/>
                      </a:cxn>
                      <a:cxn ang="0">
                        <a:pos x="connsiteX1352" y="connsiteY1352"/>
                      </a:cxn>
                      <a:cxn ang="0">
                        <a:pos x="connsiteX1353" y="connsiteY1353"/>
                      </a:cxn>
                      <a:cxn ang="0">
                        <a:pos x="connsiteX1354" y="connsiteY1354"/>
                      </a:cxn>
                      <a:cxn ang="0">
                        <a:pos x="connsiteX1355" y="connsiteY1355"/>
                      </a:cxn>
                      <a:cxn ang="0">
                        <a:pos x="connsiteX1356" y="connsiteY1356"/>
                      </a:cxn>
                      <a:cxn ang="0">
                        <a:pos x="connsiteX1357" y="connsiteY1357"/>
                      </a:cxn>
                      <a:cxn ang="0">
                        <a:pos x="connsiteX1358" y="connsiteY1358"/>
                      </a:cxn>
                      <a:cxn ang="0">
                        <a:pos x="connsiteX1359" y="connsiteY1359"/>
                      </a:cxn>
                      <a:cxn ang="0">
                        <a:pos x="connsiteX1360" y="connsiteY1360"/>
                      </a:cxn>
                      <a:cxn ang="0">
                        <a:pos x="connsiteX1361" y="connsiteY1361"/>
                      </a:cxn>
                      <a:cxn ang="0">
                        <a:pos x="connsiteX1362" y="connsiteY1362"/>
                      </a:cxn>
                      <a:cxn ang="0">
                        <a:pos x="connsiteX1363" y="connsiteY1363"/>
                      </a:cxn>
                      <a:cxn ang="0">
                        <a:pos x="connsiteX1364" y="connsiteY1364"/>
                      </a:cxn>
                      <a:cxn ang="0">
                        <a:pos x="connsiteX1365" y="connsiteY1365"/>
                      </a:cxn>
                      <a:cxn ang="0">
                        <a:pos x="connsiteX1366" y="connsiteY1366"/>
                      </a:cxn>
                      <a:cxn ang="0">
                        <a:pos x="connsiteX1367" y="connsiteY1367"/>
                      </a:cxn>
                      <a:cxn ang="0">
                        <a:pos x="connsiteX1368" y="connsiteY1368"/>
                      </a:cxn>
                      <a:cxn ang="0">
                        <a:pos x="connsiteX1369" y="connsiteY1369"/>
                      </a:cxn>
                      <a:cxn ang="0">
                        <a:pos x="connsiteX1370" y="connsiteY1370"/>
                      </a:cxn>
                      <a:cxn ang="0">
                        <a:pos x="connsiteX1371" y="connsiteY1371"/>
                      </a:cxn>
                      <a:cxn ang="0">
                        <a:pos x="connsiteX1372" y="connsiteY1372"/>
                      </a:cxn>
                      <a:cxn ang="0">
                        <a:pos x="connsiteX1373" y="connsiteY1373"/>
                      </a:cxn>
                      <a:cxn ang="0">
                        <a:pos x="connsiteX1374" y="connsiteY1374"/>
                      </a:cxn>
                      <a:cxn ang="0">
                        <a:pos x="connsiteX1375" y="connsiteY1375"/>
                      </a:cxn>
                      <a:cxn ang="0">
                        <a:pos x="connsiteX1376" y="connsiteY1376"/>
                      </a:cxn>
                      <a:cxn ang="0">
                        <a:pos x="connsiteX1377" y="connsiteY1377"/>
                      </a:cxn>
                      <a:cxn ang="0">
                        <a:pos x="connsiteX1378" y="connsiteY1378"/>
                      </a:cxn>
                      <a:cxn ang="0">
                        <a:pos x="connsiteX1379" y="connsiteY1379"/>
                      </a:cxn>
                      <a:cxn ang="0">
                        <a:pos x="connsiteX1380" y="connsiteY1380"/>
                      </a:cxn>
                      <a:cxn ang="0">
                        <a:pos x="connsiteX1381" y="connsiteY1381"/>
                      </a:cxn>
                      <a:cxn ang="0">
                        <a:pos x="connsiteX1382" y="connsiteY1382"/>
                      </a:cxn>
                      <a:cxn ang="0">
                        <a:pos x="connsiteX1383" y="connsiteY1383"/>
                      </a:cxn>
                      <a:cxn ang="0">
                        <a:pos x="connsiteX1384" y="connsiteY1384"/>
                      </a:cxn>
                      <a:cxn ang="0">
                        <a:pos x="connsiteX1385" y="connsiteY1385"/>
                      </a:cxn>
                      <a:cxn ang="0">
                        <a:pos x="connsiteX1386" y="connsiteY1386"/>
                      </a:cxn>
                      <a:cxn ang="0">
                        <a:pos x="connsiteX1387" y="connsiteY1387"/>
                      </a:cxn>
                      <a:cxn ang="0">
                        <a:pos x="connsiteX1388" y="connsiteY1388"/>
                      </a:cxn>
                      <a:cxn ang="0">
                        <a:pos x="connsiteX1389" y="connsiteY1389"/>
                      </a:cxn>
                      <a:cxn ang="0">
                        <a:pos x="connsiteX1390" y="connsiteY1390"/>
                      </a:cxn>
                      <a:cxn ang="0">
                        <a:pos x="connsiteX1391" y="connsiteY1391"/>
                      </a:cxn>
                      <a:cxn ang="0">
                        <a:pos x="connsiteX1392" y="connsiteY1392"/>
                      </a:cxn>
                      <a:cxn ang="0">
                        <a:pos x="connsiteX1393" y="connsiteY1393"/>
                      </a:cxn>
                      <a:cxn ang="0">
                        <a:pos x="connsiteX1394" y="connsiteY1394"/>
                      </a:cxn>
                      <a:cxn ang="0">
                        <a:pos x="connsiteX1395" y="connsiteY1395"/>
                      </a:cxn>
                      <a:cxn ang="0">
                        <a:pos x="connsiteX1396" y="connsiteY1396"/>
                      </a:cxn>
                      <a:cxn ang="0">
                        <a:pos x="connsiteX1397" y="connsiteY1397"/>
                      </a:cxn>
                      <a:cxn ang="0">
                        <a:pos x="connsiteX1398" y="connsiteY1398"/>
                      </a:cxn>
                      <a:cxn ang="0">
                        <a:pos x="connsiteX1399" y="connsiteY1399"/>
                      </a:cxn>
                      <a:cxn ang="0">
                        <a:pos x="connsiteX1400" y="connsiteY1400"/>
                      </a:cxn>
                      <a:cxn ang="0">
                        <a:pos x="connsiteX1401" y="connsiteY1401"/>
                      </a:cxn>
                      <a:cxn ang="0">
                        <a:pos x="connsiteX1402" y="connsiteY1402"/>
                      </a:cxn>
                      <a:cxn ang="0">
                        <a:pos x="connsiteX1403" y="connsiteY1403"/>
                      </a:cxn>
                      <a:cxn ang="0">
                        <a:pos x="connsiteX1404" y="connsiteY1404"/>
                      </a:cxn>
                      <a:cxn ang="0">
                        <a:pos x="connsiteX1405" y="connsiteY1405"/>
                      </a:cxn>
                      <a:cxn ang="0">
                        <a:pos x="connsiteX1406" y="connsiteY1406"/>
                      </a:cxn>
                      <a:cxn ang="0">
                        <a:pos x="connsiteX1407" y="connsiteY1407"/>
                      </a:cxn>
                      <a:cxn ang="0">
                        <a:pos x="connsiteX1408" y="connsiteY1408"/>
                      </a:cxn>
                      <a:cxn ang="0">
                        <a:pos x="connsiteX1409" y="connsiteY1409"/>
                      </a:cxn>
                      <a:cxn ang="0">
                        <a:pos x="connsiteX1410" y="connsiteY1410"/>
                      </a:cxn>
                      <a:cxn ang="0">
                        <a:pos x="connsiteX1411" y="connsiteY1411"/>
                      </a:cxn>
                      <a:cxn ang="0">
                        <a:pos x="connsiteX1412" y="connsiteY1412"/>
                      </a:cxn>
                      <a:cxn ang="0">
                        <a:pos x="connsiteX1413" y="connsiteY1413"/>
                      </a:cxn>
                      <a:cxn ang="0">
                        <a:pos x="connsiteX1414" y="connsiteY1414"/>
                      </a:cxn>
                      <a:cxn ang="0">
                        <a:pos x="connsiteX1415" y="connsiteY1415"/>
                      </a:cxn>
                      <a:cxn ang="0">
                        <a:pos x="connsiteX1416" y="connsiteY1416"/>
                      </a:cxn>
                      <a:cxn ang="0">
                        <a:pos x="connsiteX1417" y="connsiteY1417"/>
                      </a:cxn>
                      <a:cxn ang="0">
                        <a:pos x="connsiteX1418" y="connsiteY1418"/>
                      </a:cxn>
                      <a:cxn ang="0">
                        <a:pos x="connsiteX1419" y="connsiteY1419"/>
                      </a:cxn>
                      <a:cxn ang="0">
                        <a:pos x="connsiteX1420" y="connsiteY1420"/>
                      </a:cxn>
                      <a:cxn ang="0">
                        <a:pos x="connsiteX1421" y="connsiteY1421"/>
                      </a:cxn>
                      <a:cxn ang="0">
                        <a:pos x="connsiteX1422" y="connsiteY1422"/>
                      </a:cxn>
                      <a:cxn ang="0">
                        <a:pos x="connsiteX1423" y="connsiteY1423"/>
                      </a:cxn>
                      <a:cxn ang="0">
                        <a:pos x="connsiteX1424" y="connsiteY1424"/>
                      </a:cxn>
                      <a:cxn ang="0">
                        <a:pos x="connsiteX1425" y="connsiteY1425"/>
                      </a:cxn>
                      <a:cxn ang="0">
                        <a:pos x="connsiteX1426" y="connsiteY1426"/>
                      </a:cxn>
                      <a:cxn ang="0">
                        <a:pos x="connsiteX1427" y="connsiteY1427"/>
                      </a:cxn>
                      <a:cxn ang="0">
                        <a:pos x="connsiteX1428" y="connsiteY1428"/>
                      </a:cxn>
                      <a:cxn ang="0">
                        <a:pos x="connsiteX1429" y="connsiteY1429"/>
                      </a:cxn>
                    </a:cxnLst>
                    <a:rect l="l" t="t" r="r" b="b"/>
                    <a:pathLst>
                      <a:path w="107043" h="128083">
                        <a:moveTo>
                          <a:pt x="2897" y="14102"/>
                        </a:moveTo>
                        <a:lnTo>
                          <a:pt x="2897" y="14034"/>
                        </a:lnTo>
                        <a:cubicBezTo>
                          <a:pt x="2897" y="14034"/>
                          <a:pt x="2897" y="14034"/>
                          <a:pt x="2897" y="14034"/>
                        </a:cubicBezTo>
                        <a:lnTo>
                          <a:pt x="2897" y="14034"/>
                        </a:lnTo>
                        <a:cubicBezTo>
                          <a:pt x="2897" y="14034"/>
                          <a:pt x="2897" y="14034"/>
                          <a:pt x="2897" y="14034"/>
                        </a:cubicBezTo>
                        <a:lnTo>
                          <a:pt x="2897" y="14034"/>
                        </a:lnTo>
                        <a:cubicBezTo>
                          <a:pt x="2897" y="14034"/>
                          <a:pt x="2986" y="14326"/>
                          <a:pt x="2986" y="14326"/>
                        </a:cubicBezTo>
                        <a:lnTo>
                          <a:pt x="3076" y="14618"/>
                        </a:lnTo>
                        <a:lnTo>
                          <a:pt x="3166" y="14910"/>
                        </a:lnTo>
                        <a:lnTo>
                          <a:pt x="3256" y="15202"/>
                        </a:lnTo>
                        <a:lnTo>
                          <a:pt x="3346" y="15494"/>
                        </a:lnTo>
                        <a:lnTo>
                          <a:pt x="3436" y="15786"/>
                        </a:lnTo>
                        <a:lnTo>
                          <a:pt x="3525" y="16078"/>
                        </a:lnTo>
                        <a:lnTo>
                          <a:pt x="3615" y="16370"/>
                        </a:lnTo>
                        <a:lnTo>
                          <a:pt x="3683" y="16662"/>
                        </a:lnTo>
                        <a:lnTo>
                          <a:pt x="3750" y="16954"/>
                        </a:lnTo>
                        <a:lnTo>
                          <a:pt x="3817" y="17246"/>
                        </a:lnTo>
                        <a:lnTo>
                          <a:pt x="3885" y="17537"/>
                        </a:lnTo>
                        <a:lnTo>
                          <a:pt x="3952" y="17829"/>
                        </a:lnTo>
                        <a:lnTo>
                          <a:pt x="4019" y="18121"/>
                        </a:lnTo>
                        <a:lnTo>
                          <a:pt x="4087" y="18413"/>
                        </a:lnTo>
                        <a:lnTo>
                          <a:pt x="4154" y="18705"/>
                        </a:lnTo>
                        <a:lnTo>
                          <a:pt x="4222" y="18997"/>
                        </a:lnTo>
                        <a:lnTo>
                          <a:pt x="4289" y="19289"/>
                        </a:lnTo>
                        <a:lnTo>
                          <a:pt x="4356" y="19581"/>
                        </a:lnTo>
                        <a:lnTo>
                          <a:pt x="4424" y="19873"/>
                        </a:lnTo>
                        <a:lnTo>
                          <a:pt x="4491" y="20165"/>
                        </a:lnTo>
                        <a:lnTo>
                          <a:pt x="4558" y="20457"/>
                        </a:lnTo>
                        <a:lnTo>
                          <a:pt x="4671" y="21063"/>
                        </a:lnTo>
                        <a:lnTo>
                          <a:pt x="4783" y="21669"/>
                        </a:lnTo>
                        <a:lnTo>
                          <a:pt x="4895" y="22275"/>
                        </a:lnTo>
                        <a:lnTo>
                          <a:pt x="4985" y="22882"/>
                        </a:lnTo>
                        <a:lnTo>
                          <a:pt x="5075" y="23488"/>
                        </a:lnTo>
                        <a:lnTo>
                          <a:pt x="5165" y="24094"/>
                        </a:lnTo>
                        <a:lnTo>
                          <a:pt x="5254" y="24701"/>
                        </a:lnTo>
                        <a:lnTo>
                          <a:pt x="5344" y="25307"/>
                        </a:lnTo>
                        <a:lnTo>
                          <a:pt x="5434" y="25913"/>
                        </a:lnTo>
                        <a:lnTo>
                          <a:pt x="5614" y="27103"/>
                        </a:lnTo>
                        <a:lnTo>
                          <a:pt x="5793" y="28293"/>
                        </a:lnTo>
                        <a:lnTo>
                          <a:pt x="5883" y="28877"/>
                        </a:lnTo>
                        <a:lnTo>
                          <a:pt x="5973" y="29461"/>
                        </a:lnTo>
                        <a:lnTo>
                          <a:pt x="6063" y="30045"/>
                        </a:lnTo>
                        <a:lnTo>
                          <a:pt x="6153" y="30629"/>
                        </a:lnTo>
                        <a:lnTo>
                          <a:pt x="6242" y="31213"/>
                        </a:lnTo>
                        <a:lnTo>
                          <a:pt x="6332" y="31774"/>
                        </a:lnTo>
                        <a:lnTo>
                          <a:pt x="6422" y="32335"/>
                        </a:lnTo>
                        <a:lnTo>
                          <a:pt x="6512" y="32897"/>
                        </a:lnTo>
                        <a:lnTo>
                          <a:pt x="6692" y="33952"/>
                        </a:lnTo>
                        <a:lnTo>
                          <a:pt x="6871" y="35007"/>
                        </a:lnTo>
                        <a:lnTo>
                          <a:pt x="7051" y="36063"/>
                        </a:lnTo>
                        <a:lnTo>
                          <a:pt x="7230" y="37118"/>
                        </a:lnTo>
                        <a:lnTo>
                          <a:pt x="7410" y="38174"/>
                        </a:lnTo>
                        <a:lnTo>
                          <a:pt x="7590" y="39229"/>
                        </a:lnTo>
                        <a:lnTo>
                          <a:pt x="7949" y="41340"/>
                        </a:lnTo>
                        <a:lnTo>
                          <a:pt x="8196" y="42822"/>
                        </a:lnTo>
                        <a:lnTo>
                          <a:pt x="8308" y="43451"/>
                        </a:lnTo>
                        <a:lnTo>
                          <a:pt x="8668" y="45561"/>
                        </a:lnTo>
                        <a:lnTo>
                          <a:pt x="9027" y="47695"/>
                        </a:lnTo>
                        <a:lnTo>
                          <a:pt x="9386" y="49828"/>
                        </a:lnTo>
                        <a:lnTo>
                          <a:pt x="10082" y="54072"/>
                        </a:lnTo>
                        <a:lnTo>
                          <a:pt x="10442" y="56205"/>
                        </a:lnTo>
                        <a:lnTo>
                          <a:pt x="10801" y="58338"/>
                        </a:lnTo>
                        <a:lnTo>
                          <a:pt x="11160" y="60472"/>
                        </a:lnTo>
                        <a:lnTo>
                          <a:pt x="11519" y="62605"/>
                        </a:lnTo>
                        <a:lnTo>
                          <a:pt x="11879" y="64738"/>
                        </a:lnTo>
                        <a:lnTo>
                          <a:pt x="12238" y="66871"/>
                        </a:lnTo>
                        <a:lnTo>
                          <a:pt x="12418" y="67927"/>
                        </a:lnTo>
                        <a:lnTo>
                          <a:pt x="12597" y="68982"/>
                        </a:lnTo>
                        <a:lnTo>
                          <a:pt x="12777" y="70037"/>
                        </a:lnTo>
                        <a:lnTo>
                          <a:pt x="12956" y="71093"/>
                        </a:lnTo>
                        <a:lnTo>
                          <a:pt x="13136" y="72148"/>
                        </a:lnTo>
                        <a:lnTo>
                          <a:pt x="13316" y="73204"/>
                        </a:lnTo>
                        <a:lnTo>
                          <a:pt x="13495" y="74259"/>
                        </a:lnTo>
                        <a:lnTo>
                          <a:pt x="13675" y="75314"/>
                        </a:lnTo>
                        <a:lnTo>
                          <a:pt x="13877" y="76370"/>
                        </a:lnTo>
                        <a:lnTo>
                          <a:pt x="14079" y="77425"/>
                        </a:lnTo>
                        <a:lnTo>
                          <a:pt x="14281" y="78480"/>
                        </a:lnTo>
                        <a:lnTo>
                          <a:pt x="14483" y="79536"/>
                        </a:lnTo>
                        <a:lnTo>
                          <a:pt x="14686" y="80591"/>
                        </a:lnTo>
                        <a:lnTo>
                          <a:pt x="14888" y="81647"/>
                        </a:lnTo>
                        <a:lnTo>
                          <a:pt x="15090" y="82702"/>
                        </a:lnTo>
                        <a:lnTo>
                          <a:pt x="15292" y="83757"/>
                        </a:lnTo>
                        <a:lnTo>
                          <a:pt x="15471" y="84701"/>
                        </a:lnTo>
                        <a:lnTo>
                          <a:pt x="15471" y="84813"/>
                        </a:lnTo>
                        <a:cubicBezTo>
                          <a:pt x="15471" y="84813"/>
                          <a:pt x="15696" y="85868"/>
                          <a:pt x="15696" y="85868"/>
                        </a:cubicBezTo>
                        <a:lnTo>
                          <a:pt x="15921" y="86924"/>
                        </a:lnTo>
                        <a:lnTo>
                          <a:pt x="16145" y="87979"/>
                        </a:lnTo>
                        <a:lnTo>
                          <a:pt x="16370" y="89034"/>
                        </a:lnTo>
                        <a:lnTo>
                          <a:pt x="16594" y="90090"/>
                        </a:lnTo>
                        <a:lnTo>
                          <a:pt x="16819" y="91145"/>
                        </a:lnTo>
                        <a:lnTo>
                          <a:pt x="17043" y="92201"/>
                        </a:lnTo>
                        <a:lnTo>
                          <a:pt x="17268" y="93233"/>
                        </a:lnTo>
                        <a:lnTo>
                          <a:pt x="17492" y="94266"/>
                        </a:lnTo>
                        <a:lnTo>
                          <a:pt x="17739" y="95299"/>
                        </a:lnTo>
                        <a:lnTo>
                          <a:pt x="17986" y="96332"/>
                        </a:lnTo>
                        <a:lnTo>
                          <a:pt x="18234" y="97365"/>
                        </a:lnTo>
                        <a:lnTo>
                          <a:pt x="18480" y="98398"/>
                        </a:lnTo>
                        <a:lnTo>
                          <a:pt x="18727" y="99431"/>
                        </a:lnTo>
                        <a:lnTo>
                          <a:pt x="18974" y="100464"/>
                        </a:lnTo>
                        <a:lnTo>
                          <a:pt x="19019" y="100621"/>
                        </a:lnTo>
                        <a:lnTo>
                          <a:pt x="19064" y="100778"/>
                        </a:lnTo>
                        <a:lnTo>
                          <a:pt x="19109" y="100913"/>
                        </a:lnTo>
                        <a:lnTo>
                          <a:pt x="19154" y="101048"/>
                        </a:lnTo>
                        <a:lnTo>
                          <a:pt x="19199" y="101183"/>
                        </a:lnTo>
                        <a:lnTo>
                          <a:pt x="19244" y="101317"/>
                        </a:lnTo>
                        <a:lnTo>
                          <a:pt x="19289" y="101452"/>
                        </a:lnTo>
                        <a:lnTo>
                          <a:pt x="19334" y="101587"/>
                        </a:lnTo>
                        <a:lnTo>
                          <a:pt x="19379" y="101722"/>
                        </a:lnTo>
                        <a:lnTo>
                          <a:pt x="19424" y="101856"/>
                        </a:lnTo>
                        <a:lnTo>
                          <a:pt x="19469" y="101991"/>
                        </a:lnTo>
                        <a:lnTo>
                          <a:pt x="19513" y="102126"/>
                        </a:lnTo>
                        <a:lnTo>
                          <a:pt x="19558" y="102238"/>
                        </a:lnTo>
                        <a:lnTo>
                          <a:pt x="19603" y="102350"/>
                        </a:lnTo>
                        <a:lnTo>
                          <a:pt x="19648" y="102463"/>
                        </a:lnTo>
                        <a:lnTo>
                          <a:pt x="19693" y="102575"/>
                        </a:lnTo>
                        <a:lnTo>
                          <a:pt x="19738" y="102687"/>
                        </a:lnTo>
                        <a:lnTo>
                          <a:pt x="19783" y="102799"/>
                        </a:lnTo>
                        <a:lnTo>
                          <a:pt x="19828" y="102912"/>
                        </a:lnTo>
                        <a:lnTo>
                          <a:pt x="19895" y="103024"/>
                        </a:lnTo>
                        <a:lnTo>
                          <a:pt x="19962" y="103136"/>
                        </a:lnTo>
                        <a:lnTo>
                          <a:pt x="20030" y="103248"/>
                        </a:lnTo>
                        <a:lnTo>
                          <a:pt x="20097" y="103361"/>
                        </a:lnTo>
                        <a:lnTo>
                          <a:pt x="20165" y="103451"/>
                        </a:lnTo>
                        <a:lnTo>
                          <a:pt x="20232" y="103540"/>
                        </a:lnTo>
                        <a:lnTo>
                          <a:pt x="20299" y="103630"/>
                        </a:lnTo>
                        <a:lnTo>
                          <a:pt x="20367" y="103720"/>
                        </a:lnTo>
                        <a:lnTo>
                          <a:pt x="20434" y="103810"/>
                        </a:lnTo>
                        <a:lnTo>
                          <a:pt x="20502" y="103900"/>
                        </a:lnTo>
                        <a:lnTo>
                          <a:pt x="20569" y="103990"/>
                        </a:lnTo>
                        <a:lnTo>
                          <a:pt x="20636" y="104079"/>
                        </a:lnTo>
                        <a:lnTo>
                          <a:pt x="20704" y="104169"/>
                        </a:lnTo>
                        <a:lnTo>
                          <a:pt x="20771" y="104259"/>
                        </a:lnTo>
                        <a:lnTo>
                          <a:pt x="20838" y="104349"/>
                        </a:lnTo>
                        <a:lnTo>
                          <a:pt x="20906" y="104439"/>
                        </a:lnTo>
                        <a:lnTo>
                          <a:pt x="20973" y="104528"/>
                        </a:lnTo>
                        <a:lnTo>
                          <a:pt x="21040" y="104618"/>
                        </a:lnTo>
                        <a:lnTo>
                          <a:pt x="21108" y="104708"/>
                        </a:lnTo>
                        <a:lnTo>
                          <a:pt x="21175" y="104775"/>
                        </a:lnTo>
                        <a:lnTo>
                          <a:pt x="21242" y="104843"/>
                        </a:lnTo>
                        <a:lnTo>
                          <a:pt x="21310" y="104910"/>
                        </a:lnTo>
                        <a:lnTo>
                          <a:pt x="21377" y="104978"/>
                        </a:lnTo>
                        <a:lnTo>
                          <a:pt x="21445" y="105045"/>
                        </a:lnTo>
                        <a:lnTo>
                          <a:pt x="21534" y="105112"/>
                        </a:lnTo>
                        <a:lnTo>
                          <a:pt x="21624" y="105180"/>
                        </a:lnTo>
                        <a:lnTo>
                          <a:pt x="21714" y="105247"/>
                        </a:lnTo>
                        <a:lnTo>
                          <a:pt x="21804" y="105314"/>
                        </a:lnTo>
                        <a:lnTo>
                          <a:pt x="21894" y="105382"/>
                        </a:lnTo>
                        <a:lnTo>
                          <a:pt x="21983" y="105449"/>
                        </a:lnTo>
                        <a:lnTo>
                          <a:pt x="22073" y="105516"/>
                        </a:lnTo>
                        <a:lnTo>
                          <a:pt x="22163" y="105584"/>
                        </a:lnTo>
                        <a:lnTo>
                          <a:pt x="22253" y="105651"/>
                        </a:lnTo>
                        <a:lnTo>
                          <a:pt x="22343" y="105718"/>
                        </a:lnTo>
                        <a:lnTo>
                          <a:pt x="22433" y="105786"/>
                        </a:lnTo>
                        <a:lnTo>
                          <a:pt x="22522" y="105853"/>
                        </a:lnTo>
                        <a:lnTo>
                          <a:pt x="22612" y="105921"/>
                        </a:lnTo>
                        <a:lnTo>
                          <a:pt x="22702" y="105988"/>
                        </a:lnTo>
                        <a:lnTo>
                          <a:pt x="22792" y="106055"/>
                        </a:lnTo>
                        <a:lnTo>
                          <a:pt x="22882" y="106123"/>
                        </a:lnTo>
                        <a:lnTo>
                          <a:pt x="22972" y="106190"/>
                        </a:lnTo>
                        <a:lnTo>
                          <a:pt x="23061" y="106257"/>
                        </a:lnTo>
                        <a:lnTo>
                          <a:pt x="23151" y="106325"/>
                        </a:lnTo>
                        <a:lnTo>
                          <a:pt x="23241" y="106392"/>
                        </a:lnTo>
                        <a:lnTo>
                          <a:pt x="23331" y="106437"/>
                        </a:lnTo>
                        <a:lnTo>
                          <a:pt x="23421" y="106482"/>
                        </a:lnTo>
                        <a:lnTo>
                          <a:pt x="23510" y="106527"/>
                        </a:lnTo>
                        <a:lnTo>
                          <a:pt x="23713" y="106639"/>
                        </a:lnTo>
                        <a:lnTo>
                          <a:pt x="23915" y="106751"/>
                        </a:lnTo>
                        <a:lnTo>
                          <a:pt x="24139" y="106864"/>
                        </a:lnTo>
                        <a:lnTo>
                          <a:pt x="24364" y="106954"/>
                        </a:lnTo>
                        <a:lnTo>
                          <a:pt x="24588" y="107043"/>
                        </a:lnTo>
                        <a:lnTo>
                          <a:pt x="24813" y="107133"/>
                        </a:lnTo>
                        <a:lnTo>
                          <a:pt x="25037" y="107223"/>
                        </a:lnTo>
                        <a:lnTo>
                          <a:pt x="25262" y="107313"/>
                        </a:lnTo>
                        <a:lnTo>
                          <a:pt x="25486" y="107403"/>
                        </a:lnTo>
                        <a:lnTo>
                          <a:pt x="25733" y="107493"/>
                        </a:lnTo>
                        <a:lnTo>
                          <a:pt x="25981" y="107582"/>
                        </a:lnTo>
                        <a:lnTo>
                          <a:pt x="26228" y="107672"/>
                        </a:lnTo>
                        <a:lnTo>
                          <a:pt x="26474" y="107762"/>
                        </a:lnTo>
                        <a:lnTo>
                          <a:pt x="26721" y="107852"/>
                        </a:lnTo>
                        <a:lnTo>
                          <a:pt x="26991" y="107942"/>
                        </a:lnTo>
                        <a:lnTo>
                          <a:pt x="27260" y="108031"/>
                        </a:lnTo>
                        <a:lnTo>
                          <a:pt x="27530" y="108121"/>
                        </a:lnTo>
                        <a:lnTo>
                          <a:pt x="28069" y="108301"/>
                        </a:lnTo>
                        <a:lnTo>
                          <a:pt x="29169" y="108660"/>
                        </a:lnTo>
                        <a:lnTo>
                          <a:pt x="29731" y="108840"/>
                        </a:lnTo>
                        <a:lnTo>
                          <a:pt x="30314" y="109019"/>
                        </a:lnTo>
                        <a:lnTo>
                          <a:pt x="30606" y="109109"/>
                        </a:lnTo>
                        <a:lnTo>
                          <a:pt x="30898" y="109199"/>
                        </a:lnTo>
                        <a:lnTo>
                          <a:pt x="31190" y="109311"/>
                        </a:lnTo>
                        <a:lnTo>
                          <a:pt x="31482" y="109424"/>
                        </a:lnTo>
                        <a:lnTo>
                          <a:pt x="31864" y="109558"/>
                        </a:lnTo>
                        <a:lnTo>
                          <a:pt x="32245" y="109693"/>
                        </a:lnTo>
                        <a:lnTo>
                          <a:pt x="32650" y="109828"/>
                        </a:lnTo>
                        <a:lnTo>
                          <a:pt x="33054" y="109963"/>
                        </a:lnTo>
                        <a:lnTo>
                          <a:pt x="33458" y="110097"/>
                        </a:lnTo>
                        <a:lnTo>
                          <a:pt x="33862" y="110232"/>
                        </a:lnTo>
                        <a:lnTo>
                          <a:pt x="34266" y="110367"/>
                        </a:lnTo>
                        <a:lnTo>
                          <a:pt x="34693" y="110501"/>
                        </a:lnTo>
                        <a:lnTo>
                          <a:pt x="35120" y="110636"/>
                        </a:lnTo>
                        <a:lnTo>
                          <a:pt x="35546" y="110771"/>
                        </a:lnTo>
                        <a:lnTo>
                          <a:pt x="36400" y="111040"/>
                        </a:lnTo>
                        <a:lnTo>
                          <a:pt x="37253" y="111310"/>
                        </a:lnTo>
                        <a:lnTo>
                          <a:pt x="38129" y="111579"/>
                        </a:lnTo>
                        <a:lnTo>
                          <a:pt x="39004" y="111849"/>
                        </a:lnTo>
                        <a:lnTo>
                          <a:pt x="39903" y="112118"/>
                        </a:lnTo>
                        <a:lnTo>
                          <a:pt x="41497" y="112590"/>
                        </a:lnTo>
                        <a:lnTo>
                          <a:pt x="41699" y="112657"/>
                        </a:lnTo>
                        <a:lnTo>
                          <a:pt x="42597" y="112927"/>
                        </a:lnTo>
                        <a:lnTo>
                          <a:pt x="43495" y="113196"/>
                        </a:lnTo>
                        <a:lnTo>
                          <a:pt x="44416" y="113465"/>
                        </a:lnTo>
                        <a:lnTo>
                          <a:pt x="45314" y="113735"/>
                        </a:lnTo>
                        <a:lnTo>
                          <a:pt x="45763" y="113870"/>
                        </a:lnTo>
                        <a:lnTo>
                          <a:pt x="46212" y="114004"/>
                        </a:lnTo>
                        <a:lnTo>
                          <a:pt x="46662" y="114139"/>
                        </a:lnTo>
                        <a:lnTo>
                          <a:pt x="47111" y="114274"/>
                        </a:lnTo>
                        <a:lnTo>
                          <a:pt x="47560" y="114409"/>
                        </a:lnTo>
                        <a:lnTo>
                          <a:pt x="48009" y="114566"/>
                        </a:lnTo>
                        <a:lnTo>
                          <a:pt x="48458" y="114723"/>
                        </a:lnTo>
                        <a:lnTo>
                          <a:pt x="48907" y="114880"/>
                        </a:lnTo>
                        <a:lnTo>
                          <a:pt x="49356" y="115037"/>
                        </a:lnTo>
                        <a:lnTo>
                          <a:pt x="49805" y="115195"/>
                        </a:lnTo>
                        <a:lnTo>
                          <a:pt x="50254" y="115352"/>
                        </a:lnTo>
                        <a:lnTo>
                          <a:pt x="50703" y="115509"/>
                        </a:lnTo>
                        <a:lnTo>
                          <a:pt x="51153" y="115666"/>
                        </a:lnTo>
                        <a:lnTo>
                          <a:pt x="51602" y="115823"/>
                        </a:lnTo>
                        <a:lnTo>
                          <a:pt x="52028" y="115980"/>
                        </a:lnTo>
                        <a:lnTo>
                          <a:pt x="52455" y="116138"/>
                        </a:lnTo>
                        <a:lnTo>
                          <a:pt x="52882" y="116295"/>
                        </a:lnTo>
                        <a:lnTo>
                          <a:pt x="53308" y="116452"/>
                        </a:lnTo>
                        <a:lnTo>
                          <a:pt x="53735" y="116632"/>
                        </a:lnTo>
                        <a:lnTo>
                          <a:pt x="54162" y="116811"/>
                        </a:lnTo>
                        <a:lnTo>
                          <a:pt x="54588" y="116991"/>
                        </a:lnTo>
                        <a:lnTo>
                          <a:pt x="55015" y="117171"/>
                        </a:lnTo>
                        <a:lnTo>
                          <a:pt x="55419" y="117350"/>
                        </a:lnTo>
                        <a:lnTo>
                          <a:pt x="55823" y="117530"/>
                        </a:lnTo>
                        <a:lnTo>
                          <a:pt x="56227" y="117710"/>
                        </a:lnTo>
                        <a:lnTo>
                          <a:pt x="56632" y="117889"/>
                        </a:lnTo>
                        <a:lnTo>
                          <a:pt x="57036" y="118069"/>
                        </a:lnTo>
                        <a:lnTo>
                          <a:pt x="57440" y="118248"/>
                        </a:lnTo>
                        <a:lnTo>
                          <a:pt x="57822" y="118451"/>
                        </a:lnTo>
                        <a:lnTo>
                          <a:pt x="58024" y="118540"/>
                        </a:lnTo>
                        <a:lnTo>
                          <a:pt x="58204" y="118630"/>
                        </a:lnTo>
                        <a:lnTo>
                          <a:pt x="58383" y="118720"/>
                        </a:lnTo>
                        <a:lnTo>
                          <a:pt x="58563" y="118810"/>
                        </a:lnTo>
                        <a:lnTo>
                          <a:pt x="58742" y="118900"/>
                        </a:lnTo>
                        <a:lnTo>
                          <a:pt x="58922" y="119012"/>
                        </a:lnTo>
                        <a:lnTo>
                          <a:pt x="59012" y="119057"/>
                        </a:lnTo>
                        <a:lnTo>
                          <a:pt x="59124" y="119124"/>
                        </a:lnTo>
                        <a:lnTo>
                          <a:pt x="59371" y="119281"/>
                        </a:lnTo>
                        <a:lnTo>
                          <a:pt x="59663" y="119461"/>
                        </a:lnTo>
                        <a:lnTo>
                          <a:pt x="60000" y="119663"/>
                        </a:lnTo>
                        <a:lnTo>
                          <a:pt x="60786" y="120157"/>
                        </a:lnTo>
                        <a:lnTo>
                          <a:pt x="61235" y="120427"/>
                        </a:lnTo>
                        <a:lnTo>
                          <a:pt x="61707" y="120719"/>
                        </a:lnTo>
                        <a:lnTo>
                          <a:pt x="62223" y="121033"/>
                        </a:lnTo>
                        <a:lnTo>
                          <a:pt x="62762" y="121347"/>
                        </a:lnTo>
                        <a:lnTo>
                          <a:pt x="63323" y="121684"/>
                        </a:lnTo>
                        <a:lnTo>
                          <a:pt x="63615" y="121841"/>
                        </a:lnTo>
                        <a:lnTo>
                          <a:pt x="63907" y="121998"/>
                        </a:lnTo>
                        <a:lnTo>
                          <a:pt x="64199" y="122178"/>
                        </a:lnTo>
                        <a:lnTo>
                          <a:pt x="64491" y="122358"/>
                        </a:lnTo>
                        <a:lnTo>
                          <a:pt x="64783" y="122537"/>
                        </a:lnTo>
                        <a:lnTo>
                          <a:pt x="65075" y="122717"/>
                        </a:lnTo>
                        <a:lnTo>
                          <a:pt x="65389" y="122874"/>
                        </a:lnTo>
                        <a:lnTo>
                          <a:pt x="65703" y="123031"/>
                        </a:lnTo>
                        <a:lnTo>
                          <a:pt x="66018" y="123189"/>
                        </a:lnTo>
                        <a:lnTo>
                          <a:pt x="66332" y="123346"/>
                        </a:lnTo>
                        <a:lnTo>
                          <a:pt x="66647" y="123503"/>
                        </a:lnTo>
                        <a:lnTo>
                          <a:pt x="66961" y="123660"/>
                        </a:lnTo>
                        <a:lnTo>
                          <a:pt x="67275" y="123817"/>
                        </a:lnTo>
                        <a:lnTo>
                          <a:pt x="67590" y="123974"/>
                        </a:lnTo>
                        <a:lnTo>
                          <a:pt x="67882" y="124109"/>
                        </a:lnTo>
                        <a:lnTo>
                          <a:pt x="68174" y="124244"/>
                        </a:lnTo>
                        <a:lnTo>
                          <a:pt x="68466" y="124379"/>
                        </a:lnTo>
                        <a:lnTo>
                          <a:pt x="68757" y="124513"/>
                        </a:lnTo>
                        <a:lnTo>
                          <a:pt x="69049" y="124648"/>
                        </a:lnTo>
                        <a:lnTo>
                          <a:pt x="69341" y="124760"/>
                        </a:lnTo>
                        <a:lnTo>
                          <a:pt x="69476" y="124828"/>
                        </a:lnTo>
                        <a:lnTo>
                          <a:pt x="69611" y="124873"/>
                        </a:lnTo>
                        <a:lnTo>
                          <a:pt x="69745" y="124918"/>
                        </a:lnTo>
                        <a:lnTo>
                          <a:pt x="69880" y="124962"/>
                        </a:lnTo>
                        <a:lnTo>
                          <a:pt x="70015" y="125007"/>
                        </a:lnTo>
                        <a:lnTo>
                          <a:pt x="70150" y="125052"/>
                        </a:lnTo>
                        <a:lnTo>
                          <a:pt x="70284" y="125097"/>
                        </a:lnTo>
                        <a:lnTo>
                          <a:pt x="70419" y="125142"/>
                        </a:lnTo>
                        <a:lnTo>
                          <a:pt x="70554" y="125187"/>
                        </a:lnTo>
                        <a:lnTo>
                          <a:pt x="70689" y="125232"/>
                        </a:lnTo>
                        <a:lnTo>
                          <a:pt x="70801" y="125277"/>
                        </a:lnTo>
                        <a:lnTo>
                          <a:pt x="70913" y="125322"/>
                        </a:lnTo>
                        <a:lnTo>
                          <a:pt x="71025" y="125322"/>
                        </a:lnTo>
                        <a:cubicBezTo>
                          <a:pt x="71025" y="125322"/>
                          <a:pt x="71138" y="125389"/>
                          <a:pt x="71138" y="125389"/>
                        </a:cubicBezTo>
                        <a:lnTo>
                          <a:pt x="71250" y="125389"/>
                        </a:lnTo>
                        <a:cubicBezTo>
                          <a:pt x="71250" y="125389"/>
                          <a:pt x="71362" y="125434"/>
                          <a:pt x="71362" y="125434"/>
                        </a:cubicBezTo>
                        <a:lnTo>
                          <a:pt x="71474" y="125434"/>
                        </a:lnTo>
                        <a:cubicBezTo>
                          <a:pt x="71474" y="125434"/>
                          <a:pt x="71587" y="125479"/>
                          <a:pt x="71587" y="125479"/>
                        </a:cubicBezTo>
                        <a:lnTo>
                          <a:pt x="71677" y="125479"/>
                        </a:lnTo>
                        <a:cubicBezTo>
                          <a:pt x="71677" y="125479"/>
                          <a:pt x="71766" y="125524"/>
                          <a:pt x="71766" y="125524"/>
                        </a:cubicBezTo>
                        <a:lnTo>
                          <a:pt x="71856" y="125524"/>
                        </a:lnTo>
                        <a:cubicBezTo>
                          <a:pt x="71856" y="125524"/>
                          <a:pt x="71946" y="125546"/>
                          <a:pt x="71946" y="125546"/>
                        </a:cubicBezTo>
                        <a:lnTo>
                          <a:pt x="72036" y="125546"/>
                        </a:lnTo>
                        <a:cubicBezTo>
                          <a:pt x="72036" y="125546"/>
                          <a:pt x="72126" y="125546"/>
                          <a:pt x="72126" y="125546"/>
                        </a:cubicBezTo>
                        <a:lnTo>
                          <a:pt x="72215" y="125546"/>
                        </a:lnTo>
                        <a:cubicBezTo>
                          <a:pt x="72215" y="125546"/>
                          <a:pt x="72283" y="125546"/>
                          <a:pt x="72283" y="125546"/>
                        </a:cubicBezTo>
                        <a:lnTo>
                          <a:pt x="72350" y="125546"/>
                        </a:lnTo>
                        <a:cubicBezTo>
                          <a:pt x="72350" y="125546"/>
                          <a:pt x="72418" y="125546"/>
                          <a:pt x="72418" y="125546"/>
                        </a:cubicBezTo>
                        <a:lnTo>
                          <a:pt x="72485" y="125546"/>
                        </a:lnTo>
                        <a:cubicBezTo>
                          <a:pt x="72485" y="125546"/>
                          <a:pt x="72530" y="125546"/>
                          <a:pt x="72530" y="125546"/>
                        </a:cubicBezTo>
                        <a:lnTo>
                          <a:pt x="72575" y="125546"/>
                        </a:lnTo>
                        <a:cubicBezTo>
                          <a:pt x="72575" y="125546"/>
                          <a:pt x="72620" y="125546"/>
                          <a:pt x="72620" y="125546"/>
                        </a:cubicBezTo>
                        <a:lnTo>
                          <a:pt x="72665" y="125546"/>
                        </a:lnTo>
                        <a:cubicBezTo>
                          <a:pt x="72665" y="125546"/>
                          <a:pt x="72710" y="125546"/>
                          <a:pt x="72710" y="125546"/>
                        </a:cubicBezTo>
                        <a:lnTo>
                          <a:pt x="72732" y="125546"/>
                        </a:lnTo>
                        <a:cubicBezTo>
                          <a:pt x="72732" y="125546"/>
                          <a:pt x="72754" y="125546"/>
                          <a:pt x="72754" y="125546"/>
                        </a:cubicBezTo>
                        <a:lnTo>
                          <a:pt x="72754" y="125546"/>
                        </a:lnTo>
                        <a:cubicBezTo>
                          <a:pt x="72754" y="125546"/>
                          <a:pt x="72754" y="125546"/>
                          <a:pt x="72754" y="125546"/>
                        </a:cubicBezTo>
                        <a:lnTo>
                          <a:pt x="72754" y="125546"/>
                        </a:lnTo>
                        <a:cubicBezTo>
                          <a:pt x="72754" y="125546"/>
                          <a:pt x="72754" y="125546"/>
                          <a:pt x="72754" y="125546"/>
                        </a:cubicBezTo>
                        <a:lnTo>
                          <a:pt x="72754" y="125546"/>
                        </a:lnTo>
                        <a:cubicBezTo>
                          <a:pt x="72754" y="125546"/>
                          <a:pt x="72754" y="125546"/>
                          <a:pt x="72754" y="125546"/>
                        </a:cubicBezTo>
                        <a:lnTo>
                          <a:pt x="72754" y="125546"/>
                        </a:lnTo>
                        <a:cubicBezTo>
                          <a:pt x="72754" y="125546"/>
                          <a:pt x="72754" y="125546"/>
                          <a:pt x="72754" y="125546"/>
                        </a:cubicBezTo>
                        <a:lnTo>
                          <a:pt x="72867" y="125412"/>
                        </a:lnTo>
                        <a:lnTo>
                          <a:pt x="73001" y="125277"/>
                        </a:lnTo>
                        <a:lnTo>
                          <a:pt x="73136" y="125142"/>
                        </a:lnTo>
                        <a:lnTo>
                          <a:pt x="73271" y="125007"/>
                        </a:lnTo>
                        <a:lnTo>
                          <a:pt x="73406" y="124873"/>
                        </a:lnTo>
                        <a:lnTo>
                          <a:pt x="73540" y="124738"/>
                        </a:lnTo>
                        <a:lnTo>
                          <a:pt x="73675" y="124603"/>
                        </a:lnTo>
                        <a:lnTo>
                          <a:pt x="73810" y="124469"/>
                        </a:lnTo>
                        <a:lnTo>
                          <a:pt x="73945" y="124334"/>
                        </a:lnTo>
                        <a:lnTo>
                          <a:pt x="74079" y="124177"/>
                        </a:lnTo>
                        <a:lnTo>
                          <a:pt x="74214" y="124019"/>
                        </a:lnTo>
                        <a:lnTo>
                          <a:pt x="74349" y="123862"/>
                        </a:lnTo>
                        <a:lnTo>
                          <a:pt x="74618" y="123548"/>
                        </a:lnTo>
                        <a:lnTo>
                          <a:pt x="74888" y="123234"/>
                        </a:lnTo>
                        <a:lnTo>
                          <a:pt x="75135" y="122919"/>
                        </a:lnTo>
                        <a:lnTo>
                          <a:pt x="75382" y="122582"/>
                        </a:lnTo>
                        <a:lnTo>
                          <a:pt x="75629" y="122246"/>
                        </a:lnTo>
                        <a:lnTo>
                          <a:pt x="75876" y="121909"/>
                        </a:lnTo>
                        <a:lnTo>
                          <a:pt x="76123" y="121572"/>
                        </a:lnTo>
                        <a:lnTo>
                          <a:pt x="76370" y="121213"/>
                        </a:lnTo>
                        <a:lnTo>
                          <a:pt x="76617" y="120853"/>
                        </a:lnTo>
                        <a:lnTo>
                          <a:pt x="76864" y="120494"/>
                        </a:lnTo>
                        <a:lnTo>
                          <a:pt x="77111" y="120135"/>
                        </a:lnTo>
                        <a:lnTo>
                          <a:pt x="77358" y="119775"/>
                        </a:lnTo>
                        <a:lnTo>
                          <a:pt x="77605" y="119394"/>
                        </a:lnTo>
                        <a:lnTo>
                          <a:pt x="77852" y="119012"/>
                        </a:lnTo>
                        <a:lnTo>
                          <a:pt x="78099" y="118630"/>
                        </a:lnTo>
                        <a:lnTo>
                          <a:pt x="78346" y="118248"/>
                        </a:lnTo>
                        <a:lnTo>
                          <a:pt x="78593" y="117867"/>
                        </a:lnTo>
                        <a:lnTo>
                          <a:pt x="78840" y="117485"/>
                        </a:lnTo>
                        <a:lnTo>
                          <a:pt x="79087" y="117081"/>
                        </a:lnTo>
                        <a:lnTo>
                          <a:pt x="79334" y="116677"/>
                        </a:lnTo>
                        <a:lnTo>
                          <a:pt x="79581" y="116272"/>
                        </a:lnTo>
                        <a:lnTo>
                          <a:pt x="79828" y="115868"/>
                        </a:lnTo>
                        <a:lnTo>
                          <a:pt x="80075" y="115464"/>
                        </a:lnTo>
                        <a:lnTo>
                          <a:pt x="80322" y="115060"/>
                        </a:lnTo>
                        <a:lnTo>
                          <a:pt x="80389" y="114948"/>
                        </a:lnTo>
                        <a:lnTo>
                          <a:pt x="80569" y="114656"/>
                        </a:lnTo>
                        <a:lnTo>
                          <a:pt x="80816" y="114252"/>
                        </a:lnTo>
                        <a:lnTo>
                          <a:pt x="81063" y="113847"/>
                        </a:lnTo>
                        <a:lnTo>
                          <a:pt x="81310" y="113443"/>
                        </a:lnTo>
                        <a:lnTo>
                          <a:pt x="81557" y="113039"/>
                        </a:lnTo>
                        <a:lnTo>
                          <a:pt x="81804" y="112635"/>
                        </a:lnTo>
                        <a:lnTo>
                          <a:pt x="82275" y="111804"/>
                        </a:lnTo>
                        <a:lnTo>
                          <a:pt x="82747" y="110973"/>
                        </a:lnTo>
                        <a:lnTo>
                          <a:pt x="83219" y="110142"/>
                        </a:lnTo>
                        <a:lnTo>
                          <a:pt x="83690" y="109311"/>
                        </a:lnTo>
                        <a:lnTo>
                          <a:pt x="84611" y="107672"/>
                        </a:lnTo>
                        <a:lnTo>
                          <a:pt x="85531" y="106055"/>
                        </a:lnTo>
                        <a:lnTo>
                          <a:pt x="85980" y="105269"/>
                        </a:lnTo>
                        <a:lnTo>
                          <a:pt x="86430" y="104483"/>
                        </a:lnTo>
                        <a:lnTo>
                          <a:pt x="86879" y="103720"/>
                        </a:lnTo>
                        <a:lnTo>
                          <a:pt x="87328" y="102979"/>
                        </a:lnTo>
                        <a:lnTo>
                          <a:pt x="87552" y="102597"/>
                        </a:lnTo>
                        <a:lnTo>
                          <a:pt x="87777" y="102238"/>
                        </a:lnTo>
                        <a:lnTo>
                          <a:pt x="88001" y="101879"/>
                        </a:lnTo>
                        <a:lnTo>
                          <a:pt x="88226" y="101519"/>
                        </a:lnTo>
                        <a:lnTo>
                          <a:pt x="88450" y="101138"/>
                        </a:lnTo>
                        <a:lnTo>
                          <a:pt x="88698" y="100756"/>
                        </a:lnTo>
                        <a:lnTo>
                          <a:pt x="88945" y="100374"/>
                        </a:lnTo>
                        <a:lnTo>
                          <a:pt x="89192" y="99992"/>
                        </a:lnTo>
                        <a:lnTo>
                          <a:pt x="89371" y="99701"/>
                        </a:lnTo>
                        <a:lnTo>
                          <a:pt x="89439" y="99611"/>
                        </a:lnTo>
                        <a:lnTo>
                          <a:pt x="89686" y="99229"/>
                        </a:lnTo>
                        <a:lnTo>
                          <a:pt x="89933" y="98825"/>
                        </a:lnTo>
                        <a:lnTo>
                          <a:pt x="90180" y="98421"/>
                        </a:lnTo>
                        <a:lnTo>
                          <a:pt x="90449" y="98016"/>
                        </a:lnTo>
                        <a:lnTo>
                          <a:pt x="90718" y="97612"/>
                        </a:lnTo>
                        <a:lnTo>
                          <a:pt x="91257" y="96804"/>
                        </a:lnTo>
                        <a:lnTo>
                          <a:pt x="91796" y="95996"/>
                        </a:lnTo>
                        <a:lnTo>
                          <a:pt x="92335" y="95187"/>
                        </a:lnTo>
                        <a:lnTo>
                          <a:pt x="93436" y="93548"/>
                        </a:lnTo>
                        <a:lnTo>
                          <a:pt x="93997" y="92717"/>
                        </a:lnTo>
                        <a:lnTo>
                          <a:pt x="94558" y="91886"/>
                        </a:lnTo>
                        <a:lnTo>
                          <a:pt x="95120" y="91055"/>
                        </a:lnTo>
                        <a:lnTo>
                          <a:pt x="95389" y="90629"/>
                        </a:lnTo>
                        <a:lnTo>
                          <a:pt x="95659" y="90202"/>
                        </a:lnTo>
                        <a:lnTo>
                          <a:pt x="95928" y="89775"/>
                        </a:lnTo>
                        <a:lnTo>
                          <a:pt x="96198" y="89349"/>
                        </a:lnTo>
                        <a:lnTo>
                          <a:pt x="96467" y="88922"/>
                        </a:lnTo>
                        <a:lnTo>
                          <a:pt x="96736" y="88495"/>
                        </a:lnTo>
                        <a:lnTo>
                          <a:pt x="97006" y="88069"/>
                        </a:lnTo>
                        <a:lnTo>
                          <a:pt x="97275" y="87642"/>
                        </a:lnTo>
                        <a:lnTo>
                          <a:pt x="97545" y="87216"/>
                        </a:lnTo>
                        <a:lnTo>
                          <a:pt x="97792" y="86789"/>
                        </a:lnTo>
                        <a:lnTo>
                          <a:pt x="98039" y="86362"/>
                        </a:lnTo>
                        <a:lnTo>
                          <a:pt x="98286" y="85936"/>
                        </a:lnTo>
                        <a:lnTo>
                          <a:pt x="98533" y="85509"/>
                        </a:lnTo>
                        <a:lnTo>
                          <a:pt x="98780" y="85082"/>
                        </a:lnTo>
                        <a:lnTo>
                          <a:pt x="98780" y="85037"/>
                        </a:lnTo>
                        <a:cubicBezTo>
                          <a:pt x="98780" y="85037"/>
                          <a:pt x="99027" y="84678"/>
                          <a:pt x="99027" y="84678"/>
                        </a:cubicBezTo>
                        <a:lnTo>
                          <a:pt x="99274" y="84251"/>
                        </a:lnTo>
                        <a:lnTo>
                          <a:pt x="99521" y="83825"/>
                        </a:lnTo>
                        <a:lnTo>
                          <a:pt x="99745" y="83398"/>
                        </a:lnTo>
                        <a:lnTo>
                          <a:pt x="99970" y="82971"/>
                        </a:lnTo>
                        <a:lnTo>
                          <a:pt x="100195" y="82545"/>
                        </a:lnTo>
                        <a:lnTo>
                          <a:pt x="100419" y="82118"/>
                        </a:lnTo>
                        <a:lnTo>
                          <a:pt x="100644" y="81692"/>
                        </a:lnTo>
                        <a:lnTo>
                          <a:pt x="100846" y="81265"/>
                        </a:lnTo>
                        <a:lnTo>
                          <a:pt x="100958" y="81063"/>
                        </a:lnTo>
                        <a:lnTo>
                          <a:pt x="101070" y="80861"/>
                        </a:lnTo>
                        <a:lnTo>
                          <a:pt x="101183" y="80659"/>
                        </a:lnTo>
                        <a:lnTo>
                          <a:pt x="101272" y="80457"/>
                        </a:lnTo>
                        <a:lnTo>
                          <a:pt x="101362" y="80254"/>
                        </a:lnTo>
                        <a:lnTo>
                          <a:pt x="101452" y="80052"/>
                        </a:lnTo>
                        <a:lnTo>
                          <a:pt x="101542" y="79850"/>
                        </a:lnTo>
                        <a:lnTo>
                          <a:pt x="101632" y="79648"/>
                        </a:lnTo>
                        <a:lnTo>
                          <a:pt x="101722" y="79446"/>
                        </a:lnTo>
                        <a:lnTo>
                          <a:pt x="101811" y="79244"/>
                        </a:lnTo>
                        <a:lnTo>
                          <a:pt x="101901" y="79042"/>
                        </a:lnTo>
                        <a:lnTo>
                          <a:pt x="101991" y="78840"/>
                        </a:lnTo>
                        <a:lnTo>
                          <a:pt x="102081" y="78638"/>
                        </a:lnTo>
                        <a:lnTo>
                          <a:pt x="102171" y="78436"/>
                        </a:lnTo>
                        <a:lnTo>
                          <a:pt x="102260" y="78233"/>
                        </a:lnTo>
                        <a:lnTo>
                          <a:pt x="102350" y="78031"/>
                        </a:lnTo>
                        <a:lnTo>
                          <a:pt x="102440" y="77829"/>
                        </a:lnTo>
                        <a:lnTo>
                          <a:pt x="102507" y="77627"/>
                        </a:lnTo>
                        <a:lnTo>
                          <a:pt x="102575" y="77425"/>
                        </a:lnTo>
                        <a:lnTo>
                          <a:pt x="102642" y="77223"/>
                        </a:lnTo>
                        <a:lnTo>
                          <a:pt x="102710" y="77021"/>
                        </a:lnTo>
                        <a:lnTo>
                          <a:pt x="102777" y="76819"/>
                        </a:lnTo>
                        <a:lnTo>
                          <a:pt x="102844" y="76617"/>
                        </a:lnTo>
                        <a:lnTo>
                          <a:pt x="102912" y="76415"/>
                        </a:lnTo>
                        <a:lnTo>
                          <a:pt x="102979" y="76213"/>
                        </a:lnTo>
                        <a:lnTo>
                          <a:pt x="103046" y="76010"/>
                        </a:lnTo>
                        <a:lnTo>
                          <a:pt x="103114" y="75808"/>
                        </a:lnTo>
                        <a:lnTo>
                          <a:pt x="103181" y="75606"/>
                        </a:lnTo>
                        <a:lnTo>
                          <a:pt x="103248" y="75404"/>
                        </a:lnTo>
                        <a:lnTo>
                          <a:pt x="103293" y="75202"/>
                        </a:lnTo>
                        <a:lnTo>
                          <a:pt x="103338" y="75045"/>
                        </a:lnTo>
                        <a:lnTo>
                          <a:pt x="103383" y="74888"/>
                        </a:lnTo>
                        <a:lnTo>
                          <a:pt x="103428" y="74730"/>
                        </a:lnTo>
                        <a:lnTo>
                          <a:pt x="103473" y="74573"/>
                        </a:lnTo>
                        <a:lnTo>
                          <a:pt x="103518" y="74416"/>
                        </a:lnTo>
                        <a:lnTo>
                          <a:pt x="103563" y="74259"/>
                        </a:lnTo>
                        <a:lnTo>
                          <a:pt x="103563" y="74102"/>
                        </a:lnTo>
                        <a:cubicBezTo>
                          <a:pt x="103563" y="74102"/>
                          <a:pt x="103630" y="73945"/>
                          <a:pt x="103630" y="73945"/>
                        </a:cubicBezTo>
                        <a:lnTo>
                          <a:pt x="103630" y="73787"/>
                        </a:lnTo>
                        <a:cubicBezTo>
                          <a:pt x="103630" y="73787"/>
                          <a:pt x="103675" y="73653"/>
                          <a:pt x="103675" y="73653"/>
                        </a:cubicBezTo>
                        <a:lnTo>
                          <a:pt x="103675" y="73653"/>
                        </a:lnTo>
                        <a:cubicBezTo>
                          <a:pt x="103675" y="73653"/>
                          <a:pt x="103698" y="73451"/>
                          <a:pt x="103698" y="73451"/>
                        </a:cubicBezTo>
                        <a:lnTo>
                          <a:pt x="103698" y="73271"/>
                        </a:lnTo>
                        <a:cubicBezTo>
                          <a:pt x="103698" y="73271"/>
                          <a:pt x="103742" y="73091"/>
                          <a:pt x="103742" y="73091"/>
                        </a:cubicBezTo>
                        <a:lnTo>
                          <a:pt x="103742" y="72912"/>
                        </a:lnTo>
                        <a:cubicBezTo>
                          <a:pt x="103742" y="72912"/>
                          <a:pt x="103787" y="72732"/>
                          <a:pt x="103787" y="72732"/>
                        </a:cubicBezTo>
                        <a:lnTo>
                          <a:pt x="103787" y="72552"/>
                        </a:lnTo>
                        <a:cubicBezTo>
                          <a:pt x="103787" y="72552"/>
                          <a:pt x="103832" y="72373"/>
                          <a:pt x="103832" y="72373"/>
                        </a:cubicBezTo>
                        <a:lnTo>
                          <a:pt x="103832" y="72193"/>
                        </a:lnTo>
                        <a:cubicBezTo>
                          <a:pt x="103832" y="72193"/>
                          <a:pt x="103877" y="72014"/>
                          <a:pt x="103877" y="72014"/>
                        </a:cubicBezTo>
                        <a:lnTo>
                          <a:pt x="103877" y="71834"/>
                        </a:lnTo>
                        <a:cubicBezTo>
                          <a:pt x="103877" y="71834"/>
                          <a:pt x="103922" y="71654"/>
                          <a:pt x="103922" y="71654"/>
                        </a:cubicBezTo>
                        <a:lnTo>
                          <a:pt x="103922" y="71474"/>
                        </a:lnTo>
                        <a:cubicBezTo>
                          <a:pt x="103922" y="71474"/>
                          <a:pt x="103945" y="71295"/>
                          <a:pt x="103945" y="71295"/>
                        </a:cubicBezTo>
                        <a:lnTo>
                          <a:pt x="103945" y="71115"/>
                        </a:lnTo>
                        <a:cubicBezTo>
                          <a:pt x="103945" y="71115"/>
                          <a:pt x="103945" y="70936"/>
                          <a:pt x="103945" y="70936"/>
                        </a:cubicBezTo>
                        <a:lnTo>
                          <a:pt x="103945" y="70756"/>
                        </a:lnTo>
                        <a:cubicBezTo>
                          <a:pt x="103945" y="70756"/>
                          <a:pt x="103945" y="70576"/>
                          <a:pt x="103945" y="70576"/>
                        </a:cubicBezTo>
                        <a:lnTo>
                          <a:pt x="103945" y="70397"/>
                        </a:lnTo>
                        <a:cubicBezTo>
                          <a:pt x="103945" y="70397"/>
                          <a:pt x="103945" y="70217"/>
                          <a:pt x="103945" y="70217"/>
                        </a:cubicBezTo>
                        <a:lnTo>
                          <a:pt x="103945" y="70037"/>
                        </a:lnTo>
                        <a:cubicBezTo>
                          <a:pt x="103945" y="70037"/>
                          <a:pt x="103945" y="69835"/>
                          <a:pt x="103945" y="69835"/>
                        </a:cubicBezTo>
                        <a:lnTo>
                          <a:pt x="103945" y="69656"/>
                        </a:lnTo>
                        <a:cubicBezTo>
                          <a:pt x="103945" y="69656"/>
                          <a:pt x="103945" y="69454"/>
                          <a:pt x="103945" y="69454"/>
                        </a:cubicBezTo>
                        <a:lnTo>
                          <a:pt x="103945" y="69072"/>
                        </a:lnTo>
                        <a:cubicBezTo>
                          <a:pt x="103945" y="69072"/>
                          <a:pt x="103945" y="68870"/>
                          <a:pt x="103945" y="68870"/>
                        </a:cubicBezTo>
                        <a:lnTo>
                          <a:pt x="103945" y="68668"/>
                        </a:lnTo>
                        <a:cubicBezTo>
                          <a:pt x="103945" y="68668"/>
                          <a:pt x="103945" y="68466"/>
                          <a:pt x="103945" y="68466"/>
                        </a:cubicBezTo>
                        <a:lnTo>
                          <a:pt x="103945" y="68061"/>
                        </a:lnTo>
                        <a:cubicBezTo>
                          <a:pt x="103945" y="68061"/>
                          <a:pt x="103922" y="67657"/>
                          <a:pt x="103922" y="67657"/>
                        </a:cubicBezTo>
                        <a:lnTo>
                          <a:pt x="103922" y="67253"/>
                        </a:lnTo>
                        <a:cubicBezTo>
                          <a:pt x="103922" y="67253"/>
                          <a:pt x="103877" y="66849"/>
                          <a:pt x="103877" y="66849"/>
                        </a:cubicBezTo>
                        <a:lnTo>
                          <a:pt x="103877" y="66445"/>
                        </a:lnTo>
                        <a:cubicBezTo>
                          <a:pt x="103877" y="66445"/>
                          <a:pt x="103810" y="66040"/>
                          <a:pt x="103810" y="66040"/>
                        </a:cubicBezTo>
                        <a:lnTo>
                          <a:pt x="103765" y="65636"/>
                        </a:lnTo>
                        <a:lnTo>
                          <a:pt x="103720" y="65232"/>
                        </a:lnTo>
                        <a:lnTo>
                          <a:pt x="103675" y="64828"/>
                        </a:lnTo>
                        <a:lnTo>
                          <a:pt x="103630" y="64424"/>
                        </a:lnTo>
                        <a:lnTo>
                          <a:pt x="103585" y="64020"/>
                        </a:lnTo>
                        <a:lnTo>
                          <a:pt x="103540" y="63615"/>
                        </a:lnTo>
                        <a:lnTo>
                          <a:pt x="103473" y="63211"/>
                        </a:lnTo>
                        <a:lnTo>
                          <a:pt x="103406" y="62807"/>
                        </a:lnTo>
                        <a:lnTo>
                          <a:pt x="103338" y="62403"/>
                        </a:lnTo>
                        <a:lnTo>
                          <a:pt x="103271" y="61998"/>
                        </a:lnTo>
                        <a:lnTo>
                          <a:pt x="103203" y="61594"/>
                        </a:lnTo>
                        <a:lnTo>
                          <a:pt x="103203" y="61504"/>
                        </a:lnTo>
                        <a:cubicBezTo>
                          <a:pt x="103203" y="61504"/>
                          <a:pt x="103136" y="61190"/>
                          <a:pt x="103136" y="61190"/>
                        </a:cubicBezTo>
                        <a:lnTo>
                          <a:pt x="103069" y="60786"/>
                        </a:lnTo>
                        <a:lnTo>
                          <a:pt x="103001" y="60382"/>
                        </a:lnTo>
                        <a:lnTo>
                          <a:pt x="102934" y="59977"/>
                        </a:lnTo>
                        <a:lnTo>
                          <a:pt x="102867" y="59573"/>
                        </a:lnTo>
                        <a:lnTo>
                          <a:pt x="102799" y="59169"/>
                        </a:lnTo>
                        <a:lnTo>
                          <a:pt x="102732" y="58765"/>
                        </a:lnTo>
                        <a:lnTo>
                          <a:pt x="102665" y="58361"/>
                        </a:lnTo>
                        <a:lnTo>
                          <a:pt x="102507" y="57552"/>
                        </a:lnTo>
                        <a:lnTo>
                          <a:pt x="102350" y="56744"/>
                        </a:lnTo>
                        <a:lnTo>
                          <a:pt x="102193" y="55958"/>
                        </a:lnTo>
                        <a:lnTo>
                          <a:pt x="102036" y="55172"/>
                        </a:lnTo>
                        <a:lnTo>
                          <a:pt x="101722" y="53645"/>
                        </a:lnTo>
                        <a:lnTo>
                          <a:pt x="101564" y="52904"/>
                        </a:lnTo>
                        <a:lnTo>
                          <a:pt x="101407" y="52186"/>
                        </a:lnTo>
                        <a:lnTo>
                          <a:pt x="101272" y="51467"/>
                        </a:lnTo>
                        <a:lnTo>
                          <a:pt x="101205" y="51108"/>
                        </a:lnTo>
                        <a:lnTo>
                          <a:pt x="101138" y="50771"/>
                        </a:lnTo>
                        <a:lnTo>
                          <a:pt x="101048" y="50255"/>
                        </a:lnTo>
                        <a:lnTo>
                          <a:pt x="100958" y="49738"/>
                        </a:lnTo>
                        <a:lnTo>
                          <a:pt x="100868" y="49222"/>
                        </a:lnTo>
                        <a:lnTo>
                          <a:pt x="100778" y="48705"/>
                        </a:lnTo>
                        <a:lnTo>
                          <a:pt x="100689" y="48189"/>
                        </a:lnTo>
                        <a:lnTo>
                          <a:pt x="100599" y="47672"/>
                        </a:lnTo>
                        <a:lnTo>
                          <a:pt x="100509" y="47156"/>
                        </a:lnTo>
                        <a:lnTo>
                          <a:pt x="100419" y="46639"/>
                        </a:lnTo>
                        <a:lnTo>
                          <a:pt x="100352" y="46123"/>
                        </a:lnTo>
                        <a:lnTo>
                          <a:pt x="100284" y="45606"/>
                        </a:lnTo>
                        <a:lnTo>
                          <a:pt x="100217" y="45090"/>
                        </a:lnTo>
                        <a:lnTo>
                          <a:pt x="100150" y="44573"/>
                        </a:lnTo>
                        <a:lnTo>
                          <a:pt x="100150" y="44506"/>
                        </a:lnTo>
                        <a:cubicBezTo>
                          <a:pt x="100150" y="44506"/>
                          <a:pt x="100082" y="44057"/>
                          <a:pt x="100082" y="44057"/>
                        </a:cubicBezTo>
                        <a:lnTo>
                          <a:pt x="100015" y="43540"/>
                        </a:lnTo>
                        <a:lnTo>
                          <a:pt x="99947" y="43024"/>
                        </a:lnTo>
                        <a:lnTo>
                          <a:pt x="99880" y="42508"/>
                        </a:lnTo>
                        <a:lnTo>
                          <a:pt x="99813" y="41991"/>
                        </a:lnTo>
                        <a:lnTo>
                          <a:pt x="99745" y="41475"/>
                        </a:lnTo>
                        <a:lnTo>
                          <a:pt x="99678" y="40958"/>
                        </a:lnTo>
                        <a:lnTo>
                          <a:pt x="99611" y="40442"/>
                        </a:lnTo>
                        <a:lnTo>
                          <a:pt x="99543" y="39925"/>
                        </a:lnTo>
                        <a:lnTo>
                          <a:pt x="99476" y="39409"/>
                        </a:lnTo>
                        <a:lnTo>
                          <a:pt x="99364" y="38353"/>
                        </a:lnTo>
                        <a:lnTo>
                          <a:pt x="99251" y="37298"/>
                        </a:lnTo>
                        <a:lnTo>
                          <a:pt x="99139" y="36242"/>
                        </a:lnTo>
                        <a:lnTo>
                          <a:pt x="99027" y="35187"/>
                        </a:lnTo>
                        <a:lnTo>
                          <a:pt x="98937" y="34132"/>
                        </a:lnTo>
                        <a:lnTo>
                          <a:pt x="98735" y="32043"/>
                        </a:lnTo>
                        <a:lnTo>
                          <a:pt x="98533" y="29955"/>
                        </a:lnTo>
                        <a:lnTo>
                          <a:pt x="98443" y="28900"/>
                        </a:lnTo>
                        <a:lnTo>
                          <a:pt x="98353" y="27867"/>
                        </a:lnTo>
                        <a:lnTo>
                          <a:pt x="98263" y="26834"/>
                        </a:lnTo>
                        <a:lnTo>
                          <a:pt x="98151" y="25801"/>
                        </a:lnTo>
                        <a:lnTo>
                          <a:pt x="98039" y="24768"/>
                        </a:lnTo>
                        <a:lnTo>
                          <a:pt x="97927" y="23735"/>
                        </a:lnTo>
                        <a:lnTo>
                          <a:pt x="97814" y="22702"/>
                        </a:lnTo>
                        <a:lnTo>
                          <a:pt x="97747" y="22186"/>
                        </a:lnTo>
                        <a:lnTo>
                          <a:pt x="97680" y="21669"/>
                        </a:lnTo>
                        <a:lnTo>
                          <a:pt x="97612" y="21153"/>
                        </a:lnTo>
                        <a:lnTo>
                          <a:pt x="97545" y="20636"/>
                        </a:lnTo>
                        <a:lnTo>
                          <a:pt x="97477" y="20120"/>
                        </a:lnTo>
                        <a:lnTo>
                          <a:pt x="97410" y="19603"/>
                        </a:lnTo>
                        <a:lnTo>
                          <a:pt x="97343" y="19087"/>
                        </a:lnTo>
                        <a:lnTo>
                          <a:pt x="97275" y="18570"/>
                        </a:lnTo>
                        <a:lnTo>
                          <a:pt x="97208" y="18054"/>
                        </a:lnTo>
                        <a:lnTo>
                          <a:pt x="97208" y="18054"/>
                        </a:lnTo>
                        <a:cubicBezTo>
                          <a:pt x="97208" y="18054"/>
                          <a:pt x="97141" y="17537"/>
                          <a:pt x="97141" y="17537"/>
                        </a:cubicBezTo>
                        <a:lnTo>
                          <a:pt x="97096" y="17201"/>
                        </a:lnTo>
                        <a:lnTo>
                          <a:pt x="97051" y="16841"/>
                        </a:lnTo>
                        <a:lnTo>
                          <a:pt x="96961" y="16145"/>
                        </a:lnTo>
                        <a:lnTo>
                          <a:pt x="96871" y="15449"/>
                        </a:lnTo>
                        <a:lnTo>
                          <a:pt x="96804" y="14753"/>
                        </a:lnTo>
                        <a:lnTo>
                          <a:pt x="96736" y="14057"/>
                        </a:lnTo>
                        <a:lnTo>
                          <a:pt x="96669" y="13361"/>
                        </a:lnTo>
                        <a:lnTo>
                          <a:pt x="96512" y="11969"/>
                        </a:lnTo>
                        <a:lnTo>
                          <a:pt x="96444" y="11272"/>
                        </a:lnTo>
                        <a:lnTo>
                          <a:pt x="96377" y="10576"/>
                        </a:lnTo>
                        <a:lnTo>
                          <a:pt x="96287" y="9880"/>
                        </a:lnTo>
                        <a:lnTo>
                          <a:pt x="96198" y="9184"/>
                        </a:lnTo>
                        <a:lnTo>
                          <a:pt x="96153" y="8847"/>
                        </a:lnTo>
                        <a:lnTo>
                          <a:pt x="96108" y="8510"/>
                        </a:lnTo>
                        <a:lnTo>
                          <a:pt x="96063" y="8174"/>
                        </a:lnTo>
                        <a:lnTo>
                          <a:pt x="96018" y="7837"/>
                        </a:lnTo>
                        <a:lnTo>
                          <a:pt x="95973" y="7500"/>
                        </a:lnTo>
                        <a:lnTo>
                          <a:pt x="95928" y="7163"/>
                        </a:lnTo>
                        <a:lnTo>
                          <a:pt x="95883" y="6826"/>
                        </a:lnTo>
                        <a:lnTo>
                          <a:pt x="95838" y="6490"/>
                        </a:lnTo>
                        <a:lnTo>
                          <a:pt x="95838" y="6400"/>
                        </a:lnTo>
                        <a:cubicBezTo>
                          <a:pt x="95838" y="6400"/>
                          <a:pt x="95816" y="6310"/>
                          <a:pt x="95816" y="6310"/>
                        </a:cubicBezTo>
                        <a:lnTo>
                          <a:pt x="95816" y="6220"/>
                        </a:lnTo>
                        <a:cubicBezTo>
                          <a:pt x="95816" y="6220"/>
                          <a:pt x="95771" y="6130"/>
                          <a:pt x="95771" y="6130"/>
                        </a:cubicBezTo>
                        <a:lnTo>
                          <a:pt x="95771" y="6018"/>
                        </a:lnTo>
                        <a:cubicBezTo>
                          <a:pt x="95771" y="6018"/>
                          <a:pt x="95726" y="5906"/>
                          <a:pt x="95726" y="5906"/>
                        </a:cubicBezTo>
                        <a:lnTo>
                          <a:pt x="95659" y="5681"/>
                        </a:lnTo>
                        <a:lnTo>
                          <a:pt x="95591" y="5434"/>
                        </a:lnTo>
                        <a:lnTo>
                          <a:pt x="95524" y="5187"/>
                        </a:lnTo>
                        <a:lnTo>
                          <a:pt x="95434" y="4918"/>
                        </a:lnTo>
                        <a:lnTo>
                          <a:pt x="95344" y="4648"/>
                        </a:lnTo>
                        <a:lnTo>
                          <a:pt x="95165" y="4087"/>
                        </a:lnTo>
                        <a:lnTo>
                          <a:pt x="95120" y="3975"/>
                        </a:lnTo>
                        <a:lnTo>
                          <a:pt x="94985" y="3525"/>
                        </a:lnTo>
                        <a:lnTo>
                          <a:pt x="94895" y="3256"/>
                        </a:lnTo>
                        <a:lnTo>
                          <a:pt x="94805" y="2987"/>
                        </a:lnTo>
                        <a:lnTo>
                          <a:pt x="94716" y="2717"/>
                        </a:lnTo>
                        <a:lnTo>
                          <a:pt x="94648" y="2448"/>
                        </a:lnTo>
                        <a:lnTo>
                          <a:pt x="94581" y="2178"/>
                        </a:lnTo>
                        <a:lnTo>
                          <a:pt x="94513" y="1931"/>
                        </a:lnTo>
                        <a:lnTo>
                          <a:pt x="94513" y="1819"/>
                        </a:lnTo>
                        <a:cubicBezTo>
                          <a:pt x="94513" y="1819"/>
                          <a:pt x="94446" y="1707"/>
                          <a:pt x="94446" y="1707"/>
                        </a:cubicBezTo>
                        <a:lnTo>
                          <a:pt x="94446" y="1639"/>
                        </a:lnTo>
                        <a:cubicBezTo>
                          <a:pt x="94446" y="1639"/>
                          <a:pt x="94446" y="1572"/>
                          <a:pt x="94446" y="1572"/>
                        </a:cubicBezTo>
                        <a:lnTo>
                          <a:pt x="94446" y="1460"/>
                        </a:lnTo>
                        <a:cubicBezTo>
                          <a:pt x="94446" y="1460"/>
                          <a:pt x="94446" y="1347"/>
                          <a:pt x="94446" y="1347"/>
                        </a:cubicBezTo>
                        <a:lnTo>
                          <a:pt x="94446" y="1235"/>
                        </a:lnTo>
                        <a:cubicBezTo>
                          <a:pt x="94446" y="1235"/>
                          <a:pt x="94446" y="1123"/>
                          <a:pt x="94446" y="1123"/>
                        </a:cubicBezTo>
                        <a:lnTo>
                          <a:pt x="94446" y="1011"/>
                        </a:lnTo>
                        <a:cubicBezTo>
                          <a:pt x="94446" y="1011"/>
                          <a:pt x="94446" y="921"/>
                          <a:pt x="94446" y="921"/>
                        </a:cubicBezTo>
                        <a:lnTo>
                          <a:pt x="94446" y="831"/>
                        </a:lnTo>
                        <a:cubicBezTo>
                          <a:pt x="94446" y="831"/>
                          <a:pt x="94446" y="741"/>
                          <a:pt x="94446" y="741"/>
                        </a:cubicBezTo>
                        <a:lnTo>
                          <a:pt x="94446" y="651"/>
                        </a:lnTo>
                        <a:cubicBezTo>
                          <a:pt x="94446" y="651"/>
                          <a:pt x="94469" y="561"/>
                          <a:pt x="94469" y="561"/>
                        </a:cubicBezTo>
                        <a:lnTo>
                          <a:pt x="94469" y="516"/>
                        </a:lnTo>
                        <a:cubicBezTo>
                          <a:pt x="94469" y="516"/>
                          <a:pt x="94469" y="472"/>
                          <a:pt x="94469" y="472"/>
                        </a:cubicBezTo>
                        <a:lnTo>
                          <a:pt x="94469" y="427"/>
                        </a:lnTo>
                        <a:cubicBezTo>
                          <a:pt x="94469" y="427"/>
                          <a:pt x="94491" y="382"/>
                          <a:pt x="94491" y="382"/>
                        </a:cubicBezTo>
                        <a:lnTo>
                          <a:pt x="94491" y="337"/>
                        </a:lnTo>
                        <a:cubicBezTo>
                          <a:pt x="94491" y="337"/>
                          <a:pt x="94536" y="292"/>
                          <a:pt x="94536" y="292"/>
                        </a:cubicBezTo>
                        <a:lnTo>
                          <a:pt x="94536" y="247"/>
                        </a:lnTo>
                        <a:cubicBezTo>
                          <a:pt x="94536" y="247"/>
                          <a:pt x="94581" y="202"/>
                          <a:pt x="94581" y="202"/>
                        </a:cubicBezTo>
                        <a:lnTo>
                          <a:pt x="94581" y="157"/>
                        </a:lnTo>
                        <a:cubicBezTo>
                          <a:pt x="94581" y="157"/>
                          <a:pt x="94648" y="112"/>
                          <a:pt x="94648" y="112"/>
                        </a:cubicBezTo>
                        <a:lnTo>
                          <a:pt x="94693" y="112"/>
                        </a:lnTo>
                        <a:cubicBezTo>
                          <a:pt x="94693" y="112"/>
                          <a:pt x="94738" y="45"/>
                          <a:pt x="94738" y="45"/>
                        </a:cubicBezTo>
                        <a:lnTo>
                          <a:pt x="94783" y="45"/>
                        </a:lnTo>
                        <a:cubicBezTo>
                          <a:pt x="94783" y="45"/>
                          <a:pt x="94828" y="0"/>
                          <a:pt x="94828" y="0"/>
                        </a:cubicBezTo>
                        <a:lnTo>
                          <a:pt x="94873" y="0"/>
                        </a:lnTo>
                        <a:cubicBezTo>
                          <a:pt x="94873" y="0"/>
                          <a:pt x="94918" y="0"/>
                          <a:pt x="94918" y="0"/>
                        </a:cubicBezTo>
                        <a:lnTo>
                          <a:pt x="94963" y="0"/>
                        </a:lnTo>
                        <a:cubicBezTo>
                          <a:pt x="94963" y="0"/>
                          <a:pt x="95007" y="0"/>
                          <a:pt x="95007" y="0"/>
                        </a:cubicBezTo>
                        <a:lnTo>
                          <a:pt x="95052" y="0"/>
                        </a:lnTo>
                        <a:cubicBezTo>
                          <a:pt x="95052" y="0"/>
                          <a:pt x="95097" y="0"/>
                          <a:pt x="95097" y="0"/>
                        </a:cubicBezTo>
                        <a:lnTo>
                          <a:pt x="95142" y="0"/>
                        </a:lnTo>
                        <a:cubicBezTo>
                          <a:pt x="95142" y="0"/>
                          <a:pt x="95187" y="22"/>
                          <a:pt x="95187" y="22"/>
                        </a:cubicBezTo>
                        <a:lnTo>
                          <a:pt x="95232" y="22"/>
                        </a:lnTo>
                        <a:cubicBezTo>
                          <a:pt x="95232" y="22"/>
                          <a:pt x="95277" y="67"/>
                          <a:pt x="95277" y="67"/>
                        </a:cubicBezTo>
                        <a:lnTo>
                          <a:pt x="95322" y="67"/>
                        </a:lnTo>
                        <a:cubicBezTo>
                          <a:pt x="95322" y="67"/>
                          <a:pt x="95367" y="112"/>
                          <a:pt x="95367" y="112"/>
                        </a:cubicBezTo>
                        <a:lnTo>
                          <a:pt x="95412" y="112"/>
                        </a:lnTo>
                        <a:cubicBezTo>
                          <a:pt x="95412" y="112"/>
                          <a:pt x="95456" y="157"/>
                          <a:pt x="95456" y="157"/>
                        </a:cubicBezTo>
                        <a:lnTo>
                          <a:pt x="95524" y="225"/>
                        </a:lnTo>
                        <a:lnTo>
                          <a:pt x="95591" y="494"/>
                        </a:lnTo>
                        <a:lnTo>
                          <a:pt x="95322" y="561"/>
                        </a:lnTo>
                        <a:lnTo>
                          <a:pt x="95232" y="516"/>
                        </a:lnTo>
                        <a:lnTo>
                          <a:pt x="95232" y="516"/>
                        </a:lnTo>
                        <a:cubicBezTo>
                          <a:pt x="95232" y="516"/>
                          <a:pt x="95187" y="516"/>
                          <a:pt x="95187" y="516"/>
                        </a:cubicBezTo>
                        <a:lnTo>
                          <a:pt x="95187" y="516"/>
                        </a:lnTo>
                        <a:cubicBezTo>
                          <a:pt x="95187" y="516"/>
                          <a:pt x="95142" y="516"/>
                          <a:pt x="95142" y="516"/>
                        </a:cubicBezTo>
                        <a:lnTo>
                          <a:pt x="95142" y="516"/>
                        </a:lnTo>
                        <a:cubicBezTo>
                          <a:pt x="95142" y="516"/>
                          <a:pt x="95120" y="516"/>
                          <a:pt x="95120" y="516"/>
                        </a:cubicBezTo>
                        <a:lnTo>
                          <a:pt x="95120" y="516"/>
                        </a:lnTo>
                        <a:cubicBezTo>
                          <a:pt x="95120" y="516"/>
                          <a:pt x="95120" y="516"/>
                          <a:pt x="95120" y="516"/>
                        </a:cubicBezTo>
                        <a:lnTo>
                          <a:pt x="95120" y="516"/>
                        </a:lnTo>
                        <a:cubicBezTo>
                          <a:pt x="95120" y="516"/>
                          <a:pt x="95120" y="516"/>
                          <a:pt x="95120" y="516"/>
                        </a:cubicBezTo>
                        <a:lnTo>
                          <a:pt x="95120" y="516"/>
                        </a:lnTo>
                        <a:cubicBezTo>
                          <a:pt x="95120" y="516"/>
                          <a:pt x="95120" y="516"/>
                          <a:pt x="95120" y="516"/>
                        </a:cubicBezTo>
                        <a:lnTo>
                          <a:pt x="95120" y="516"/>
                        </a:lnTo>
                        <a:cubicBezTo>
                          <a:pt x="95120" y="516"/>
                          <a:pt x="95120" y="516"/>
                          <a:pt x="95120" y="516"/>
                        </a:cubicBezTo>
                        <a:lnTo>
                          <a:pt x="95120" y="584"/>
                        </a:lnTo>
                        <a:cubicBezTo>
                          <a:pt x="95120" y="584"/>
                          <a:pt x="95120" y="584"/>
                          <a:pt x="95120" y="584"/>
                        </a:cubicBezTo>
                        <a:lnTo>
                          <a:pt x="95120" y="651"/>
                        </a:lnTo>
                        <a:cubicBezTo>
                          <a:pt x="95120" y="651"/>
                          <a:pt x="95120" y="651"/>
                          <a:pt x="95120" y="651"/>
                        </a:cubicBezTo>
                        <a:lnTo>
                          <a:pt x="95120" y="719"/>
                        </a:lnTo>
                        <a:cubicBezTo>
                          <a:pt x="95120" y="719"/>
                          <a:pt x="95120" y="719"/>
                          <a:pt x="95120" y="719"/>
                        </a:cubicBezTo>
                        <a:lnTo>
                          <a:pt x="95120" y="786"/>
                        </a:lnTo>
                        <a:cubicBezTo>
                          <a:pt x="95120" y="786"/>
                          <a:pt x="95165" y="853"/>
                          <a:pt x="95165" y="853"/>
                        </a:cubicBezTo>
                        <a:lnTo>
                          <a:pt x="95165" y="853"/>
                        </a:lnTo>
                        <a:cubicBezTo>
                          <a:pt x="95165" y="853"/>
                          <a:pt x="95187" y="921"/>
                          <a:pt x="95187" y="921"/>
                        </a:cubicBezTo>
                        <a:lnTo>
                          <a:pt x="95232" y="1011"/>
                        </a:lnTo>
                        <a:lnTo>
                          <a:pt x="95277" y="1100"/>
                        </a:lnTo>
                        <a:lnTo>
                          <a:pt x="95322" y="1190"/>
                        </a:lnTo>
                        <a:lnTo>
                          <a:pt x="95367" y="1280"/>
                        </a:lnTo>
                        <a:lnTo>
                          <a:pt x="95367" y="1325"/>
                        </a:lnTo>
                        <a:cubicBezTo>
                          <a:pt x="95367" y="1325"/>
                          <a:pt x="95412" y="1370"/>
                          <a:pt x="95412" y="1370"/>
                        </a:cubicBezTo>
                        <a:lnTo>
                          <a:pt x="95412" y="1482"/>
                        </a:lnTo>
                        <a:cubicBezTo>
                          <a:pt x="95412" y="1482"/>
                          <a:pt x="95479" y="1594"/>
                          <a:pt x="95479" y="1594"/>
                        </a:cubicBezTo>
                        <a:lnTo>
                          <a:pt x="95546" y="1819"/>
                        </a:lnTo>
                        <a:lnTo>
                          <a:pt x="95636" y="2066"/>
                        </a:lnTo>
                        <a:lnTo>
                          <a:pt x="95726" y="2313"/>
                        </a:lnTo>
                        <a:lnTo>
                          <a:pt x="95816" y="2560"/>
                        </a:lnTo>
                        <a:lnTo>
                          <a:pt x="95906" y="2829"/>
                        </a:lnTo>
                        <a:lnTo>
                          <a:pt x="96018" y="3099"/>
                        </a:lnTo>
                        <a:lnTo>
                          <a:pt x="96175" y="3525"/>
                        </a:lnTo>
                        <a:lnTo>
                          <a:pt x="96220" y="3638"/>
                        </a:lnTo>
                        <a:lnTo>
                          <a:pt x="96422" y="4177"/>
                        </a:lnTo>
                        <a:lnTo>
                          <a:pt x="96512" y="4446"/>
                        </a:lnTo>
                        <a:lnTo>
                          <a:pt x="96602" y="4716"/>
                        </a:lnTo>
                        <a:lnTo>
                          <a:pt x="96692" y="4985"/>
                        </a:lnTo>
                        <a:lnTo>
                          <a:pt x="96781" y="5232"/>
                        </a:lnTo>
                        <a:lnTo>
                          <a:pt x="96849" y="5479"/>
                        </a:lnTo>
                        <a:lnTo>
                          <a:pt x="96894" y="5591"/>
                        </a:lnTo>
                        <a:lnTo>
                          <a:pt x="96894" y="5704"/>
                        </a:lnTo>
                        <a:cubicBezTo>
                          <a:pt x="96894" y="5704"/>
                          <a:pt x="96961" y="5816"/>
                          <a:pt x="96961" y="5816"/>
                        </a:cubicBezTo>
                        <a:lnTo>
                          <a:pt x="96961" y="5928"/>
                        </a:lnTo>
                        <a:cubicBezTo>
                          <a:pt x="96961" y="5928"/>
                          <a:pt x="97006" y="6040"/>
                          <a:pt x="97006" y="6040"/>
                        </a:cubicBezTo>
                        <a:lnTo>
                          <a:pt x="97006" y="6153"/>
                        </a:lnTo>
                        <a:cubicBezTo>
                          <a:pt x="97006" y="6153"/>
                          <a:pt x="97096" y="6490"/>
                          <a:pt x="97096" y="6490"/>
                        </a:cubicBezTo>
                        <a:lnTo>
                          <a:pt x="97163" y="6826"/>
                        </a:lnTo>
                        <a:lnTo>
                          <a:pt x="97230" y="7163"/>
                        </a:lnTo>
                        <a:lnTo>
                          <a:pt x="97298" y="7500"/>
                        </a:lnTo>
                        <a:lnTo>
                          <a:pt x="97365" y="7837"/>
                        </a:lnTo>
                        <a:lnTo>
                          <a:pt x="97433" y="8174"/>
                        </a:lnTo>
                        <a:lnTo>
                          <a:pt x="97500" y="8510"/>
                        </a:lnTo>
                        <a:lnTo>
                          <a:pt x="97567" y="8847"/>
                        </a:lnTo>
                        <a:lnTo>
                          <a:pt x="97680" y="9543"/>
                        </a:lnTo>
                        <a:lnTo>
                          <a:pt x="97792" y="10240"/>
                        </a:lnTo>
                        <a:lnTo>
                          <a:pt x="97904" y="10936"/>
                        </a:lnTo>
                        <a:lnTo>
                          <a:pt x="98016" y="11632"/>
                        </a:lnTo>
                        <a:lnTo>
                          <a:pt x="98241" y="13024"/>
                        </a:lnTo>
                        <a:lnTo>
                          <a:pt x="98353" y="13720"/>
                        </a:lnTo>
                        <a:lnTo>
                          <a:pt x="98465" y="14416"/>
                        </a:lnTo>
                        <a:lnTo>
                          <a:pt x="98578" y="15112"/>
                        </a:lnTo>
                        <a:lnTo>
                          <a:pt x="98690" y="15808"/>
                        </a:lnTo>
                        <a:lnTo>
                          <a:pt x="98802" y="16504"/>
                        </a:lnTo>
                        <a:lnTo>
                          <a:pt x="98870" y="16841"/>
                        </a:lnTo>
                        <a:lnTo>
                          <a:pt x="98937" y="17178"/>
                        </a:lnTo>
                        <a:lnTo>
                          <a:pt x="99027" y="17672"/>
                        </a:lnTo>
                        <a:lnTo>
                          <a:pt x="99027" y="17672"/>
                        </a:lnTo>
                        <a:cubicBezTo>
                          <a:pt x="99027" y="17672"/>
                          <a:pt x="99117" y="18211"/>
                          <a:pt x="99117" y="18211"/>
                        </a:cubicBezTo>
                        <a:lnTo>
                          <a:pt x="99207" y="18728"/>
                        </a:lnTo>
                        <a:lnTo>
                          <a:pt x="99296" y="19244"/>
                        </a:lnTo>
                        <a:lnTo>
                          <a:pt x="99386" y="19761"/>
                        </a:lnTo>
                        <a:lnTo>
                          <a:pt x="99454" y="20277"/>
                        </a:lnTo>
                        <a:lnTo>
                          <a:pt x="99521" y="20793"/>
                        </a:lnTo>
                        <a:lnTo>
                          <a:pt x="99588" y="21310"/>
                        </a:lnTo>
                        <a:lnTo>
                          <a:pt x="99656" y="21826"/>
                        </a:lnTo>
                        <a:lnTo>
                          <a:pt x="99723" y="22343"/>
                        </a:lnTo>
                        <a:lnTo>
                          <a:pt x="99858" y="23376"/>
                        </a:lnTo>
                        <a:lnTo>
                          <a:pt x="99992" y="24409"/>
                        </a:lnTo>
                        <a:lnTo>
                          <a:pt x="100127" y="25442"/>
                        </a:lnTo>
                        <a:lnTo>
                          <a:pt x="100262" y="26475"/>
                        </a:lnTo>
                        <a:lnTo>
                          <a:pt x="100397" y="27508"/>
                        </a:lnTo>
                        <a:lnTo>
                          <a:pt x="100531" y="28540"/>
                        </a:lnTo>
                        <a:lnTo>
                          <a:pt x="100666" y="29596"/>
                        </a:lnTo>
                        <a:lnTo>
                          <a:pt x="100913" y="31684"/>
                        </a:lnTo>
                        <a:lnTo>
                          <a:pt x="101160" y="33772"/>
                        </a:lnTo>
                        <a:lnTo>
                          <a:pt x="101295" y="34805"/>
                        </a:lnTo>
                        <a:lnTo>
                          <a:pt x="101430" y="35838"/>
                        </a:lnTo>
                        <a:lnTo>
                          <a:pt x="101564" y="36871"/>
                        </a:lnTo>
                        <a:lnTo>
                          <a:pt x="101699" y="37904"/>
                        </a:lnTo>
                        <a:lnTo>
                          <a:pt x="101834" y="38937"/>
                        </a:lnTo>
                        <a:lnTo>
                          <a:pt x="101901" y="39454"/>
                        </a:lnTo>
                        <a:lnTo>
                          <a:pt x="101968" y="39970"/>
                        </a:lnTo>
                        <a:lnTo>
                          <a:pt x="102036" y="40486"/>
                        </a:lnTo>
                        <a:lnTo>
                          <a:pt x="102103" y="41003"/>
                        </a:lnTo>
                        <a:lnTo>
                          <a:pt x="102171" y="41519"/>
                        </a:lnTo>
                        <a:lnTo>
                          <a:pt x="102238" y="42036"/>
                        </a:lnTo>
                        <a:lnTo>
                          <a:pt x="102305" y="42552"/>
                        </a:lnTo>
                        <a:lnTo>
                          <a:pt x="102395" y="43069"/>
                        </a:lnTo>
                        <a:lnTo>
                          <a:pt x="102485" y="43585"/>
                        </a:lnTo>
                        <a:lnTo>
                          <a:pt x="102552" y="44012"/>
                        </a:lnTo>
                        <a:lnTo>
                          <a:pt x="102552" y="44079"/>
                        </a:lnTo>
                        <a:cubicBezTo>
                          <a:pt x="102552" y="44079"/>
                          <a:pt x="102642" y="44596"/>
                          <a:pt x="102642" y="44596"/>
                        </a:cubicBezTo>
                        <a:lnTo>
                          <a:pt x="102732" y="45112"/>
                        </a:lnTo>
                        <a:lnTo>
                          <a:pt x="102822" y="45629"/>
                        </a:lnTo>
                        <a:lnTo>
                          <a:pt x="102912" y="46145"/>
                        </a:lnTo>
                        <a:lnTo>
                          <a:pt x="103001" y="46662"/>
                        </a:lnTo>
                        <a:lnTo>
                          <a:pt x="103091" y="47178"/>
                        </a:lnTo>
                        <a:lnTo>
                          <a:pt x="103181" y="47695"/>
                        </a:lnTo>
                        <a:lnTo>
                          <a:pt x="103271" y="48211"/>
                        </a:lnTo>
                        <a:lnTo>
                          <a:pt x="103361" y="48727"/>
                        </a:lnTo>
                        <a:lnTo>
                          <a:pt x="103473" y="49222"/>
                        </a:lnTo>
                        <a:lnTo>
                          <a:pt x="103585" y="49716"/>
                        </a:lnTo>
                        <a:lnTo>
                          <a:pt x="103698" y="50210"/>
                        </a:lnTo>
                        <a:lnTo>
                          <a:pt x="103765" y="50546"/>
                        </a:lnTo>
                        <a:lnTo>
                          <a:pt x="103832" y="50883"/>
                        </a:lnTo>
                        <a:lnTo>
                          <a:pt x="103989" y="51579"/>
                        </a:lnTo>
                        <a:lnTo>
                          <a:pt x="104147" y="52298"/>
                        </a:lnTo>
                        <a:lnTo>
                          <a:pt x="104326" y="53039"/>
                        </a:lnTo>
                        <a:lnTo>
                          <a:pt x="104686" y="54566"/>
                        </a:lnTo>
                        <a:lnTo>
                          <a:pt x="104865" y="55352"/>
                        </a:lnTo>
                        <a:lnTo>
                          <a:pt x="105045" y="56138"/>
                        </a:lnTo>
                        <a:lnTo>
                          <a:pt x="105224" y="56946"/>
                        </a:lnTo>
                        <a:lnTo>
                          <a:pt x="105404" y="57754"/>
                        </a:lnTo>
                        <a:lnTo>
                          <a:pt x="105494" y="58159"/>
                        </a:lnTo>
                        <a:lnTo>
                          <a:pt x="105584" y="58563"/>
                        </a:lnTo>
                        <a:lnTo>
                          <a:pt x="105674" y="58989"/>
                        </a:lnTo>
                        <a:lnTo>
                          <a:pt x="105763" y="59416"/>
                        </a:lnTo>
                        <a:lnTo>
                          <a:pt x="105853" y="59843"/>
                        </a:lnTo>
                        <a:lnTo>
                          <a:pt x="105943" y="60269"/>
                        </a:lnTo>
                        <a:lnTo>
                          <a:pt x="106033" y="60696"/>
                        </a:lnTo>
                        <a:lnTo>
                          <a:pt x="106100" y="61033"/>
                        </a:lnTo>
                        <a:lnTo>
                          <a:pt x="106100" y="61123"/>
                        </a:lnTo>
                        <a:cubicBezTo>
                          <a:pt x="106100" y="61123"/>
                          <a:pt x="106190" y="61549"/>
                          <a:pt x="106190" y="61549"/>
                        </a:cubicBezTo>
                        <a:lnTo>
                          <a:pt x="106257" y="61976"/>
                        </a:lnTo>
                        <a:lnTo>
                          <a:pt x="106325" y="62403"/>
                        </a:lnTo>
                        <a:lnTo>
                          <a:pt x="106392" y="62829"/>
                        </a:lnTo>
                        <a:lnTo>
                          <a:pt x="106459" y="63256"/>
                        </a:lnTo>
                        <a:lnTo>
                          <a:pt x="106527" y="63683"/>
                        </a:lnTo>
                        <a:lnTo>
                          <a:pt x="106594" y="64109"/>
                        </a:lnTo>
                        <a:lnTo>
                          <a:pt x="106662" y="64536"/>
                        </a:lnTo>
                        <a:lnTo>
                          <a:pt x="106729" y="64963"/>
                        </a:lnTo>
                        <a:lnTo>
                          <a:pt x="106774" y="65389"/>
                        </a:lnTo>
                        <a:lnTo>
                          <a:pt x="106819" y="65816"/>
                        </a:lnTo>
                        <a:lnTo>
                          <a:pt x="106864" y="66243"/>
                        </a:lnTo>
                        <a:lnTo>
                          <a:pt x="106909" y="66669"/>
                        </a:lnTo>
                        <a:lnTo>
                          <a:pt x="106954" y="67096"/>
                        </a:lnTo>
                        <a:lnTo>
                          <a:pt x="106954" y="67522"/>
                        </a:lnTo>
                        <a:cubicBezTo>
                          <a:pt x="106954" y="67522"/>
                          <a:pt x="107021" y="67949"/>
                          <a:pt x="107021" y="67949"/>
                        </a:cubicBezTo>
                        <a:lnTo>
                          <a:pt x="107021" y="68376"/>
                        </a:lnTo>
                        <a:cubicBezTo>
                          <a:pt x="107021" y="68376"/>
                          <a:pt x="107043" y="68600"/>
                          <a:pt x="107043" y="68600"/>
                        </a:cubicBezTo>
                        <a:lnTo>
                          <a:pt x="107043" y="68825"/>
                        </a:lnTo>
                        <a:cubicBezTo>
                          <a:pt x="107043" y="68825"/>
                          <a:pt x="107043" y="69049"/>
                          <a:pt x="107043" y="69049"/>
                        </a:cubicBezTo>
                        <a:lnTo>
                          <a:pt x="107043" y="69251"/>
                        </a:lnTo>
                        <a:cubicBezTo>
                          <a:pt x="107043" y="69251"/>
                          <a:pt x="107043" y="69454"/>
                          <a:pt x="107043" y="69454"/>
                        </a:cubicBezTo>
                        <a:lnTo>
                          <a:pt x="107043" y="69656"/>
                        </a:lnTo>
                        <a:cubicBezTo>
                          <a:pt x="107043" y="69656"/>
                          <a:pt x="107043" y="69858"/>
                          <a:pt x="107043" y="69858"/>
                        </a:cubicBezTo>
                        <a:lnTo>
                          <a:pt x="107043" y="70486"/>
                        </a:lnTo>
                        <a:cubicBezTo>
                          <a:pt x="107043" y="70486"/>
                          <a:pt x="107043" y="70689"/>
                          <a:pt x="107043" y="70689"/>
                        </a:cubicBezTo>
                        <a:lnTo>
                          <a:pt x="107043" y="70891"/>
                        </a:lnTo>
                        <a:cubicBezTo>
                          <a:pt x="107043" y="70891"/>
                          <a:pt x="107043" y="71093"/>
                          <a:pt x="107043" y="71093"/>
                        </a:cubicBezTo>
                        <a:lnTo>
                          <a:pt x="107043" y="71295"/>
                        </a:lnTo>
                        <a:cubicBezTo>
                          <a:pt x="107043" y="71295"/>
                          <a:pt x="107043" y="71497"/>
                          <a:pt x="107043" y="71497"/>
                        </a:cubicBezTo>
                        <a:lnTo>
                          <a:pt x="107043" y="71699"/>
                        </a:lnTo>
                        <a:cubicBezTo>
                          <a:pt x="107043" y="71699"/>
                          <a:pt x="107043" y="71901"/>
                          <a:pt x="107043" y="71901"/>
                        </a:cubicBezTo>
                        <a:lnTo>
                          <a:pt x="107043" y="72103"/>
                        </a:lnTo>
                        <a:cubicBezTo>
                          <a:pt x="107043" y="72103"/>
                          <a:pt x="107021" y="72305"/>
                          <a:pt x="107021" y="72305"/>
                        </a:cubicBezTo>
                        <a:lnTo>
                          <a:pt x="107021" y="72507"/>
                        </a:lnTo>
                        <a:cubicBezTo>
                          <a:pt x="107021" y="72507"/>
                          <a:pt x="106976" y="72710"/>
                          <a:pt x="106976" y="72710"/>
                        </a:cubicBezTo>
                        <a:lnTo>
                          <a:pt x="106976" y="72912"/>
                        </a:lnTo>
                        <a:cubicBezTo>
                          <a:pt x="106976" y="72912"/>
                          <a:pt x="106931" y="73114"/>
                          <a:pt x="106931" y="73114"/>
                        </a:cubicBezTo>
                        <a:lnTo>
                          <a:pt x="106931" y="73316"/>
                        </a:lnTo>
                        <a:cubicBezTo>
                          <a:pt x="106931" y="73316"/>
                          <a:pt x="106886" y="73518"/>
                          <a:pt x="106886" y="73518"/>
                        </a:cubicBezTo>
                        <a:lnTo>
                          <a:pt x="106886" y="73720"/>
                        </a:lnTo>
                        <a:cubicBezTo>
                          <a:pt x="106886" y="73720"/>
                          <a:pt x="106819" y="73922"/>
                          <a:pt x="106819" y="73922"/>
                        </a:cubicBezTo>
                        <a:lnTo>
                          <a:pt x="106819" y="74124"/>
                        </a:lnTo>
                        <a:cubicBezTo>
                          <a:pt x="106819" y="74124"/>
                          <a:pt x="106774" y="74169"/>
                          <a:pt x="106774" y="74169"/>
                        </a:cubicBezTo>
                        <a:lnTo>
                          <a:pt x="106774" y="74326"/>
                        </a:lnTo>
                        <a:cubicBezTo>
                          <a:pt x="106774" y="74326"/>
                          <a:pt x="106706" y="74528"/>
                          <a:pt x="106706" y="74528"/>
                        </a:cubicBezTo>
                        <a:lnTo>
                          <a:pt x="106662" y="74730"/>
                        </a:lnTo>
                        <a:lnTo>
                          <a:pt x="106617" y="74933"/>
                        </a:lnTo>
                        <a:lnTo>
                          <a:pt x="106572" y="75135"/>
                        </a:lnTo>
                        <a:lnTo>
                          <a:pt x="106527" y="75337"/>
                        </a:lnTo>
                        <a:lnTo>
                          <a:pt x="106482" y="75539"/>
                        </a:lnTo>
                        <a:lnTo>
                          <a:pt x="106437" y="75741"/>
                        </a:lnTo>
                        <a:lnTo>
                          <a:pt x="106392" y="75943"/>
                        </a:lnTo>
                        <a:lnTo>
                          <a:pt x="106347" y="76145"/>
                        </a:lnTo>
                        <a:lnTo>
                          <a:pt x="106280" y="76370"/>
                        </a:lnTo>
                        <a:lnTo>
                          <a:pt x="106213" y="76594"/>
                        </a:lnTo>
                        <a:lnTo>
                          <a:pt x="106145" y="76819"/>
                        </a:lnTo>
                        <a:lnTo>
                          <a:pt x="106078" y="77043"/>
                        </a:lnTo>
                        <a:lnTo>
                          <a:pt x="106010" y="77268"/>
                        </a:lnTo>
                        <a:lnTo>
                          <a:pt x="105943" y="77493"/>
                        </a:lnTo>
                        <a:lnTo>
                          <a:pt x="105876" y="77717"/>
                        </a:lnTo>
                        <a:lnTo>
                          <a:pt x="105808" y="77942"/>
                        </a:lnTo>
                        <a:lnTo>
                          <a:pt x="105718" y="78166"/>
                        </a:lnTo>
                        <a:lnTo>
                          <a:pt x="105629" y="78391"/>
                        </a:lnTo>
                        <a:lnTo>
                          <a:pt x="105539" y="78615"/>
                        </a:lnTo>
                        <a:lnTo>
                          <a:pt x="105449" y="78840"/>
                        </a:lnTo>
                        <a:lnTo>
                          <a:pt x="105359" y="79064"/>
                        </a:lnTo>
                        <a:lnTo>
                          <a:pt x="105269" y="79289"/>
                        </a:lnTo>
                        <a:lnTo>
                          <a:pt x="105180" y="79513"/>
                        </a:lnTo>
                        <a:lnTo>
                          <a:pt x="105090" y="79738"/>
                        </a:lnTo>
                        <a:lnTo>
                          <a:pt x="105000" y="79963"/>
                        </a:lnTo>
                        <a:lnTo>
                          <a:pt x="104910" y="80187"/>
                        </a:lnTo>
                        <a:lnTo>
                          <a:pt x="104820" y="80412"/>
                        </a:lnTo>
                        <a:lnTo>
                          <a:pt x="104730" y="80636"/>
                        </a:lnTo>
                        <a:lnTo>
                          <a:pt x="104641" y="80861"/>
                        </a:lnTo>
                        <a:lnTo>
                          <a:pt x="104551" y="81085"/>
                        </a:lnTo>
                        <a:lnTo>
                          <a:pt x="104438" y="81310"/>
                        </a:lnTo>
                        <a:lnTo>
                          <a:pt x="104326" y="81534"/>
                        </a:lnTo>
                        <a:lnTo>
                          <a:pt x="104214" y="81759"/>
                        </a:lnTo>
                        <a:lnTo>
                          <a:pt x="104102" y="81984"/>
                        </a:lnTo>
                        <a:lnTo>
                          <a:pt x="103989" y="82208"/>
                        </a:lnTo>
                        <a:lnTo>
                          <a:pt x="103877" y="82433"/>
                        </a:lnTo>
                        <a:lnTo>
                          <a:pt x="103765" y="82657"/>
                        </a:lnTo>
                        <a:lnTo>
                          <a:pt x="103653" y="82882"/>
                        </a:lnTo>
                        <a:lnTo>
                          <a:pt x="103428" y="83331"/>
                        </a:lnTo>
                        <a:lnTo>
                          <a:pt x="103203" y="83780"/>
                        </a:lnTo>
                        <a:lnTo>
                          <a:pt x="102957" y="84229"/>
                        </a:lnTo>
                        <a:lnTo>
                          <a:pt x="102710" y="84678"/>
                        </a:lnTo>
                        <a:lnTo>
                          <a:pt x="102463" y="85105"/>
                        </a:lnTo>
                        <a:lnTo>
                          <a:pt x="102215" y="85531"/>
                        </a:lnTo>
                        <a:lnTo>
                          <a:pt x="101968" y="85958"/>
                        </a:lnTo>
                        <a:lnTo>
                          <a:pt x="101722" y="86385"/>
                        </a:lnTo>
                        <a:lnTo>
                          <a:pt x="101497" y="86766"/>
                        </a:lnTo>
                        <a:lnTo>
                          <a:pt x="101497" y="86811"/>
                        </a:lnTo>
                        <a:cubicBezTo>
                          <a:pt x="101497" y="86811"/>
                          <a:pt x="101205" y="87238"/>
                          <a:pt x="101205" y="87238"/>
                        </a:cubicBezTo>
                        <a:lnTo>
                          <a:pt x="100935" y="87665"/>
                        </a:lnTo>
                        <a:lnTo>
                          <a:pt x="100666" y="88091"/>
                        </a:lnTo>
                        <a:lnTo>
                          <a:pt x="100397" y="88518"/>
                        </a:lnTo>
                        <a:lnTo>
                          <a:pt x="100127" y="88945"/>
                        </a:lnTo>
                        <a:lnTo>
                          <a:pt x="99858" y="89371"/>
                        </a:lnTo>
                        <a:lnTo>
                          <a:pt x="99588" y="89798"/>
                        </a:lnTo>
                        <a:lnTo>
                          <a:pt x="99319" y="90225"/>
                        </a:lnTo>
                        <a:lnTo>
                          <a:pt x="99049" y="90651"/>
                        </a:lnTo>
                        <a:lnTo>
                          <a:pt x="98757" y="91078"/>
                        </a:lnTo>
                        <a:lnTo>
                          <a:pt x="98465" y="91504"/>
                        </a:lnTo>
                        <a:lnTo>
                          <a:pt x="98174" y="91931"/>
                        </a:lnTo>
                        <a:lnTo>
                          <a:pt x="97882" y="92358"/>
                        </a:lnTo>
                        <a:lnTo>
                          <a:pt x="97590" y="92784"/>
                        </a:lnTo>
                        <a:lnTo>
                          <a:pt x="97028" y="93615"/>
                        </a:lnTo>
                        <a:lnTo>
                          <a:pt x="96467" y="94446"/>
                        </a:lnTo>
                        <a:lnTo>
                          <a:pt x="95906" y="95254"/>
                        </a:lnTo>
                        <a:lnTo>
                          <a:pt x="94783" y="96871"/>
                        </a:lnTo>
                        <a:lnTo>
                          <a:pt x="94221" y="97680"/>
                        </a:lnTo>
                        <a:lnTo>
                          <a:pt x="93683" y="98466"/>
                        </a:lnTo>
                        <a:lnTo>
                          <a:pt x="93144" y="99251"/>
                        </a:lnTo>
                        <a:lnTo>
                          <a:pt x="92874" y="99633"/>
                        </a:lnTo>
                        <a:lnTo>
                          <a:pt x="92605" y="100015"/>
                        </a:lnTo>
                        <a:lnTo>
                          <a:pt x="92335" y="100397"/>
                        </a:lnTo>
                        <a:lnTo>
                          <a:pt x="92088" y="100778"/>
                        </a:lnTo>
                        <a:lnTo>
                          <a:pt x="91841" y="101160"/>
                        </a:lnTo>
                        <a:lnTo>
                          <a:pt x="91774" y="101250"/>
                        </a:lnTo>
                        <a:lnTo>
                          <a:pt x="91594" y="101542"/>
                        </a:lnTo>
                        <a:lnTo>
                          <a:pt x="91347" y="101924"/>
                        </a:lnTo>
                        <a:lnTo>
                          <a:pt x="91100" y="102305"/>
                        </a:lnTo>
                        <a:lnTo>
                          <a:pt x="90853" y="102665"/>
                        </a:lnTo>
                        <a:lnTo>
                          <a:pt x="90629" y="103024"/>
                        </a:lnTo>
                        <a:lnTo>
                          <a:pt x="90404" y="103361"/>
                        </a:lnTo>
                        <a:lnTo>
                          <a:pt x="90180" y="103720"/>
                        </a:lnTo>
                        <a:lnTo>
                          <a:pt x="89955" y="104079"/>
                        </a:lnTo>
                        <a:lnTo>
                          <a:pt x="89730" y="104439"/>
                        </a:lnTo>
                        <a:lnTo>
                          <a:pt x="89281" y="105180"/>
                        </a:lnTo>
                        <a:lnTo>
                          <a:pt x="88832" y="105921"/>
                        </a:lnTo>
                        <a:lnTo>
                          <a:pt x="88383" y="106684"/>
                        </a:lnTo>
                        <a:lnTo>
                          <a:pt x="87934" y="107470"/>
                        </a:lnTo>
                        <a:lnTo>
                          <a:pt x="86991" y="109064"/>
                        </a:lnTo>
                        <a:lnTo>
                          <a:pt x="86048" y="110681"/>
                        </a:lnTo>
                        <a:lnTo>
                          <a:pt x="85554" y="111512"/>
                        </a:lnTo>
                        <a:lnTo>
                          <a:pt x="85060" y="112343"/>
                        </a:lnTo>
                        <a:lnTo>
                          <a:pt x="84566" y="113174"/>
                        </a:lnTo>
                        <a:lnTo>
                          <a:pt x="84072" y="114004"/>
                        </a:lnTo>
                        <a:lnTo>
                          <a:pt x="83825" y="114409"/>
                        </a:lnTo>
                        <a:lnTo>
                          <a:pt x="83578" y="114813"/>
                        </a:lnTo>
                        <a:lnTo>
                          <a:pt x="83331" y="115217"/>
                        </a:lnTo>
                        <a:lnTo>
                          <a:pt x="83084" y="115621"/>
                        </a:lnTo>
                        <a:lnTo>
                          <a:pt x="82837" y="116025"/>
                        </a:lnTo>
                        <a:lnTo>
                          <a:pt x="82657" y="116317"/>
                        </a:lnTo>
                        <a:lnTo>
                          <a:pt x="82590" y="116430"/>
                        </a:lnTo>
                        <a:lnTo>
                          <a:pt x="82343" y="116834"/>
                        </a:lnTo>
                        <a:lnTo>
                          <a:pt x="82096" y="117238"/>
                        </a:lnTo>
                        <a:lnTo>
                          <a:pt x="81849" y="117642"/>
                        </a:lnTo>
                        <a:lnTo>
                          <a:pt x="81602" y="118046"/>
                        </a:lnTo>
                        <a:lnTo>
                          <a:pt x="81332" y="118451"/>
                        </a:lnTo>
                        <a:lnTo>
                          <a:pt x="81063" y="118855"/>
                        </a:lnTo>
                        <a:lnTo>
                          <a:pt x="80793" y="119259"/>
                        </a:lnTo>
                        <a:lnTo>
                          <a:pt x="80524" y="119663"/>
                        </a:lnTo>
                        <a:lnTo>
                          <a:pt x="80254" y="120045"/>
                        </a:lnTo>
                        <a:lnTo>
                          <a:pt x="79985" y="120427"/>
                        </a:lnTo>
                        <a:lnTo>
                          <a:pt x="79716" y="120808"/>
                        </a:lnTo>
                        <a:lnTo>
                          <a:pt x="79446" y="121190"/>
                        </a:lnTo>
                        <a:lnTo>
                          <a:pt x="79177" y="121572"/>
                        </a:lnTo>
                        <a:lnTo>
                          <a:pt x="78907" y="121954"/>
                        </a:lnTo>
                        <a:lnTo>
                          <a:pt x="78638" y="122335"/>
                        </a:lnTo>
                        <a:lnTo>
                          <a:pt x="78368" y="122694"/>
                        </a:lnTo>
                        <a:lnTo>
                          <a:pt x="78099" y="123054"/>
                        </a:lnTo>
                        <a:lnTo>
                          <a:pt x="77829" y="123413"/>
                        </a:lnTo>
                        <a:lnTo>
                          <a:pt x="77560" y="123772"/>
                        </a:lnTo>
                        <a:lnTo>
                          <a:pt x="77290" y="124109"/>
                        </a:lnTo>
                        <a:lnTo>
                          <a:pt x="77021" y="124446"/>
                        </a:lnTo>
                        <a:lnTo>
                          <a:pt x="76751" y="124783"/>
                        </a:lnTo>
                        <a:lnTo>
                          <a:pt x="76482" y="125120"/>
                        </a:lnTo>
                        <a:lnTo>
                          <a:pt x="76213" y="125434"/>
                        </a:lnTo>
                        <a:lnTo>
                          <a:pt x="76078" y="125591"/>
                        </a:lnTo>
                        <a:lnTo>
                          <a:pt x="75943" y="125748"/>
                        </a:lnTo>
                        <a:lnTo>
                          <a:pt x="75808" y="125906"/>
                        </a:lnTo>
                        <a:lnTo>
                          <a:pt x="75674" y="126063"/>
                        </a:lnTo>
                        <a:lnTo>
                          <a:pt x="75539" y="126220"/>
                        </a:lnTo>
                        <a:lnTo>
                          <a:pt x="75404" y="126377"/>
                        </a:lnTo>
                        <a:lnTo>
                          <a:pt x="75269" y="126534"/>
                        </a:lnTo>
                        <a:lnTo>
                          <a:pt x="75135" y="126692"/>
                        </a:lnTo>
                        <a:lnTo>
                          <a:pt x="75000" y="126849"/>
                        </a:lnTo>
                        <a:lnTo>
                          <a:pt x="74865" y="127006"/>
                        </a:lnTo>
                        <a:lnTo>
                          <a:pt x="74730" y="127141"/>
                        </a:lnTo>
                        <a:lnTo>
                          <a:pt x="74573" y="127298"/>
                        </a:lnTo>
                        <a:lnTo>
                          <a:pt x="74573" y="127298"/>
                        </a:lnTo>
                        <a:lnTo>
                          <a:pt x="74528" y="127343"/>
                        </a:lnTo>
                        <a:lnTo>
                          <a:pt x="74461" y="127388"/>
                        </a:lnTo>
                        <a:lnTo>
                          <a:pt x="74394" y="127433"/>
                        </a:lnTo>
                        <a:lnTo>
                          <a:pt x="74326" y="127477"/>
                        </a:lnTo>
                        <a:lnTo>
                          <a:pt x="74259" y="127522"/>
                        </a:lnTo>
                        <a:lnTo>
                          <a:pt x="74192" y="127567"/>
                        </a:lnTo>
                        <a:lnTo>
                          <a:pt x="74124" y="127612"/>
                        </a:lnTo>
                        <a:lnTo>
                          <a:pt x="74057" y="127657"/>
                        </a:lnTo>
                        <a:lnTo>
                          <a:pt x="73989" y="127702"/>
                        </a:lnTo>
                        <a:lnTo>
                          <a:pt x="73922" y="127747"/>
                        </a:lnTo>
                        <a:lnTo>
                          <a:pt x="73810" y="127814"/>
                        </a:lnTo>
                        <a:lnTo>
                          <a:pt x="73810" y="127814"/>
                        </a:lnTo>
                        <a:cubicBezTo>
                          <a:pt x="73810" y="127814"/>
                          <a:pt x="73675" y="127882"/>
                          <a:pt x="73675" y="127882"/>
                        </a:cubicBezTo>
                        <a:lnTo>
                          <a:pt x="73540" y="127927"/>
                        </a:lnTo>
                        <a:lnTo>
                          <a:pt x="73406" y="127972"/>
                        </a:lnTo>
                        <a:lnTo>
                          <a:pt x="73271" y="128016"/>
                        </a:lnTo>
                        <a:lnTo>
                          <a:pt x="73136" y="128016"/>
                        </a:lnTo>
                        <a:cubicBezTo>
                          <a:pt x="73136" y="128016"/>
                          <a:pt x="73001" y="128061"/>
                          <a:pt x="73001" y="128061"/>
                        </a:cubicBezTo>
                        <a:lnTo>
                          <a:pt x="72867" y="128061"/>
                        </a:lnTo>
                        <a:cubicBezTo>
                          <a:pt x="72867" y="128061"/>
                          <a:pt x="72732" y="128084"/>
                          <a:pt x="72732" y="128084"/>
                        </a:cubicBezTo>
                        <a:lnTo>
                          <a:pt x="72597" y="128084"/>
                        </a:lnTo>
                        <a:cubicBezTo>
                          <a:pt x="72597" y="128084"/>
                          <a:pt x="72462" y="128084"/>
                          <a:pt x="72462" y="128084"/>
                        </a:cubicBezTo>
                        <a:lnTo>
                          <a:pt x="72193" y="128084"/>
                        </a:lnTo>
                        <a:cubicBezTo>
                          <a:pt x="72193" y="128084"/>
                          <a:pt x="72058" y="128084"/>
                          <a:pt x="72058" y="128084"/>
                        </a:cubicBezTo>
                        <a:lnTo>
                          <a:pt x="71924" y="128084"/>
                        </a:lnTo>
                        <a:cubicBezTo>
                          <a:pt x="71924" y="128084"/>
                          <a:pt x="71789" y="128084"/>
                          <a:pt x="71789" y="128084"/>
                        </a:cubicBezTo>
                        <a:lnTo>
                          <a:pt x="71654" y="128084"/>
                        </a:lnTo>
                        <a:cubicBezTo>
                          <a:pt x="71654" y="128084"/>
                          <a:pt x="71519" y="128039"/>
                          <a:pt x="71519" y="128039"/>
                        </a:cubicBezTo>
                        <a:lnTo>
                          <a:pt x="71385" y="128039"/>
                        </a:lnTo>
                        <a:cubicBezTo>
                          <a:pt x="71385" y="128039"/>
                          <a:pt x="71250" y="127994"/>
                          <a:pt x="71250" y="127994"/>
                        </a:cubicBezTo>
                        <a:lnTo>
                          <a:pt x="71115" y="127994"/>
                        </a:lnTo>
                        <a:cubicBezTo>
                          <a:pt x="71115" y="127994"/>
                          <a:pt x="70980" y="127927"/>
                          <a:pt x="70980" y="127927"/>
                        </a:cubicBezTo>
                        <a:lnTo>
                          <a:pt x="70846" y="127927"/>
                        </a:lnTo>
                        <a:cubicBezTo>
                          <a:pt x="70846" y="127927"/>
                          <a:pt x="70689" y="127859"/>
                          <a:pt x="70689" y="127859"/>
                        </a:cubicBezTo>
                        <a:lnTo>
                          <a:pt x="70554" y="127814"/>
                        </a:lnTo>
                        <a:lnTo>
                          <a:pt x="70397" y="127769"/>
                        </a:lnTo>
                        <a:lnTo>
                          <a:pt x="70239" y="127725"/>
                        </a:lnTo>
                        <a:lnTo>
                          <a:pt x="70082" y="127680"/>
                        </a:lnTo>
                        <a:lnTo>
                          <a:pt x="69925" y="127635"/>
                        </a:lnTo>
                        <a:lnTo>
                          <a:pt x="69768" y="127590"/>
                        </a:lnTo>
                        <a:lnTo>
                          <a:pt x="69611" y="127545"/>
                        </a:lnTo>
                        <a:lnTo>
                          <a:pt x="69454" y="127500"/>
                        </a:lnTo>
                        <a:lnTo>
                          <a:pt x="69296" y="127455"/>
                        </a:lnTo>
                        <a:lnTo>
                          <a:pt x="69139" y="127410"/>
                        </a:lnTo>
                        <a:lnTo>
                          <a:pt x="68982" y="127343"/>
                        </a:lnTo>
                        <a:lnTo>
                          <a:pt x="68825" y="127275"/>
                        </a:lnTo>
                        <a:lnTo>
                          <a:pt x="68668" y="127208"/>
                        </a:lnTo>
                        <a:lnTo>
                          <a:pt x="68510" y="127141"/>
                        </a:lnTo>
                        <a:lnTo>
                          <a:pt x="68353" y="127073"/>
                        </a:lnTo>
                        <a:lnTo>
                          <a:pt x="68039" y="126939"/>
                        </a:lnTo>
                        <a:lnTo>
                          <a:pt x="67724" y="126804"/>
                        </a:lnTo>
                        <a:lnTo>
                          <a:pt x="67410" y="126669"/>
                        </a:lnTo>
                        <a:lnTo>
                          <a:pt x="67096" y="126512"/>
                        </a:lnTo>
                        <a:lnTo>
                          <a:pt x="66781" y="126355"/>
                        </a:lnTo>
                        <a:lnTo>
                          <a:pt x="66467" y="126197"/>
                        </a:lnTo>
                        <a:lnTo>
                          <a:pt x="66153" y="126040"/>
                        </a:lnTo>
                        <a:lnTo>
                          <a:pt x="65838" y="125883"/>
                        </a:lnTo>
                        <a:lnTo>
                          <a:pt x="65524" y="125726"/>
                        </a:lnTo>
                        <a:lnTo>
                          <a:pt x="65210" y="125569"/>
                        </a:lnTo>
                        <a:lnTo>
                          <a:pt x="64895" y="125389"/>
                        </a:lnTo>
                        <a:lnTo>
                          <a:pt x="64581" y="125210"/>
                        </a:lnTo>
                        <a:lnTo>
                          <a:pt x="64266" y="125030"/>
                        </a:lnTo>
                        <a:lnTo>
                          <a:pt x="63952" y="124850"/>
                        </a:lnTo>
                        <a:lnTo>
                          <a:pt x="63638" y="124671"/>
                        </a:lnTo>
                        <a:lnTo>
                          <a:pt x="63323" y="124491"/>
                        </a:lnTo>
                        <a:lnTo>
                          <a:pt x="63009" y="124311"/>
                        </a:lnTo>
                        <a:lnTo>
                          <a:pt x="62717" y="124132"/>
                        </a:lnTo>
                        <a:lnTo>
                          <a:pt x="62425" y="123952"/>
                        </a:lnTo>
                        <a:lnTo>
                          <a:pt x="62133" y="123772"/>
                        </a:lnTo>
                        <a:lnTo>
                          <a:pt x="61572" y="123436"/>
                        </a:lnTo>
                        <a:lnTo>
                          <a:pt x="61033" y="123099"/>
                        </a:lnTo>
                        <a:lnTo>
                          <a:pt x="60516" y="122784"/>
                        </a:lnTo>
                        <a:lnTo>
                          <a:pt x="60022" y="122492"/>
                        </a:lnTo>
                        <a:lnTo>
                          <a:pt x="59573" y="122201"/>
                        </a:lnTo>
                        <a:lnTo>
                          <a:pt x="58787" y="121706"/>
                        </a:lnTo>
                        <a:lnTo>
                          <a:pt x="58451" y="121504"/>
                        </a:lnTo>
                        <a:lnTo>
                          <a:pt x="58181" y="121325"/>
                        </a:lnTo>
                        <a:lnTo>
                          <a:pt x="57957" y="121190"/>
                        </a:lnTo>
                        <a:lnTo>
                          <a:pt x="57867" y="121145"/>
                        </a:lnTo>
                        <a:lnTo>
                          <a:pt x="57799" y="121100"/>
                        </a:lnTo>
                        <a:lnTo>
                          <a:pt x="57620" y="121010"/>
                        </a:lnTo>
                        <a:lnTo>
                          <a:pt x="57440" y="120921"/>
                        </a:lnTo>
                        <a:lnTo>
                          <a:pt x="57260" y="120831"/>
                        </a:lnTo>
                        <a:lnTo>
                          <a:pt x="57081" y="120741"/>
                        </a:lnTo>
                        <a:lnTo>
                          <a:pt x="56901" y="120651"/>
                        </a:lnTo>
                        <a:lnTo>
                          <a:pt x="56721" y="120561"/>
                        </a:lnTo>
                        <a:lnTo>
                          <a:pt x="56362" y="120382"/>
                        </a:lnTo>
                        <a:lnTo>
                          <a:pt x="56003" y="120202"/>
                        </a:lnTo>
                        <a:lnTo>
                          <a:pt x="55621" y="120022"/>
                        </a:lnTo>
                        <a:lnTo>
                          <a:pt x="55239" y="119843"/>
                        </a:lnTo>
                        <a:lnTo>
                          <a:pt x="54858" y="119663"/>
                        </a:lnTo>
                        <a:lnTo>
                          <a:pt x="54476" y="119483"/>
                        </a:lnTo>
                        <a:lnTo>
                          <a:pt x="54072" y="119326"/>
                        </a:lnTo>
                        <a:lnTo>
                          <a:pt x="53668" y="119169"/>
                        </a:lnTo>
                        <a:lnTo>
                          <a:pt x="53263" y="119012"/>
                        </a:lnTo>
                        <a:lnTo>
                          <a:pt x="52859" y="118855"/>
                        </a:lnTo>
                        <a:lnTo>
                          <a:pt x="52455" y="118698"/>
                        </a:lnTo>
                        <a:lnTo>
                          <a:pt x="52051" y="118540"/>
                        </a:lnTo>
                        <a:lnTo>
                          <a:pt x="51624" y="118383"/>
                        </a:lnTo>
                        <a:lnTo>
                          <a:pt x="51198" y="118226"/>
                        </a:lnTo>
                        <a:lnTo>
                          <a:pt x="50771" y="118069"/>
                        </a:lnTo>
                        <a:lnTo>
                          <a:pt x="50344" y="117912"/>
                        </a:lnTo>
                        <a:lnTo>
                          <a:pt x="49918" y="117754"/>
                        </a:lnTo>
                        <a:lnTo>
                          <a:pt x="49491" y="117597"/>
                        </a:lnTo>
                        <a:lnTo>
                          <a:pt x="49064" y="117440"/>
                        </a:lnTo>
                        <a:lnTo>
                          <a:pt x="48638" y="117283"/>
                        </a:lnTo>
                        <a:lnTo>
                          <a:pt x="48211" y="117148"/>
                        </a:lnTo>
                        <a:lnTo>
                          <a:pt x="47762" y="117013"/>
                        </a:lnTo>
                        <a:lnTo>
                          <a:pt x="47313" y="116879"/>
                        </a:lnTo>
                        <a:lnTo>
                          <a:pt x="46864" y="116744"/>
                        </a:lnTo>
                        <a:lnTo>
                          <a:pt x="46415" y="116609"/>
                        </a:lnTo>
                        <a:lnTo>
                          <a:pt x="45965" y="116475"/>
                        </a:lnTo>
                        <a:lnTo>
                          <a:pt x="45516" y="116340"/>
                        </a:lnTo>
                        <a:lnTo>
                          <a:pt x="45067" y="116205"/>
                        </a:lnTo>
                        <a:lnTo>
                          <a:pt x="44618" y="116070"/>
                        </a:lnTo>
                        <a:lnTo>
                          <a:pt x="43720" y="115801"/>
                        </a:lnTo>
                        <a:lnTo>
                          <a:pt x="42822" y="115531"/>
                        </a:lnTo>
                        <a:lnTo>
                          <a:pt x="41924" y="115262"/>
                        </a:lnTo>
                        <a:lnTo>
                          <a:pt x="41025" y="114992"/>
                        </a:lnTo>
                        <a:lnTo>
                          <a:pt x="40823" y="114948"/>
                        </a:lnTo>
                        <a:lnTo>
                          <a:pt x="39206" y="114476"/>
                        </a:lnTo>
                        <a:lnTo>
                          <a:pt x="38308" y="114207"/>
                        </a:lnTo>
                        <a:lnTo>
                          <a:pt x="37410" y="113937"/>
                        </a:lnTo>
                        <a:lnTo>
                          <a:pt x="36534" y="113668"/>
                        </a:lnTo>
                        <a:lnTo>
                          <a:pt x="35659" y="113398"/>
                        </a:lnTo>
                        <a:lnTo>
                          <a:pt x="34805" y="113129"/>
                        </a:lnTo>
                        <a:lnTo>
                          <a:pt x="34379" y="112994"/>
                        </a:lnTo>
                        <a:lnTo>
                          <a:pt x="33952" y="112859"/>
                        </a:lnTo>
                        <a:lnTo>
                          <a:pt x="33525" y="112724"/>
                        </a:lnTo>
                        <a:lnTo>
                          <a:pt x="33099" y="112590"/>
                        </a:lnTo>
                        <a:lnTo>
                          <a:pt x="32672" y="112455"/>
                        </a:lnTo>
                        <a:lnTo>
                          <a:pt x="32268" y="112320"/>
                        </a:lnTo>
                        <a:lnTo>
                          <a:pt x="31864" y="112186"/>
                        </a:lnTo>
                        <a:lnTo>
                          <a:pt x="31459" y="112051"/>
                        </a:lnTo>
                        <a:lnTo>
                          <a:pt x="31055" y="111916"/>
                        </a:lnTo>
                        <a:lnTo>
                          <a:pt x="30651" y="111781"/>
                        </a:lnTo>
                        <a:lnTo>
                          <a:pt x="30359" y="111692"/>
                        </a:lnTo>
                        <a:lnTo>
                          <a:pt x="30067" y="111602"/>
                        </a:lnTo>
                        <a:lnTo>
                          <a:pt x="29775" y="111512"/>
                        </a:lnTo>
                        <a:lnTo>
                          <a:pt x="29484" y="111422"/>
                        </a:lnTo>
                        <a:lnTo>
                          <a:pt x="28922" y="111242"/>
                        </a:lnTo>
                        <a:lnTo>
                          <a:pt x="28361" y="111063"/>
                        </a:lnTo>
                        <a:lnTo>
                          <a:pt x="27260" y="110704"/>
                        </a:lnTo>
                        <a:lnTo>
                          <a:pt x="26721" y="110524"/>
                        </a:lnTo>
                        <a:lnTo>
                          <a:pt x="26452" y="110434"/>
                        </a:lnTo>
                        <a:lnTo>
                          <a:pt x="26183" y="110344"/>
                        </a:lnTo>
                        <a:lnTo>
                          <a:pt x="25913" y="110254"/>
                        </a:lnTo>
                        <a:lnTo>
                          <a:pt x="25644" y="110165"/>
                        </a:lnTo>
                        <a:lnTo>
                          <a:pt x="25374" y="110075"/>
                        </a:lnTo>
                        <a:lnTo>
                          <a:pt x="25105" y="109985"/>
                        </a:lnTo>
                        <a:lnTo>
                          <a:pt x="24835" y="109895"/>
                        </a:lnTo>
                        <a:lnTo>
                          <a:pt x="24566" y="109805"/>
                        </a:lnTo>
                        <a:lnTo>
                          <a:pt x="24296" y="109693"/>
                        </a:lnTo>
                        <a:lnTo>
                          <a:pt x="24027" y="109581"/>
                        </a:lnTo>
                        <a:lnTo>
                          <a:pt x="23780" y="109469"/>
                        </a:lnTo>
                        <a:lnTo>
                          <a:pt x="23533" y="109356"/>
                        </a:lnTo>
                        <a:lnTo>
                          <a:pt x="23286" y="109244"/>
                        </a:lnTo>
                        <a:lnTo>
                          <a:pt x="23039" y="109132"/>
                        </a:lnTo>
                        <a:lnTo>
                          <a:pt x="22792" y="109019"/>
                        </a:lnTo>
                        <a:lnTo>
                          <a:pt x="22545" y="108885"/>
                        </a:lnTo>
                        <a:lnTo>
                          <a:pt x="22298" y="108750"/>
                        </a:lnTo>
                        <a:lnTo>
                          <a:pt x="22163" y="108683"/>
                        </a:lnTo>
                        <a:lnTo>
                          <a:pt x="22051" y="108615"/>
                        </a:lnTo>
                        <a:lnTo>
                          <a:pt x="21939" y="108548"/>
                        </a:lnTo>
                        <a:lnTo>
                          <a:pt x="21826" y="108481"/>
                        </a:lnTo>
                        <a:lnTo>
                          <a:pt x="21714" y="108413"/>
                        </a:lnTo>
                        <a:lnTo>
                          <a:pt x="21602" y="108346"/>
                        </a:lnTo>
                        <a:lnTo>
                          <a:pt x="21490" y="108278"/>
                        </a:lnTo>
                        <a:lnTo>
                          <a:pt x="21377" y="108211"/>
                        </a:lnTo>
                        <a:lnTo>
                          <a:pt x="21265" y="108144"/>
                        </a:lnTo>
                        <a:lnTo>
                          <a:pt x="21153" y="108076"/>
                        </a:lnTo>
                        <a:lnTo>
                          <a:pt x="21040" y="108009"/>
                        </a:lnTo>
                        <a:lnTo>
                          <a:pt x="20928" y="107919"/>
                        </a:lnTo>
                        <a:lnTo>
                          <a:pt x="20816" y="107829"/>
                        </a:lnTo>
                        <a:lnTo>
                          <a:pt x="20704" y="107739"/>
                        </a:lnTo>
                        <a:lnTo>
                          <a:pt x="20591" y="107650"/>
                        </a:lnTo>
                        <a:lnTo>
                          <a:pt x="20479" y="107560"/>
                        </a:lnTo>
                        <a:lnTo>
                          <a:pt x="20367" y="107470"/>
                        </a:lnTo>
                        <a:lnTo>
                          <a:pt x="20254" y="107380"/>
                        </a:lnTo>
                        <a:lnTo>
                          <a:pt x="20142" y="107290"/>
                        </a:lnTo>
                        <a:lnTo>
                          <a:pt x="20030" y="107201"/>
                        </a:lnTo>
                        <a:lnTo>
                          <a:pt x="19918" y="107111"/>
                        </a:lnTo>
                        <a:lnTo>
                          <a:pt x="19805" y="107021"/>
                        </a:lnTo>
                        <a:lnTo>
                          <a:pt x="19693" y="106931"/>
                        </a:lnTo>
                        <a:lnTo>
                          <a:pt x="19581" y="106841"/>
                        </a:lnTo>
                        <a:lnTo>
                          <a:pt x="19469" y="106751"/>
                        </a:lnTo>
                        <a:lnTo>
                          <a:pt x="19356" y="106639"/>
                        </a:lnTo>
                        <a:lnTo>
                          <a:pt x="19244" y="106527"/>
                        </a:lnTo>
                        <a:lnTo>
                          <a:pt x="19154" y="106415"/>
                        </a:lnTo>
                        <a:lnTo>
                          <a:pt x="19064" y="106302"/>
                        </a:lnTo>
                        <a:lnTo>
                          <a:pt x="18974" y="106190"/>
                        </a:lnTo>
                        <a:lnTo>
                          <a:pt x="18885" y="106078"/>
                        </a:lnTo>
                        <a:lnTo>
                          <a:pt x="18795" y="105966"/>
                        </a:lnTo>
                        <a:lnTo>
                          <a:pt x="18705" y="105853"/>
                        </a:lnTo>
                        <a:lnTo>
                          <a:pt x="18615" y="105741"/>
                        </a:lnTo>
                        <a:lnTo>
                          <a:pt x="18525" y="105629"/>
                        </a:lnTo>
                        <a:lnTo>
                          <a:pt x="18436" y="105516"/>
                        </a:lnTo>
                        <a:lnTo>
                          <a:pt x="18346" y="105404"/>
                        </a:lnTo>
                        <a:lnTo>
                          <a:pt x="18256" y="105269"/>
                        </a:lnTo>
                        <a:lnTo>
                          <a:pt x="18166" y="105135"/>
                        </a:lnTo>
                        <a:lnTo>
                          <a:pt x="18076" y="105000"/>
                        </a:lnTo>
                        <a:lnTo>
                          <a:pt x="17986" y="104865"/>
                        </a:lnTo>
                        <a:lnTo>
                          <a:pt x="17897" y="104730"/>
                        </a:lnTo>
                        <a:lnTo>
                          <a:pt x="17807" y="104596"/>
                        </a:lnTo>
                        <a:lnTo>
                          <a:pt x="17717" y="104461"/>
                        </a:lnTo>
                        <a:lnTo>
                          <a:pt x="17650" y="104326"/>
                        </a:lnTo>
                        <a:lnTo>
                          <a:pt x="17582" y="104192"/>
                        </a:lnTo>
                        <a:lnTo>
                          <a:pt x="17515" y="104057"/>
                        </a:lnTo>
                        <a:lnTo>
                          <a:pt x="17448" y="103922"/>
                        </a:lnTo>
                        <a:lnTo>
                          <a:pt x="17380" y="103787"/>
                        </a:lnTo>
                        <a:lnTo>
                          <a:pt x="17313" y="103653"/>
                        </a:lnTo>
                        <a:lnTo>
                          <a:pt x="17245" y="103495"/>
                        </a:lnTo>
                        <a:lnTo>
                          <a:pt x="17178" y="103338"/>
                        </a:lnTo>
                        <a:lnTo>
                          <a:pt x="17111" y="103181"/>
                        </a:lnTo>
                        <a:lnTo>
                          <a:pt x="17043" y="103024"/>
                        </a:lnTo>
                        <a:lnTo>
                          <a:pt x="16976" y="102867"/>
                        </a:lnTo>
                        <a:lnTo>
                          <a:pt x="16909" y="102710"/>
                        </a:lnTo>
                        <a:lnTo>
                          <a:pt x="16841" y="102552"/>
                        </a:lnTo>
                        <a:lnTo>
                          <a:pt x="16774" y="102395"/>
                        </a:lnTo>
                        <a:lnTo>
                          <a:pt x="16707" y="102238"/>
                        </a:lnTo>
                        <a:lnTo>
                          <a:pt x="16662" y="102081"/>
                        </a:lnTo>
                        <a:lnTo>
                          <a:pt x="16617" y="101901"/>
                        </a:lnTo>
                        <a:lnTo>
                          <a:pt x="16572" y="101722"/>
                        </a:lnTo>
                        <a:lnTo>
                          <a:pt x="16527" y="101542"/>
                        </a:lnTo>
                        <a:lnTo>
                          <a:pt x="16482" y="101362"/>
                        </a:lnTo>
                        <a:lnTo>
                          <a:pt x="16437" y="101183"/>
                        </a:lnTo>
                        <a:lnTo>
                          <a:pt x="16392" y="101003"/>
                        </a:lnTo>
                        <a:lnTo>
                          <a:pt x="16123" y="99948"/>
                        </a:lnTo>
                        <a:lnTo>
                          <a:pt x="15876" y="98892"/>
                        </a:lnTo>
                        <a:lnTo>
                          <a:pt x="15629" y="97837"/>
                        </a:lnTo>
                        <a:lnTo>
                          <a:pt x="15382" y="96781"/>
                        </a:lnTo>
                        <a:lnTo>
                          <a:pt x="15135" y="95726"/>
                        </a:lnTo>
                        <a:lnTo>
                          <a:pt x="14888" y="94671"/>
                        </a:lnTo>
                        <a:lnTo>
                          <a:pt x="14641" y="93615"/>
                        </a:lnTo>
                        <a:lnTo>
                          <a:pt x="14394" y="92560"/>
                        </a:lnTo>
                        <a:lnTo>
                          <a:pt x="14169" y="91504"/>
                        </a:lnTo>
                        <a:lnTo>
                          <a:pt x="13945" y="90449"/>
                        </a:lnTo>
                        <a:lnTo>
                          <a:pt x="13720" y="89394"/>
                        </a:lnTo>
                        <a:lnTo>
                          <a:pt x="13495" y="88338"/>
                        </a:lnTo>
                        <a:lnTo>
                          <a:pt x="13271" y="87283"/>
                        </a:lnTo>
                        <a:lnTo>
                          <a:pt x="13046" y="86227"/>
                        </a:lnTo>
                        <a:lnTo>
                          <a:pt x="12822" y="85172"/>
                        </a:lnTo>
                        <a:lnTo>
                          <a:pt x="12822" y="85060"/>
                        </a:lnTo>
                        <a:cubicBezTo>
                          <a:pt x="12822" y="85060"/>
                          <a:pt x="12597" y="84117"/>
                          <a:pt x="12597" y="84117"/>
                        </a:cubicBezTo>
                        <a:lnTo>
                          <a:pt x="12373" y="83061"/>
                        </a:lnTo>
                        <a:lnTo>
                          <a:pt x="12171" y="82006"/>
                        </a:lnTo>
                        <a:lnTo>
                          <a:pt x="11968" y="80951"/>
                        </a:lnTo>
                        <a:lnTo>
                          <a:pt x="11766" y="79895"/>
                        </a:lnTo>
                        <a:lnTo>
                          <a:pt x="11564" y="78840"/>
                        </a:lnTo>
                        <a:lnTo>
                          <a:pt x="11362" y="77784"/>
                        </a:lnTo>
                        <a:lnTo>
                          <a:pt x="11160" y="76729"/>
                        </a:lnTo>
                        <a:lnTo>
                          <a:pt x="10958" y="75674"/>
                        </a:lnTo>
                        <a:lnTo>
                          <a:pt x="10756" y="74618"/>
                        </a:lnTo>
                        <a:lnTo>
                          <a:pt x="10554" y="73563"/>
                        </a:lnTo>
                        <a:lnTo>
                          <a:pt x="10352" y="72507"/>
                        </a:lnTo>
                        <a:lnTo>
                          <a:pt x="10150" y="71452"/>
                        </a:lnTo>
                        <a:lnTo>
                          <a:pt x="9970" y="70397"/>
                        </a:lnTo>
                        <a:lnTo>
                          <a:pt x="9790" y="69341"/>
                        </a:lnTo>
                        <a:lnTo>
                          <a:pt x="9611" y="68286"/>
                        </a:lnTo>
                        <a:lnTo>
                          <a:pt x="9431" y="67231"/>
                        </a:lnTo>
                        <a:lnTo>
                          <a:pt x="9049" y="65097"/>
                        </a:lnTo>
                        <a:lnTo>
                          <a:pt x="8690" y="62964"/>
                        </a:lnTo>
                        <a:lnTo>
                          <a:pt x="8331" y="60831"/>
                        </a:lnTo>
                        <a:lnTo>
                          <a:pt x="7972" y="58698"/>
                        </a:lnTo>
                        <a:lnTo>
                          <a:pt x="7612" y="56564"/>
                        </a:lnTo>
                        <a:lnTo>
                          <a:pt x="7253" y="54431"/>
                        </a:lnTo>
                        <a:lnTo>
                          <a:pt x="6534" y="50187"/>
                        </a:lnTo>
                        <a:lnTo>
                          <a:pt x="6175" y="48076"/>
                        </a:lnTo>
                        <a:lnTo>
                          <a:pt x="5816" y="45966"/>
                        </a:lnTo>
                        <a:lnTo>
                          <a:pt x="5457" y="43855"/>
                        </a:lnTo>
                        <a:lnTo>
                          <a:pt x="5344" y="43226"/>
                        </a:lnTo>
                        <a:lnTo>
                          <a:pt x="5097" y="41744"/>
                        </a:lnTo>
                        <a:lnTo>
                          <a:pt x="4738" y="39633"/>
                        </a:lnTo>
                        <a:lnTo>
                          <a:pt x="4558" y="38578"/>
                        </a:lnTo>
                        <a:lnTo>
                          <a:pt x="4379" y="37522"/>
                        </a:lnTo>
                        <a:lnTo>
                          <a:pt x="4199" y="36467"/>
                        </a:lnTo>
                        <a:lnTo>
                          <a:pt x="4019" y="35412"/>
                        </a:lnTo>
                        <a:lnTo>
                          <a:pt x="3840" y="34356"/>
                        </a:lnTo>
                        <a:lnTo>
                          <a:pt x="3638" y="33301"/>
                        </a:lnTo>
                        <a:lnTo>
                          <a:pt x="3525" y="32717"/>
                        </a:lnTo>
                        <a:lnTo>
                          <a:pt x="3413" y="32133"/>
                        </a:lnTo>
                        <a:lnTo>
                          <a:pt x="3323" y="31549"/>
                        </a:lnTo>
                        <a:lnTo>
                          <a:pt x="3234" y="30966"/>
                        </a:lnTo>
                        <a:lnTo>
                          <a:pt x="3144" y="30382"/>
                        </a:lnTo>
                        <a:lnTo>
                          <a:pt x="3054" y="29798"/>
                        </a:lnTo>
                        <a:lnTo>
                          <a:pt x="2964" y="29214"/>
                        </a:lnTo>
                        <a:lnTo>
                          <a:pt x="2874" y="28630"/>
                        </a:lnTo>
                        <a:lnTo>
                          <a:pt x="2695" y="27440"/>
                        </a:lnTo>
                        <a:lnTo>
                          <a:pt x="2515" y="26250"/>
                        </a:lnTo>
                        <a:lnTo>
                          <a:pt x="2425" y="25666"/>
                        </a:lnTo>
                        <a:lnTo>
                          <a:pt x="2335" y="25082"/>
                        </a:lnTo>
                        <a:lnTo>
                          <a:pt x="2246" y="24498"/>
                        </a:lnTo>
                        <a:lnTo>
                          <a:pt x="2156" y="23915"/>
                        </a:lnTo>
                        <a:lnTo>
                          <a:pt x="2066" y="23331"/>
                        </a:lnTo>
                        <a:lnTo>
                          <a:pt x="1976" y="22747"/>
                        </a:lnTo>
                        <a:lnTo>
                          <a:pt x="1864" y="22163"/>
                        </a:lnTo>
                        <a:lnTo>
                          <a:pt x="1751" y="21579"/>
                        </a:lnTo>
                        <a:lnTo>
                          <a:pt x="1639" y="20996"/>
                        </a:lnTo>
                        <a:lnTo>
                          <a:pt x="1572" y="20704"/>
                        </a:lnTo>
                        <a:lnTo>
                          <a:pt x="1527" y="20412"/>
                        </a:lnTo>
                        <a:lnTo>
                          <a:pt x="1459" y="20120"/>
                        </a:lnTo>
                        <a:lnTo>
                          <a:pt x="1392" y="19828"/>
                        </a:lnTo>
                        <a:lnTo>
                          <a:pt x="1325" y="19536"/>
                        </a:lnTo>
                        <a:lnTo>
                          <a:pt x="1257" y="19244"/>
                        </a:lnTo>
                        <a:lnTo>
                          <a:pt x="1190" y="18974"/>
                        </a:lnTo>
                        <a:lnTo>
                          <a:pt x="1123" y="18705"/>
                        </a:lnTo>
                        <a:lnTo>
                          <a:pt x="1055" y="18436"/>
                        </a:lnTo>
                        <a:lnTo>
                          <a:pt x="988" y="18166"/>
                        </a:lnTo>
                        <a:lnTo>
                          <a:pt x="921" y="17897"/>
                        </a:lnTo>
                        <a:lnTo>
                          <a:pt x="853" y="17627"/>
                        </a:lnTo>
                        <a:lnTo>
                          <a:pt x="786" y="17358"/>
                        </a:lnTo>
                        <a:lnTo>
                          <a:pt x="719" y="17088"/>
                        </a:lnTo>
                        <a:lnTo>
                          <a:pt x="651" y="16819"/>
                        </a:lnTo>
                        <a:lnTo>
                          <a:pt x="584" y="16549"/>
                        </a:lnTo>
                        <a:lnTo>
                          <a:pt x="516" y="16280"/>
                        </a:lnTo>
                        <a:lnTo>
                          <a:pt x="449" y="16010"/>
                        </a:lnTo>
                        <a:lnTo>
                          <a:pt x="359" y="15741"/>
                        </a:lnTo>
                        <a:lnTo>
                          <a:pt x="269" y="15472"/>
                        </a:lnTo>
                        <a:lnTo>
                          <a:pt x="180" y="15202"/>
                        </a:lnTo>
                        <a:lnTo>
                          <a:pt x="90" y="14910"/>
                        </a:lnTo>
                        <a:lnTo>
                          <a:pt x="45" y="14798"/>
                        </a:lnTo>
                        <a:lnTo>
                          <a:pt x="45" y="14641"/>
                        </a:lnTo>
                        <a:cubicBezTo>
                          <a:pt x="45" y="14641"/>
                          <a:pt x="0" y="14506"/>
                          <a:pt x="0" y="14506"/>
                        </a:cubicBezTo>
                        <a:lnTo>
                          <a:pt x="0" y="14371"/>
                        </a:lnTo>
                        <a:cubicBezTo>
                          <a:pt x="0" y="14371"/>
                          <a:pt x="0" y="14237"/>
                          <a:pt x="0" y="14237"/>
                        </a:cubicBezTo>
                        <a:lnTo>
                          <a:pt x="0" y="14124"/>
                        </a:lnTo>
                        <a:cubicBezTo>
                          <a:pt x="0" y="14124"/>
                          <a:pt x="0" y="14012"/>
                          <a:pt x="0" y="14012"/>
                        </a:cubicBezTo>
                        <a:lnTo>
                          <a:pt x="0" y="13900"/>
                        </a:lnTo>
                        <a:cubicBezTo>
                          <a:pt x="0" y="13900"/>
                          <a:pt x="0" y="13900"/>
                          <a:pt x="0" y="13900"/>
                        </a:cubicBezTo>
                        <a:lnTo>
                          <a:pt x="45" y="13810"/>
                        </a:lnTo>
                        <a:lnTo>
                          <a:pt x="90" y="13743"/>
                        </a:lnTo>
                        <a:lnTo>
                          <a:pt x="157" y="13675"/>
                        </a:lnTo>
                        <a:lnTo>
                          <a:pt x="157" y="13675"/>
                        </a:lnTo>
                        <a:cubicBezTo>
                          <a:pt x="157" y="13675"/>
                          <a:pt x="1190" y="12710"/>
                          <a:pt x="1190" y="12710"/>
                        </a:cubicBezTo>
                        <a:lnTo>
                          <a:pt x="1280" y="12665"/>
                        </a:lnTo>
                        <a:lnTo>
                          <a:pt x="1370" y="12620"/>
                        </a:lnTo>
                        <a:lnTo>
                          <a:pt x="1459" y="12620"/>
                        </a:lnTo>
                        <a:cubicBezTo>
                          <a:pt x="1459" y="12620"/>
                          <a:pt x="1572" y="12575"/>
                          <a:pt x="1572" y="12575"/>
                        </a:cubicBezTo>
                        <a:lnTo>
                          <a:pt x="1684" y="12575"/>
                        </a:lnTo>
                        <a:cubicBezTo>
                          <a:pt x="1684" y="12575"/>
                          <a:pt x="1819" y="12575"/>
                          <a:pt x="1819" y="12575"/>
                        </a:cubicBezTo>
                        <a:lnTo>
                          <a:pt x="1976" y="12575"/>
                        </a:lnTo>
                        <a:cubicBezTo>
                          <a:pt x="1976" y="12575"/>
                          <a:pt x="2156" y="12665"/>
                          <a:pt x="2156" y="12665"/>
                        </a:cubicBezTo>
                        <a:lnTo>
                          <a:pt x="2335" y="12777"/>
                        </a:lnTo>
                        <a:lnTo>
                          <a:pt x="2515" y="12934"/>
                        </a:lnTo>
                        <a:lnTo>
                          <a:pt x="2672" y="13136"/>
                        </a:lnTo>
                        <a:lnTo>
                          <a:pt x="2784" y="13361"/>
                        </a:lnTo>
                        <a:lnTo>
                          <a:pt x="2852" y="13585"/>
                        </a:lnTo>
                        <a:lnTo>
                          <a:pt x="2897" y="13765"/>
                        </a:lnTo>
                        <a:lnTo>
                          <a:pt x="2897" y="13922"/>
                        </a:lnTo>
                        <a:cubicBezTo>
                          <a:pt x="2897" y="13922"/>
                          <a:pt x="2897" y="14034"/>
                          <a:pt x="2897" y="14034"/>
                        </a:cubicBezTo>
                        <a:lnTo>
                          <a:pt x="2897" y="14124"/>
                        </a:lnTo>
                        <a:cubicBezTo>
                          <a:pt x="2897" y="14124"/>
                          <a:pt x="2897" y="14192"/>
                          <a:pt x="2897" y="14192"/>
                        </a:cubicBezTo>
                        <a:lnTo>
                          <a:pt x="2897" y="14281"/>
                        </a:lnTo>
                        <a:cubicBezTo>
                          <a:pt x="2897" y="14281"/>
                          <a:pt x="2964" y="14349"/>
                          <a:pt x="2964" y="14349"/>
                        </a:cubicBezTo>
                        <a:lnTo>
                          <a:pt x="2964" y="14304"/>
                        </a:lnTo>
                        <a:cubicBezTo>
                          <a:pt x="2964" y="14304"/>
                          <a:pt x="2986" y="14349"/>
                          <a:pt x="2986" y="14349"/>
                        </a:cubicBezTo>
                        <a:lnTo>
                          <a:pt x="2986" y="14304"/>
                        </a:lnTo>
                        <a:cubicBezTo>
                          <a:pt x="2986" y="14304"/>
                          <a:pt x="3009" y="14349"/>
                          <a:pt x="3009" y="14349"/>
                        </a:cubicBezTo>
                        <a:lnTo>
                          <a:pt x="3009" y="14304"/>
                        </a:lnTo>
                        <a:cubicBezTo>
                          <a:pt x="3009" y="14304"/>
                          <a:pt x="3009" y="14281"/>
                          <a:pt x="3009" y="14281"/>
                        </a:cubicBezTo>
                        <a:lnTo>
                          <a:pt x="3009" y="14237"/>
                        </a:lnTo>
                        <a:cubicBezTo>
                          <a:pt x="3009" y="14237"/>
                          <a:pt x="3009" y="14192"/>
                          <a:pt x="3009" y="14192"/>
                        </a:cubicBezTo>
                        <a:lnTo>
                          <a:pt x="3009" y="14147"/>
                        </a:lnTo>
                        <a:cubicBezTo>
                          <a:pt x="3009" y="14147"/>
                          <a:pt x="3009" y="14102"/>
                          <a:pt x="3009" y="14102"/>
                        </a:cubicBezTo>
                        <a:lnTo>
                          <a:pt x="3009" y="14057"/>
                        </a:lnTo>
                        <a:lnTo>
                          <a:pt x="3009" y="14057"/>
                        </a:lnTo>
                        <a:close/>
                        <a:moveTo>
                          <a:pt x="943" y="14865"/>
                        </a:moveTo>
                        <a:lnTo>
                          <a:pt x="1033" y="14865"/>
                        </a:lnTo>
                        <a:cubicBezTo>
                          <a:pt x="1033" y="14865"/>
                          <a:pt x="1010" y="14865"/>
                          <a:pt x="1010" y="14865"/>
                        </a:cubicBezTo>
                        <a:lnTo>
                          <a:pt x="1078" y="14865"/>
                        </a:lnTo>
                        <a:cubicBezTo>
                          <a:pt x="1078" y="14865"/>
                          <a:pt x="1033" y="14865"/>
                          <a:pt x="1033" y="14865"/>
                        </a:cubicBezTo>
                        <a:lnTo>
                          <a:pt x="1100" y="14865"/>
                        </a:lnTo>
                        <a:cubicBezTo>
                          <a:pt x="1100" y="14865"/>
                          <a:pt x="1055" y="14843"/>
                          <a:pt x="1055" y="14843"/>
                        </a:cubicBezTo>
                        <a:lnTo>
                          <a:pt x="1100" y="14843"/>
                        </a:lnTo>
                        <a:cubicBezTo>
                          <a:pt x="1100" y="14843"/>
                          <a:pt x="1055" y="14798"/>
                          <a:pt x="1055" y="14798"/>
                        </a:cubicBezTo>
                        <a:lnTo>
                          <a:pt x="1100" y="14798"/>
                        </a:lnTo>
                        <a:cubicBezTo>
                          <a:pt x="1100" y="14798"/>
                          <a:pt x="1055" y="14753"/>
                          <a:pt x="1055" y="14753"/>
                        </a:cubicBezTo>
                        <a:lnTo>
                          <a:pt x="1010" y="14708"/>
                        </a:lnTo>
                        <a:lnTo>
                          <a:pt x="112" y="13832"/>
                        </a:lnTo>
                        <a:lnTo>
                          <a:pt x="112" y="13877"/>
                        </a:lnTo>
                        <a:cubicBezTo>
                          <a:pt x="112" y="13877"/>
                          <a:pt x="112" y="13877"/>
                          <a:pt x="112" y="13877"/>
                        </a:cubicBezTo>
                        <a:lnTo>
                          <a:pt x="112" y="14034"/>
                        </a:lnTo>
                        <a:cubicBezTo>
                          <a:pt x="112" y="14034"/>
                          <a:pt x="112" y="14034"/>
                          <a:pt x="112" y="14034"/>
                        </a:cubicBezTo>
                        <a:lnTo>
                          <a:pt x="112" y="14214"/>
                        </a:lnTo>
                        <a:cubicBezTo>
                          <a:pt x="112" y="14214"/>
                          <a:pt x="157" y="14192"/>
                          <a:pt x="157" y="14192"/>
                        </a:cubicBezTo>
                        <a:lnTo>
                          <a:pt x="224" y="14394"/>
                        </a:lnTo>
                        <a:lnTo>
                          <a:pt x="224" y="14394"/>
                        </a:lnTo>
                        <a:cubicBezTo>
                          <a:pt x="224" y="14394"/>
                          <a:pt x="337" y="14573"/>
                          <a:pt x="337" y="14573"/>
                        </a:cubicBezTo>
                        <a:lnTo>
                          <a:pt x="337" y="14573"/>
                        </a:lnTo>
                        <a:cubicBezTo>
                          <a:pt x="337" y="14573"/>
                          <a:pt x="494" y="14731"/>
                          <a:pt x="494" y="14731"/>
                        </a:cubicBezTo>
                        <a:lnTo>
                          <a:pt x="494" y="14731"/>
                        </a:lnTo>
                        <a:cubicBezTo>
                          <a:pt x="494" y="14731"/>
                          <a:pt x="651" y="14843"/>
                          <a:pt x="651" y="14843"/>
                        </a:cubicBezTo>
                        <a:lnTo>
                          <a:pt x="651" y="14843"/>
                        </a:lnTo>
                        <a:cubicBezTo>
                          <a:pt x="651" y="14843"/>
                          <a:pt x="808" y="14910"/>
                          <a:pt x="808" y="14910"/>
                        </a:cubicBezTo>
                        <a:lnTo>
                          <a:pt x="808" y="14910"/>
                        </a:lnTo>
                        <a:cubicBezTo>
                          <a:pt x="808" y="14910"/>
                          <a:pt x="943" y="14933"/>
                          <a:pt x="943" y="14933"/>
                        </a:cubicBezTo>
                        <a:lnTo>
                          <a:pt x="943" y="14933"/>
                        </a:lnTo>
                        <a:close/>
                        <a:moveTo>
                          <a:pt x="95277" y="427"/>
                        </a:moveTo>
                        <a:lnTo>
                          <a:pt x="95277" y="427"/>
                        </a:lnTo>
                        <a:cubicBezTo>
                          <a:pt x="95277" y="427"/>
                          <a:pt x="95299" y="427"/>
                          <a:pt x="95299" y="427"/>
                        </a:cubicBezTo>
                        <a:lnTo>
                          <a:pt x="95299" y="427"/>
                        </a:lnTo>
                        <a:cubicBezTo>
                          <a:pt x="95299" y="427"/>
                          <a:pt x="95322" y="427"/>
                          <a:pt x="95322" y="427"/>
                        </a:cubicBezTo>
                        <a:lnTo>
                          <a:pt x="95299" y="427"/>
                        </a:lnTo>
                        <a:cubicBezTo>
                          <a:pt x="95299" y="427"/>
                          <a:pt x="95299" y="427"/>
                          <a:pt x="95299" y="427"/>
                        </a:cubicBezTo>
                        <a:lnTo>
                          <a:pt x="95277" y="427"/>
                        </a:lnTo>
                        <a:cubicBezTo>
                          <a:pt x="95277" y="427"/>
                          <a:pt x="95277" y="427"/>
                          <a:pt x="95277" y="427"/>
                        </a:cubicBezTo>
                        <a:lnTo>
                          <a:pt x="95254" y="427"/>
                        </a:lnTo>
                        <a:cubicBezTo>
                          <a:pt x="95254" y="427"/>
                          <a:pt x="95254" y="427"/>
                          <a:pt x="95254" y="427"/>
                        </a:cubicBezTo>
                        <a:lnTo>
                          <a:pt x="95232" y="427"/>
                        </a:lnTo>
                        <a:cubicBezTo>
                          <a:pt x="95232" y="427"/>
                          <a:pt x="95232" y="427"/>
                          <a:pt x="95232" y="427"/>
                        </a:cubicBezTo>
                        <a:lnTo>
                          <a:pt x="95232" y="427"/>
                        </a:lnTo>
                        <a:cubicBezTo>
                          <a:pt x="95232" y="427"/>
                          <a:pt x="95232" y="427"/>
                          <a:pt x="95232" y="427"/>
                        </a:cubicBezTo>
                        <a:lnTo>
                          <a:pt x="95232" y="427"/>
                        </a:lnTo>
                        <a:cubicBezTo>
                          <a:pt x="95232" y="427"/>
                          <a:pt x="95254" y="427"/>
                          <a:pt x="95254" y="427"/>
                        </a:cubicBezTo>
                        <a:lnTo>
                          <a:pt x="95254" y="427"/>
                        </a:lnTo>
                        <a:cubicBezTo>
                          <a:pt x="95254" y="427"/>
                          <a:pt x="95277" y="427"/>
                          <a:pt x="95277" y="427"/>
                        </a:cubicBezTo>
                        <a:lnTo>
                          <a:pt x="95277" y="427"/>
                        </a:lnTo>
                        <a:cubicBezTo>
                          <a:pt x="95277" y="427"/>
                          <a:pt x="95299" y="427"/>
                          <a:pt x="95299" y="427"/>
                        </a:cubicBezTo>
                        <a:lnTo>
                          <a:pt x="95299" y="427"/>
                        </a:lnTo>
                        <a:cubicBezTo>
                          <a:pt x="95299" y="427"/>
                          <a:pt x="95322" y="427"/>
                          <a:pt x="95322" y="427"/>
                        </a:cubicBezTo>
                        <a:lnTo>
                          <a:pt x="95322" y="427"/>
                        </a:lnTo>
                        <a:close/>
                        <a:moveTo>
                          <a:pt x="95344" y="427"/>
                        </a:moveTo>
                        <a:lnTo>
                          <a:pt x="95344" y="427"/>
                        </a:lnTo>
                        <a:cubicBezTo>
                          <a:pt x="95344" y="427"/>
                          <a:pt x="95344" y="427"/>
                          <a:pt x="95344" y="427"/>
                        </a:cubicBezTo>
                        <a:lnTo>
                          <a:pt x="95344" y="427"/>
                        </a:lnTo>
                        <a:close/>
                        <a:moveTo>
                          <a:pt x="95299" y="427"/>
                        </a:moveTo>
                        <a:lnTo>
                          <a:pt x="95299" y="427"/>
                        </a:lnTo>
                        <a:cubicBezTo>
                          <a:pt x="95299" y="427"/>
                          <a:pt x="95299" y="427"/>
                          <a:pt x="95299" y="427"/>
                        </a:cubicBezTo>
                        <a:lnTo>
                          <a:pt x="95299" y="427"/>
                        </a:lnTo>
                        <a:close/>
                        <a:moveTo>
                          <a:pt x="95344" y="427"/>
                        </a:moveTo>
                        <a:lnTo>
                          <a:pt x="95344" y="427"/>
                        </a:lnTo>
                        <a:cubicBezTo>
                          <a:pt x="95344" y="427"/>
                          <a:pt x="95344" y="427"/>
                          <a:pt x="95344" y="427"/>
                        </a:cubicBezTo>
                        <a:lnTo>
                          <a:pt x="95344" y="427"/>
                        </a:lnTo>
                        <a:close/>
                        <a:moveTo>
                          <a:pt x="95322" y="427"/>
                        </a:moveTo>
                        <a:lnTo>
                          <a:pt x="95322" y="427"/>
                        </a:lnTo>
                        <a:cubicBezTo>
                          <a:pt x="95322" y="427"/>
                          <a:pt x="95322" y="427"/>
                          <a:pt x="95322" y="427"/>
                        </a:cubicBezTo>
                        <a:lnTo>
                          <a:pt x="95322" y="427"/>
                        </a:lnTo>
                        <a:close/>
                        <a:moveTo>
                          <a:pt x="95344" y="427"/>
                        </a:moveTo>
                        <a:lnTo>
                          <a:pt x="95344" y="427"/>
                        </a:lnTo>
                        <a:close/>
                        <a:moveTo>
                          <a:pt x="95322" y="427"/>
                        </a:moveTo>
                        <a:lnTo>
                          <a:pt x="95322" y="427"/>
                        </a:lnTo>
                        <a:cubicBezTo>
                          <a:pt x="95322" y="427"/>
                          <a:pt x="95322" y="427"/>
                          <a:pt x="95322" y="427"/>
                        </a:cubicBezTo>
                        <a:lnTo>
                          <a:pt x="95322" y="427"/>
                        </a:lnTo>
                        <a:close/>
                        <a:moveTo>
                          <a:pt x="95322" y="427"/>
                        </a:moveTo>
                        <a:lnTo>
                          <a:pt x="95322" y="427"/>
                        </a:lnTo>
                        <a:cubicBezTo>
                          <a:pt x="95322" y="427"/>
                          <a:pt x="95322" y="427"/>
                          <a:pt x="95322" y="427"/>
                        </a:cubicBezTo>
                        <a:lnTo>
                          <a:pt x="95322" y="427"/>
                        </a:lnTo>
                        <a:cubicBezTo>
                          <a:pt x="95322" y="427"/>
                          <a:pt x="95322" y="427"/>
                          <a:pt x="95322" y="427"/>
                        </a:cubicBezTo>
                        <a:lnTo>
                          <a:pt x="95322" y="427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任意多边形: 形状 71">
                    <a:extLst>
                      <a:ext uri="{FF2B5EF4-FFF2-40B4-BE49-F238E27FC236}">
                        <a16:creationId xmlns:a16="http://schemas.microsoft.com/office/drawing/2014/main" id="{1307CDF7-0AF2-4DAD-BAB2-A854EBFD0639}"/>
                      </a:ext>
                    </a:extLst>
                  </p:cNvPr>
                  <p:cNvSpPr/>
                  <p:nvPr/>
                </p:nvSpPr>
                <p:spPr>
                  <a:xfrm>
                    <a:off x="9848181" y="4917906"/>
                    <a:ext cx="95838" cy="19962"/>
                  </a:xfrm>
                  <a:custGeom>
                    <a:avLst/>
                    <a:gdLst>
                      <a:gd name="connsiteX0" fmla="*/ 89641 w 95838"/>
                      <a:gd name="connsiteY0" fmla="*/ 943 h 19962"/>
                      <a:gd name="connsiteX1" fmla="*/ 89236 w 95838"/>
                      <a:gd name="connsiteY1" fmla="*/ 943 h 19962"/>
                      <a:gd name="connsiteX2" fmla="*/ 88832 w 95838"/>
                      <a:gd name="connsiteY2" fmla="*/ 943 h 19962"/>
                      <a:gd name="connsiteX3" fmla="*/ 88540 w 95838"/>
                      <a:gd name="connsiteY3" fmla="*/ 966 h 19962"/>
                      <a:gd name="connsiteX4" fmla="*/ 88406 w 95838"/>
                      <a:gd name="connsiteY4" fmla="*/ 966 h 19962"/>
                      <a:gd name="connsiteX5" fmla="*/ 88001 w 95838"/>
                      <a:gd name="connsiteY5" fmla="*/ 966 h 19962"/>
                      <a:gd name="connsiteX6" fmla="*/ 87575 w 95838"/>
                      <a:gd name="connsiteY6" fmla="*/ 988 h 19962"/>
                      <a:gd name="connsiteX7" fmla="*/ 87171 w 95838"/>
                      <a:gd name="connsiteY7" fmla="*/ 988 h 19962"/>
                      <a:gd name="connsiteX8" fmla="*/ 86766 w 95838"/>
                      <a:gd name="connsiteY8" fmla="*/ 1011 h 19962"/>
                      <a:gd name="connsiteX9" fmla="*/ 86362 w 95838"/>
                      <a:gd name="connsiteY9" fmla="*/ 1033 h 19962"/>
                      <a:gd name="connsiteX10" fmla="*/ 85936 w 95838"/>
                      <a:gd name="connsiteY10" fmla="*/ 1055 h 19962"/>
                      <a:gd name="connsiteX11" fmla="*/ 85531 w 95838"/>
                      <a:gd name="connsiteY11" fmla="*/ 1078 h 19962"/>
                      <a:gd name="connsiteX12" fmla="*/ 85127 w 95838"/>
                      <a:gd name="connsiteY12" fmla="*/ 1100 h 19962"/>
                      <a:gd name="connsiteX13" fmla="*/ 84723 w 95838"/>
                      <a:gd name="connsiteY13" fmla="*/ 1123 h 19962"/>
                      <a:gd name="connsiteX14" fmla="*/ 84296 w 95838"/>
                      <a:gd name="connsiteY14" fmla="*/ 1145 h 19962"/>
                      <a:gd name="connsiteX15" fmla="*/ 83892 w 95838"/>
                      <a:gd name="connsiteY15" fmla="*/ 1168 h 19962"/>
                      <a:gd name="connsiteX16" fmla="*/ 83690 w 95838"/>
                      <a:gd name="connsiteY16" fmla="*/ 1190 h 19962"/>
                      <a:gd name="connsiteX17" fmla="*/ 83488 w 95838"/>
                      <a:gd name="connsiteY17" fmla="*/ 1213 h 19962"/>
                      <a:gd name="connsiteX18" fmla="*/ 83084 w 95838"/>
                      <a:gd name="connsiteY18" fmla="*/ 1235 h 19962"/>
                      <a:gd name="connsiteX19" fmla="*/ 82680 w 95838"/>
                      <a:gd name="connsiteY19" fmla="*/ 1280 h 19962"/>
                      <a:gd name="connsiteX20" fmla="*/ 82275 w 95838"/>
                      <a:gd name="connsiteY20" fmla="*/ 1325 h 19962"/>
                      <a:gd name="connsiteX21" fmla="*/ 81849 w 95838"/>
                      <a:gd name="connsiteY21" fmla="*/ 1370 h 19962"/>
                      <a:gd name="connsiteX22" fmla="*/ 81444 w 95838"/>
                      <a:gd name="connsiteY22" fmla="*/ 1415 h 19962"/>
                      <a:gd name="connsiteX23" fmla="*/ 81040 w 95838"/>
                      <a:gd name="connsiteY23" fmla="*/ 1460 h 19962"/>
                      <a:gd name="connsiteX24" fmla="*/ 80636 w 95838"/>
                      <a:gd name="connsiteY24" fmla="*/ 1505 h 19962"/>
                      <a:gd name="connsiteX25" fmla="*/ 80232 w 95838"/>
                      <a:gd name="connsiteY25" fmla="*/ 1549 h 19962"/>
                      <a:gd name="connsiteX26" fmla="*/ 80142 w 95838"/>
                      <a:gd name="connsiteY26" fmla="*/ 1549 h 19962"/>
                      <a:gd name="connsiteX27" fmla="*/ 79828 w 95838"/>
                      <a:gd name="connsiteY27" fmla="*/ 1594 h 19962"/>
                      <a:gd name="connsiteX28" fmla="*/ 79424 w 95838"/>
                      <a:gd name="connsiteY28" fmla="*/ 1662 h 19962"/>
                      <a:gd name="connsiteX29" fmla="*/ 79019 w 95838"/>
                      <a:gd name="connsiteY29" fmla="*/ 1729 h 19962"/>
                      <a:gd name="connsiteX30" fmla="*/ 78615 w 95838"/>
                      <a:gd name="connsiteY30" fmla="*/ 1796 h 19962"/>
                      <a:gd name="connsiteX31" fmla="*/ 78233 w 95838"/>
                      <a:gd name="connsiteY31" fmla="*/ 1864 h 19962"/>
                      <a:gd name="connsiteX32" fmla="*/ 77829 w 95838"/>
                      <a:gd name="connsiteY32" fmla="*/ 1931 h 19962"/>
                      <a:gd name="connsiteX33" fmla="*/ 77425 w 95838"/>
                      <a:gd name="connsiteY33" fmla="*/ 1999 h 19962"/>
                      <a:gd name="connsiteX34" fmla="*/ 77021 w 95838"/>
                      <a:gd name="connsiteY34" fmla="*/ 2066 h 19962"/>
                      <a:gd name="connsiteX35" fmla="*/ 76617 w 95838"/>
                      <a:gd name="connsiteY35" fmla="*/ 2156 h 19962"/>
                      <a:gd name="connsiteX36" fmla="*/ 76213 w 95838"/>
                      <a:gd name="connsiteY36" fmla="*/ 2223 h 19962"/>
                      <a:gd name="connsiteX37" fmla="*/ 75808 w 95838"/>
                      <a:gd name="connsiteY37" fmla="*/ 2313 h 19962"/>
                      <a:gd name="connsiteX38" fmla="*/ 75427 w 95838"/>
                      <a:gd name="connsiteY38" fmla="*/ 2380 h 19962"/>
                      <a:gd name="connsiteX39" fmla="*/ 75022 w 95838"/>
                      <a:gd name="connsiteY39" fmla="*/ 2470 h 19962"/>
                      <a:gd name="connsiteX40" fmla="*/ 74618 w 95838"/>
                      <a:gd name="connsiteY40" fmla="*/ 2560 h 19962"/>
                      <a:gd name="connsiteX41" fmla="*/ 74214 w 95838"/>
                      <a:gd name="connsiteY41" fmla="*/ 2650 h 19962"/>
                      <a:gd name="connsiteX42" fmla="*/ 73810 w 95838"/>
                      <a:gd name="connsiteY42" fmla="*/ 2740 h 19962"/>
                      <a:gd name="connsiteX43" fmla="*/ 73428 w 95838"/>
                      <a:gd name="connsiteY43" fmla="*/ 2829 h 19962"/>
                      <a:gd name="connsiteX44" fmla="*/ 73024 w 95838"/>
                      <a:gd name="connsiteY44" fmla="*/ 2919 h 19962"/>
                      <a:gd name="connsiteX45" fmla="*/ 72620 w 95838"/>
                      <a:gd name="connsiteY45" fmla="*/ 3009 h 19962"/>
                      <a:gd name="connsiteX46" fmla="*/ 72215 w 95838"/>
                      <a:gd name="connsiteY46" fmla="*/ 3121 h 19962"/>
                      <a:gd name="connsiteX47" fmla="*/ 71834 w 95838"/>
                      <a:gd name="connsiteY47" fmla="*/ 3211 h 19962"/>
                      <a:gd name="connsiteX48" fmla="*/ 71430 w 95838"/>
                      <a:gd name="connsiteY48" fmla="*/ 3323 h 19962"/>
                      <a:gd name="connsiteX49" fmla="*/ 71025 w 95838"/>
                      <a:gd name="connsiteY49" fmla="*/ 3436 h 19962"/>
                      <a:gd name="connsiteX50" fmla="*/ 70621 w 95838"/>
                      <a:gd name="connsiteY50" fmla="*/ 3525 h 19962"/>
                      <a:gd name="connsiteX51" fmla="*/ 70239 w 95838"/>
                      <a:gd name="connsiteY51" fmla="*/ 3638 h 19962"/>
                      <a:gd name="connsiteX52" fmla="*/ 69835 w 95838"/>
                      <a:gd name="connsiteY52" fmla="*/ 3750 h 19962"/>
                      <a:gd name="connsiteX53" fmla="*/ 69431 w 95838"/>
                      <a:gd name="connsiteY53" fmla="*/ 3862 h 19962"/>
                      <a:gd name="connsiteX54" fmla="*/ 69049 w 95838"/>
                      <a:gd name="connsiteY54" fmla="*/ 3975 h 19962"/>
                      <a:gd name="connsiteX55" fmla="*/ 68645 w 95838"/>
                      <a:gd name="connsiteY55" fmla="*/ 4109 h 19962"/>
                      <a:gd name="connsiteX56" fmla="*/ 68241 w 95838"/>
                      <a:gd name="connsiteY56" fmla="*/ 4222 h 19962"/>
                      <a:gd name="connsiteX57" fmla="*/ 67859 w 95838"/>
                      <a:gd name="connsiteY57" fmla="*/ 4356 h 19962"/>
                      <a:gd name="connsiteX58" fmla="*/ 67455 w 95838"/>
                      <a:gd name="connsiteY58" fmla="*/ 4469 h 19962"/>
                      <a:gd name="connsiteX59" fmla="*/ 67051 w 95838"/>
                      <a:gd name="connsiteY59" fmla="*/ 4603 h 19962"/>
                      <a:gd name="connsiteX60" fmla="*/ 66669 w 95838"/>
                      <a:gd name="connsiteY60" fmla="*/ 4738 h 19962"/>
                      <a:gd name="connsiteX61" fmla="*/ 66265 w 95838"/>
                      <a:gd name="connsiteY61" fmla="*/ 4873 h 19962"/>
                      <a:gd name="connsiteX62" fmla="*/ 65861 w 95838"/>
                      <a:gd name="connsiteY62" fmla="*/ 5008 h 19962"/>
                      <a:gd name="connsiteX63" fmla="*/ 65479 w 95838"/>
                      <a:gd name="connsiteY63" fmla="*/ 5142 h 19962"/>
                      <a:gd name="connsiteX64" fmla="*/ 65142 w 95838"/>
                      <a:gd name="connsiteY64" fmla="*/ 5254 h 19962"/>
                      <a:gd name="connsiteX65" fmla="*/ 65075 w 95838"/>
                      <a:gd name="connsiteY65" fmla="*/ 5277 h 19962"/>
                      <a:gd name="connsiteX66" fmla="*/ 64671 w 95838"/>
                      <a:gd name="connsiteY66" fmla="*/ 5434 h 19962"/>
                      <a:gd name="connsiteX67" fmla="*/ 64289 w 95838"/>
                      <a:gd name="connsiteY67" fmla="*/ 5569 h 19962"/>
                      <a:gd name="connsiteX68" fmla="*/ 63885 w 95838"/>
                      <a:gd name="connsiteY68" fmla="*/ 5726 h 19962"/>
                      <a:gd name="connsiteX69" fmla="*/ 63436 w 95838"/>
                      <a:gd name="connsiteY69" fmla="*/ 5883 h 19962"/>
                      <a:gd name="connsiteX70" fmla="*/ 62986 w 95838"/>
                      <a:gd name="connsiteY70" fmla="*/ 6063 h 19962"/>
                      <a:gd name="connsiteX71" fmla="*/ 62515 w 95838"/>
                      <a:gd name="connsiteY71" fmla="*/ 6243 h 19962"/>
                      <a:gd name="connsiteX72" fmla="*/ 62066 w 95838"/>
                      <a:gd name="connsiteY72" fmla="*/ 6400 h 19962"/>
                      <a:gd name="connsiteX73" fmla="*/ 61594 w 95838"/>
                      <a:gd name="connsiteY73" fmla="*/ 6557 h 19962"/>
                      <a:gd name="connsiteX74" fmla="*/ 61145 w 95838"/>
                      <a:gd name="connsiteY74" fmla="*/ 6737 h 19962"/>
                      <a:gd name="connsiteX75" fmla="*/ 60674 w 95838"/>
                      <a:gd name="connsiteY75" fmla="*/ 6894 h 19962"/>
                      <a:gd name="connsiteX76" fmla="*/ 60225 w 95838"/>
                      <a:gd name="connsiteY76" fmla="*/ 7051 h 19962"/>
                      <a:gd name="connsiteX77" fmla="*/ 59753 w 95838"/>
                      <a:gd name="connsiteY77" fmla="*/ 7208 h 19962"/>
                      <a:gd name="connsiteX78" fmla="*/ 59281 w 95838"/>
                      <a:gd name="connsiteY78" fmla="*/ 7388 h 19962"/>
                      <a:gd name="connsiteX79" fmla="*/ 58810 w 95838"/>
                      <a:gd name="connsiteY79" fmla="*/ 7545 h 19962"/>
                      <a:gd name="connsiteX80" fmla="*/ 58361 w 95838"/>
                      <a:gd name="connsiteY80" fmla="*/ 7702 h 19962"/>
                      <a:gd name="connsiteX81" fmla="*/ 57889 w 95838"/>
                      <a:gd name="connsiteY81" fmla="*/ 7859 h 19962"/>
                      <a:gd name="connsiteX82" fmla="*/ 57418 w 95838"/>
                      <a:gd name="connsiteY82" fmla="*/ 7994 h 19962"/>
                      <a:gd name="connsiteX83" fmla="*/ 56946 w 95838"/>
                      <a:gd name="connsiteY83" fmla="*/ 8151 h 19962"/>
                      <a:gd name="connsiteX84" fmla="*/ 56474 w 95838"/>
                      <a:gd name="connsiteY84" fmla="*/ 8308 h 19962"/>
                      <a:gd name="connsiteX85" fmla="*/ 56003 w 95838"/>
                      <a:gd name="connsiteY85" fmla="*/ 8466 h 19962"/>
                      <a:gd name="connsiteX86" fmla="*/ 55531 w 95838"/>
                      <a:gd name="connsiteY86" fmla="*/ 8600 h 19962"/>
                      <a:gd name="connsiteX87" fmla="*/ 55060 w 95838"/>
                      <a:gd name="connsiteY87" fmla="*/ 8757 h 19962"/>
                      <a:gd name="connsiteX88" fmla="*/ 54588 w 95838"/>
                      <a:gd name="connsiteY88" fmla="*/ 8915 h 19962"/>
                      <a:gd name="connsiteX89" fmla="*/ 54117 w 95838"/>
                      <a:gd name="connsiteY89" fmla="*/ 9049 h 19962"/>
                      <a:gd name="connsiteX90" fmla="*/ 53623 w 95838"/>
                      <a:gd name="connsiteY90" fmla="*/ 9207 h 19962"/>
                      <a:gd name="connsiteX91" fmla="*/ 53151 w 95838"/>
                      <a:gd name="connsiteY91" fmla="*/ 9341 h 19962"/>
                      <a:gd name="connsiteX92" fmla="*/ 52680 w 95838"/>
                      <a:gd name="connsiteY92" fmla="*/ 9476 h 19962"/>
                      <a:gd name="connsiteX93" fmla="*/ 52208 w 95838"/>
                      <a:gd name="connsiteY93" fmla="*/ 9611 h 19962"/>
                      <a:gd name="connsiteX94" fmla="*/ 51714 w 95838"/>
                      <a:gd name="connsiteY94" fmla="*/ 9768 h 19962"/>
                      <a:gd name="connsiteX95" fmla="*/ 51243 w 95838"/>
                      <a:gd name="connsiteY95" fmla="*/ 9903 h 19962"/>
                      <a:gd name="connsiteX96" fmla="*/ 50748 w 95838"/>
                      <a:gd name="connsiteY96" fmla="*/ 10037 h 19962"/>
                      <a:gd name="connsiteX97" fmla="*/ 50277 w 95838"/>
                      <a:gd name="connsiteY97" fmla="*/ 10172 h 19962"/>
                      <a:gd name="connsiteX98" fmla="*/ 49783 w 95838"/>
                      <a:gd name="connsiteY98" fmla="*/ 10307 h 19962"/>
                      <a:gd name="connsiteX99" fmla="*/ 49311 w 95838"/>
                      <a:gd name="connsiteY99" fmla="*/ 10442 h 19962"/>
                      <a:gd name="connsiteX100" fmla="*/ 48817 w 95838"/>
                      <a:gd name="connsiteY100" fmla="*/ 10554 h 19962"/>
                      <a:gd name="connsiteX101" fmla="*/ 48346 w 95838"/>
                      <a:gd name="connsiteY101" fmla="*/ 10689 h 19962"/>
                      <a:gd name="connsiteX102" fmla="*/ 47852 w 95838"/>
                      <a:gd name="connsiteY102" fmla="*/ 10823 h 19962"/>
                      <a:gd name="connsiteX103" fmla="*/ 47358 w 95838"/>
                      <a:gd name="connsiteY103" fmla="*/ 10958 h 19962"/>
                      <a:gd name="connsiteX104" fmla="*/ 46886 w 95838"/>
                      <a:gd name="connsiteY104" fmla="*/ 11070 h 19962"/>
                      <a:gd name="connsiteX105" fmla="*/ 46392 w 95838"/>
                      <a:gd name="connsiteY105" fmla="*/ 11205 h 19962"/>
                      <a:gd name="connsiteX106" fmla="*/ 45898 w 95838"/>
                      <a:gd name="connsiteY106" fmla="*/ 11317 h 19962"/>
                      <a:gd name="connsiteX107" fmla="*/ 45719 w 95838"/>
                      <a:gd name="connsiteY107" fmla="*/ 11362 h 19962"/>
                      <a:gd name="connsiteX108" fmla="*/ 45404 w 95838"/>
                      <a:gd name="connsiteY108" fmla="*/ 11452 h 19962"/>
                      <a:gd name="connsiteX109" fmla="*/ 44933 w 95838"/>
                      <a:gd name="connsiteY109" fmla="*/ 11564 h 19962"/>
                      <a:gd name="connsiteX110" fmla="*/ 44439 w 95838"/>
                      <a:gd name="connsiteY110" fmla="*/ 11677 h 19962"/>
                      <a:gd name="connsiteX111" fmla="*/ 43945 w 95838"/>
                      <a:gd name="connsiteY111" fmla="*/ 11811 h 19962"/>
                      <a:gd name="connsiteX112" fmla="*/ 43451 w 95838"/>
                      <a:gd name="connsiteY112" fmla="*/ 11924 h 19962"/>
                      <a:gd name="connsiteX113" fmla="*/ 42957 w 95838"/>
                      <a:gd name="connsiteY113" fmla="*/ 12036 h 19962"/>
                      <a:gd name="connsiteX114" fmla="*/ 42463 w 95838"/>
                      <a:gd name="connsiteY114" fmla="*/ 12148 h 19962"/>
                      <a:gd name="connsiteX115" fmla="*/ 41969 w 95838"/>
                      <a:gd name="connsiteY115" fmla="*/ 12260 h 19962"/>
                      <a:gd name="connsiteX116" fmla="*/ 41474 w 95838"/>
                      <a:gd name="connsiteY116" fmla="*/ 12373 h 19962"/>
                      <a:gd name="connsiteX117" fmla="*/ 41003 w 95838"/>
                      <a:gd name="connsiteY117" fmla="*/ 12485 h 19962"/>
                      <a:gd name="connsiteX118" fmla="*/ 40509 w 95838"/>
                      <a:gd name="connsiteY118" fmla="*/ 12597 h 19962"/>
                      <a:gd name="connsiteX119" fmla="*/ 40015 w 95838"/>
                      <a:gd name="connsiteY119" fmla="*/ 12710 h 19962"/>
                      <a:gd name="connsiteX120" fmla="*/ 39498 w 95838"/>
                      <a:gd name="connsiteY120" fmla="*/ 12799 h 19962"/>
                      <a:gd name="connsiteX121" fmla="*/ 39004 w 95838"/>
                      <a:gd name="connsiteY121" fmla="*/ 12912 h 19962"/>
                      <a:gd name="connsiteX122" fmla="*/ 38510 w 95838"/>
                      <a:gd name="connsiteY122" fmla="*/ 13024 h 19962"/>
                      <a:gd name="connsiteX123" fmla="*/ 38016 w 95838"/>
                      <a:gd name="connsiteY123" fmla="*/ 13114 h 19962"/>
                      <a:gd name="connsiteX124" fmla="*/ 37522 w 95838"/>
                      <a:gd name="connsiteY124" fmla="*/ 13226 h 19962"/>
                      <a:gd name="connsiteX125" fmla="*/ 37028 w 95838"/>
                      <a:gd name="connsiteY125" fmla="*/ 13316 h 19962"/>
                      <a:gd name="connsiteX126" fmla="*/ 36534 w 95838"/>
                      <a:gd name="connsiteY126" fmla="*/ 13406 h 19962"/>
                      <a:gd name="connsiteX127" fmla="*/ 36040 w 95838"/>
                      <a:gd name="connsiteY127" fmla="*/ 13518 h 19962"/>
                      <a:gd name="connsiteX128" fmla="*/ 35524 w 95838"/>
                      <a:gd name="connsiteY128" fmla="*/ 13608 h 19962"/>
                      <a:gd name="connsiteX129" fmla="*/ 35030 w 95838"/>
                      <a:gd name="connsiteY129" fmla="*/ 13698 h 19962"/>
                      <a:gd name="connsiteX130" fmla="*/ 34536 w 95838"/>
                      <a:gd name="connsiteY130" fmla="*/ 13787 h 19962"/>
                      <a:gd name="connsiteX131" fmla="*/ 34042 w 95838"/>
                      <a:gd name="connsiteY131" fmla="*/ 13877 h 19962"/>
                      <a:gd name="connsiteX132" fmla="*/ 33548 w 95838"/>
                      <a:gd name="connsiteY132" fmla="*/ 13967 h 19962"/>
                      <a:gd name="connsiteX133" fmla="*/ 33031 w 95838"/>
                      <a:gd name="connsiteY133" fmla="*/ 14057 h 19962"/>
                      <a:gd name="connsiteX134" fmla="*/ 32537 w 95838"/>
                      <a:gd name="connsiteY134" fmla="*/ 14147 h 19962"/>
                      <a:gd name="connsiteX135" fmla="*/ 32043 w 95838"/>
                      <a:gd name="connsiteY135" fmla="*/ 14237 h 19962"/>
                      <a:gd name="connsiteX136" fmla="*/ 31549 w 95838"/>
                      <a:gd name="connsiteY136" fmla="*/ 14326 h 19962"/>
                      <a:gd name="connsiteX137" fmla="*/ 31033 w 95838"/>
                      <a:gd name="connsiteY137" fmla="*/ 14394 h 19962"/>
                      <a:gd name="connsiteX138" fmla="*/ 30539 w 95838"/>
                      <a:gd name="connsiteY138" fmla="*/ 14484 h 19962"/>
                      <a:gd name="connsiteX139" fmla="*/ 30045 w 95838"/>
                      <a:gd name="connsiteY139" fmla="*/ 14551 h 19962"/>
                      <a:gd name="connsiteX140" fmla="*/ 29528 w 95838"/>
                      <a:gd name="connsiteY140" fmla="*/ 14641 h 19962"/>
                      <a:gd name="connsiteX141" fmla="*/ 29034 w 95838"/>
                      <a:gd name="connsiteY141" fmla="*/ 14708 h 19962"/>
                      <a:gd name="connsiteX142" fmla="*/ 28540 w 95838"/>
                      <a:gd name="connsiteY142" fmla="*/ 14798 h 19962"/>
                      <a:gd name="connsiteX143" fmla="*/ 28024 w 95838"/>
                      <a:gd name="connsiteY143" fmla="*/ 14865 h 19962"/>
                      <a:gd name="connsiteX144" fmla="*/ 27530 w 95838"/>
                      <a:gd name="connsiteY144" fmla="*/ 14933 h 19962"/>
                      <a:gd name="connsiteX145" fmla="*/ 27036 w 95838"/>
                      <a:gd name="connsiteY145" fmla="*/ 15022 h 19962"/>
                      <a:gd name="connsiteX146" fmla="*/ 26519 w 95838"/>
                      <a:gd name="connsiteY146" fmla="*/ 15090 h 19962"/>
                      <a:gd name="connsiteX147" fmla="*/ 26025 w 95838"/>
                      <a:gd name="connsiteY147" fmla="*/ 15157 h 19962"/>
                      <a:gd name="connsiteX148" fmla="*/ 25531 w 95838"/>
                      <a:gd name="connsiteY148" fmla="*/ 15225 h 19962"/>
                      <a:gd name="connsiteX149" fmla="*/ 25015 w 95838"/>
                      <a:gd name="connsiteY149" fmla="*/ 15292 h 19962"/>
                      <a:gd name="connsiteX150" fmla="*/ 24521 w 95838"/>
                      <a:gd name="connsiteY150" fmla="*/ 15359 h 19962"/>
                      <a:gd name="connsiteX151" fmla="*/ 24027 w 95838"/>
                      <a:gd name="connsiteY151" fmla="*/ 15427 h 19962"/>
                      <a:gd name="connsiteX152" fmla="*/ 23510 w 95838"/>
                      <a:gd name="connsiteY152" fmla="*/ 15472 h 19962"/>
                      <a:gd name="connsiteX153" fmla="*/ 23016 w 95838"/>
                      <a:gd name="connsiteY153" fmla="*/ 15539 h 19962"/>
                      <a:gd name="connsiteX154" fmla="*/ 22500 w 95838"/>
                      <a:gd name="connsiteY154" fmla="*/ 15606 h 19962"/>
                      <a:gd name="connsiteX155" fmla="*/ 22006 w 95838"/>
                      <a:gd name="connsiteY155" fmla="*/ 15651 h 19962"/>
                      <a:gd name="connsiteX156" fmla="*/ 21512 w 95838"/>
                      <a:gd name="connsiteY156" fmla="*/ 15719 h 19962"/>
                      <a:gd name="connsiteX157" fmla="*/ 20995 w 95838"/>
                      <a:gd name="connsiteY157" fmla="*/ 15764 h 19962"/>
                      <a:gd name="connsiteX158" fmla="*/ 20502 w 95838"/>
                      <a:gd name="connsiteY158" fmla="*/ 15831 h 19962"/>
                      <a:gd name="connsiteX159" fmla="*/ 20007 w 95838"/>
                      <a:gd name="connsiteY159" fmla="*/ 15876 h 19962"/>
                      <a:gd name="connsiteX160" fmla="*/ 19491 w 95838"/>
                      <a:gd name="connsiteY160" fmla="*/ 15921 h 19962"/>
                      <a:gd name="connsiteX161" fmla="*/ 18997 w 95838"/>
                      <a:gd name="connsiteY161" fmla="*/ 15966 h 19962"/>
                      <a:gd name="connsiteX162" fmla="*/ 18503 w 95838"/>
                      <a:gd name="connsiteY162" fmla="*/ 16033 h 19962"/>
                      <a:gd name="connsiteX163" fmla="*/ 17987 w 95838"/>
                      <a:gd name="connsiteY163" fmla="*/ 16078 h 19962"/>
                      <a:gd name="connsiteX164" fmla="*/ 17492 w 95838"/>
                      <a:gd name="connsiteY164" fmla="*/ 16123 h 19962"/>
                      <a:gd name="connsiteX165" fmla="*/ 16999 w 95838"/>
                      <a:gd name="connsiteY165" fmla="*/ 16168 h 19962"/>
                      <a:gd name="connsiteX166" fmla="*/ 16504 w 95838"/>
                      <a:gd name="connsiteY166" fmla="*/ 16213 h 19962"/>
                      <a:gd name="connsiteX167" fmla="*/ 15988 w 95838"/>
                      <a:gd name="connsiteY167" fmla="*/ 16235 h 19962"/>
                      <a:gd name="connsiteX168" fmla="*/ 15494 w 95838"/>
                      <a:gd name="connsiteY168" fmla="*/ 16280 h 19962"/>
                      <a:gd name="connsiteX169" fmla="*/ 15000 w 95838"/>
                      <a:gd name="connsiteY169" fmla="*/ 16325 h 19962"/>
                      <a:gd name="connsiteX170" fmla="*/ 14484 w 95838"/>
                      <a:gd name="connsiteY170" fmla="*/ 16370 h 19962"/>
                      <a:gd name="connsiteX171" fmla="*/ 13989 w 95838"/>
                      <a:gd name="connsiteY171" fmla="*/ 16392 h 19962"/>
                      <a:gd name="connsiteX172" fmla="*/ 13496 w 95838"/>
                      <a:gd name="connsiteY172" fmla="*/ 16437 h 19962"/>
                      <a:gd name="connsiteX173" fmla="*/ 13001 w 95838"/>
                      <a:gd name="connsiteY173" fmla="*/ 16460 h 19962"/>
                      <a:gd name="connsiteX174" fmla="*/ 12507 w 95838"/>
                      <a:gd name="connsiteY174" fmla="*/ 16504 h 19962"/>
                      <a:gd name="connsiteX175" fmla="*/ 11991 w 95838"/>
                      <a:gd name="connsiteY175" fmla="*/ 16527 h 19962"/>
                      <a:gd name="connsiteX176" fmla="*/ 11811 w 95838"/>
                      <a:gd name="connsiteY176" fmla="*/ 16527 h 19962"/>
                      <a:gd name="connsiteX177" fmla="*/ 11497 w 95838"/>
                      <a:gd name="connsiteY177" fmla="*/ 16549 h 19962"/>
                      <a:gd name="connsiteX178" fmla="*/ 11003 w 95838"/>
                      <a:gd name="connsiteY178" fmla="*/ 16594 h 19962"/>
                      <a:gd name="connsiteX179" fmla="*/ 10509 w 95838"/>
                      <a:gd name="connsiteY179" fmla="*/ 16639 h 19962"/>
                      <a:gd name="connsiteX180" fmla="*/ 10015 w 95838"/>
                      <a:gd name="connsiteY180" fmla="*/ 16662 h 19962"/>
                      <a:gd name="connsiteX181" fmla="*/ 9521 w 95838"/>
                      <a:gd name="connsiteY181" fmla="*/ 16707 h 19962"/>
                      <a:gd name="connsiteX182" fmla="*/ 9027 w 95838"/>
                      <a:gd name="connsiteY182" fmla="*/ 16729 h 19962"/>
                      <a:gd name="connsiteX183" fmla="*/ 8533 w 95838"/>
                      <a:gd name="connsiteY183" fmla="*/ 16774 h 19962"/>
                      <a:gd name="connsiteX184" fmla="*/ 8039 w 95838"/>
                      <a:gd name="connsiteY184" fmla="*/ 16796 h 19962"/>
                      <a:gd name="connsiteX185" fmla="*/ 7545 w 95838"/>
                      <a:gd name="connsiteY185" fmla="*/ 16819 h 19962"/>
                      <a:gd name="connsiteX186" fmla="*/ 7028 w 95838"/>
                      <a:gd name="connsiteY186" fmla="*/ 16841 h 19962"/>
                      <a:gd name="connsiteX187" fmla="*/ 6534 w 95838"/>
                      <a:gd name="connsiteY187" fmla="*/ 16864 h 19962"/>
                      <a:gd name="connsiteX188" fmla="*/ 6063 w 95838"/>
                      <a:gd name="connsiteY188" fmla="*/ 16886 h 19962"/>
                      <a:gd name="connsiteX189" fmla="*/ 5569 w 95838"/>
                      <a:gd name="connsiteY189" fmla="*/ 16909 h 19962"/>
                      <a:gd name="connsiteX190" fmla="*/ 5479 w 95838"/>
                      <a:gd name="connsiteY190" fmla="*/ 16931 h 19962"/>
                      <a:gd name="connsiteX191" fmla="*/ 5075 w 95838"/>
                      <a:gd name="connsiteY191" fmla="*/ 16976 h 19962"/>
                      <a:gd name="connsiteX192" fmla="*/ 4581 w 95838"/>
                      <a:gd name="connsiteY192" fmla="*/ 17043 h 19962"/>
                      <a:gd name="connsiteX193" fmla="*/ 4087 w 95838"/>
                      <a:gd name="connsiteY193" fmla="*/ 17088 h 19962"/>
                      <a:gd name="connsiteX194" fmla="*/ 3593 w 95838"/>
                      <a:gd name="connsiteY194" fmla="*/ 17156 h 19962"/>
                      <a:gd name="connsiteX195" fmla="*/ 3099 w 95838"/>
                      <a:gd name="connsiteY195" fmla="*/ 17201 h 19962"/>
                      <a:gd name="connsiteX196" fmla="*/ 2605 w 95838"/>
                      <a:gd name="connsiteY196" fmla="*/ 17268 h 19962"/>
                      <a:gd name="connsiteX197" fmla="*/ 2133 w 95838"/>
                      <a:gd name="connsiteY197" fmla="*/ 17313 h 19962"/>
                      <a:gd name="connsiteX198" fmla="*/ 1639 w 95838"/>
                      <a:gd name="connsiteY198" fmla="*/ 17358 h 19962"/>
                      <a:gd name="connsiteX199" fmla="*/ 1145 w 95838"/>
                      <a:gd name="connsiteY199" fmla="*/ 17403 h 19962"/>
                      <a:gd name="connsiteX200" fmla="*/ 0 w 95838"/>
                      <a:gd name="connsiteY200" fmla="*/ 18503 h 19962"/>
                      <a:gd name="connsiteX201" fmla="*/ 1145 w 95838"/>
                      <a:gd name="connsiteY201" fmla="*/ 19603 h 19962"/>
                      <a:gd name="connsiteX202" fmla="*/ 1639 w 95838"/>
                      <a:gd name="connsiteY202" fmla="*/ 19648 h 19962"/>
                      <a:gd name="connsiteX203" fmla="*/ 2133 w 95838"/>
                      <a:gd name="connsiteY203" fmla="*/ 19693 h 19962"/>
                      <a:gd name="connsiteX204" fmla="*/ 2627 w 95838"/>
                      <a:gd name="connsiteY204" fmla="*/ 19716 h 19962"/>
                      <a:gd name="connsiteX205" fmla="*/ 3144 w 95838"/>
                      <a:gd name="connsiteY205" fmla="*/ 19761 h 19962"/>
                      <a:gd name="connsiteX206" fmla="*/ 3638 w 95838"/>
                      <a:gd name="connsiteY206" fmla="*/ 19805 h 19962"/>
                      <a:gd name="connsiteX207" fmla="*/ 4132 w 95838"/>
                      <a:gd name="connsiteY207" fmla="*/ 19850 h 19962"/>
                      <a:gd name="connsiteX208" fmla="*/ 4626 w 95838"/>
                      <a:gd name="connsiteY208" fmla="*/ 19895 h 19962"/>
                      <a:gd name="connsiteX209" fmla="*/ 5142 w 95838"/>
                      <a:gd name="connsiteY209" fmla="*/ 19940 h 19962"/>
                      <a:gd name="connsiteX210" fmla="*/ 5546 w 95838"/>
                      <a:gd name="connsiteY210" fmla="*/ 19963 h 19962"/>
                      <a:gd name="connsiteX211" fmla="*/ 5636 w 95838"/>
                      <a:gd name="connsiteY211" fmla="*/ 19963 h 19962"/>
                      <a:gd name="connsiteX212" fmla="*/ 6130 w 95838"/>
                      <a:gd name="connsiteY212" fmla="*/ 19963 h 19962"/>
                      <a:gd name="connsiteX213" fmla="*/ 6647 w 95838"/>
                      <a:gd name="connsiteY213" fmla="*/ 19963 h 19962"/>
                      <a:gd name="connsiteX214" fmla="*/ 7141 w 95838"/>
                      <a:gd name="connsiteY214" fmla="*/ 19940 h 19962"/>
                      <a:gd name="connsiteX215" fmla="*/ 7657 w 95838"/>
                      <a:gd name="connsiteY215" fmla="*/ 19940 h 19962"/>
                      <a:gd name="connsiteX216" fmla="*/ 8151 w 95838"/>
                      <a:gd name="connsiteY216" fmla="*/ 19918 h 19962"/>
                      <a:gd name="connsiteX217" fmla="*/ 8668 w 95838"/>
                      <a:gd name="connsiteY217" fmla="*/ 19918 h 19962"/>
                      <a:gd name="connsiteX218" fmla="*/ 9162 w 95838"/>
                      <a:gd name="connsiteY218" fmla="*/ 19895 h 19962"/>
                      <a:gd name="connsiteX219" fmla="*/ 9678 w 95838"/>
                      <a:gd name="connsiteY219" fmla="*/ 19895 h 19962"/>
                      <a:gd name="connsiteX220" fmla="*/ 10172 w 95838"/>
                      <a:gd name="connsiteY220" fmla="*/ 19873 h 19962"/>
                      <a:gd name="connsiteX221" fmla="*/ 10689 w 95838"/>
                      <a:gd name="connsiteY221" fmla="*/ 19850 h 19962"/>
                      <a:gd name="connsiteX222" fmla="*/ 11183 w 95838"/>
                      <a:gd name="connsiteY222" fmla="*/ 19828 h 19962"/>
                      <a:gd name="connsiteX223" fmla="*/ 11699 w 95838"/>
                      <a:gd name="connsiteY223" fmla="*/ 19805 h 19962"/>
                      <a:gd name="connsiteX224" fmla="*/ 12013 w 95838"/>
                      <a:gd name="connsiteY224" fmla="*/ 19805 h 19962"/>
                      <a:gd name="connsiteX225" fmla="*/ 12193 w 95838"/>
                      <a:gd name="connsiteY225" fmla="*/ 19783 h 19962"/>
                      <a:gd name="connsiteX226" fmla="*/ 12710 w 95838"/>
                      <a:gd name="connsiteY226" fmla="*/ 19738 h 19962"/>
                      <a:gd name="connsiteX227" fmla="*/ 13226 w 95838"/>
                      <a:gd name="connsiteY227" fmla="*/ 19716 h 19962"/>
                      <a:gd name="connsiteX228" fmla="*/ 13720 w 95838"/>
                      <a:gd name="connsiteY228" fmla="*/ 19671 h 19962"/>
                      <a:gd name="connsiteX229" fmla="*/ 14236 w 95838"/>
                      <a:gd name="connsiteY229" fmla="*/ 19626 h 19962"/>
                      <a:gd name="connsiteX230" fmla="*/ 14731 w 95838"/>
                      <a:gd name="connsiteY230" fmla="*/ 19603 h 19962"/>
                      <a:gd name="connsiteX231" fmla="*/ 15247 w 95838"/>
                      <a:gd name="connsiteY231" fmla="*/ 19558 h 19962"/>
                      <a:gd name="connsiteX232" fmla="*/ 15763 w 95838"/>
                      <a:gd name="connsiteY232" fmla="*/ 19514 h 19962"/>
                      <a:gd name="connsiteX233" fmla="*/ 16257 w 95838"/>
                      <a:gd name="connsiteY233" fmla="*/ 19469 h 19962"/>
                      <a:gd name="connsiteX234" fmla="*/ 16774 w 95838"/>
                      <a:gd name="connsiteY234" fmla="*/ 19424 h 19962"/>
                      <a:gd name="connsiteX235" fmla="*/ 17290 w 95838"/>
                      <a:gd name="connsiteY235" fmla="*/ 19379 h 19962"/>
                      <a:gd name="connsiteX236" fmla="*/ 17784 w 95838"/>
                      <a:gd name="connsiteY236" fmla="*/ 19334 h 19962"/>
                      <a:gd name="connsiteX237" fmla="*/ 18301 w 95838"/>
                      <a:gd name="connsiteY237" fmla="*/ 19266 h 19962"/>
                      <a:gd name="connsiteX238" fmla="*/ 18817 w 95838"/>
                      <a:gd name="connsiteY238" fmla="*/ 19222 h 19962"/>
                      <a:gd name="connsiteX239" fmla="*/ 19334 w 95838"/>
                      <a:gd name="connsiteY239" fmla="*/ 19177 h 19962"/>
                      <a:gd name="connsiteX240" fmla="*/ 19828 w 95838"/>
                      <a:gd name="connsiteY240" fmla="*/ 19109 h 19962"/>
                      <a:gd name="connsiteX241" fmla="*/ 20344 w 95838"/>
                      <a:gd name="connsiteY241" fmla="*/ 19064 h 19962"/>
                      <a:gd name="connsiteX242" fmla="*/ 20861 w 95838"/>
                      <a:gd name="connsiteY242" fmla="*/ 18997 h 19962"/>
                      <a:gd name="connsiteX243" fmla="*/ 21355 w 95838"/>
                      <a:gd name="connsiteY243" fmla="*/ 18952 h 19962"/>
                      <a:gd name="connsiteX244" fmla="*/ 21871 w 95838"/>
                      <a:gd name="connsiteY244" fmla="*/ 18885 h 19962"/>
                      <a:gd name="connsiteX245" fmla="*/ 22388 w 95838"/>
                      <a:gd name="connsiteY245" fmla="*/ 18817 h 19962"/>
                      <a:gd name="connsiteX246" fmla="*/ 22882 w 95838"/>
                      <a:gd name="connsiteY246" fmla="*/ 18750 h 19962"/>
                      <a:gd name="connsiteX247" fmla="*/ 23398 w 95838"/>
                      <a:gd name="connsiteY247" fmla="*/ 18705 h 19962"/>
                      <a:gd name="connsiteX248" fmla="*/ 23915 w 95838"/>
                      <a:gd name="connsiteY248" fmla="*/ 18638 h 19962"/>
                      <a:gd name="connsiteX249" fmla="*/ 24431 w 95838"/>
                      <a:gd name="connsiteY249" fmla="*/ 18570 h 19962"/>
                      <a:gd name="connsiteX250" fmla="*/ 24925 w 95838"/>
                      <a:gd name="connsiteY250" fmla="*/ 18503 h 19962"/>
                      <a:gd name="connsiteX251" fmla="*/ 25442 w 95838"/>
                      <a:gd name="connsiteY251" fmla="*/ 18436 h 19962"/>
                      <a:gd name="connsiteX252" fmla="*/ 25958 w 95838"/>
                      <a:gd name="connsiteY252" fmla="*/ 18346 h 19962"/>
                      <a:gd name="connsiteX253" fmla="*/ 26474 w 95838"/>
                      <a:gd name="connsiteY253" fmla="*/ 18278 h 19962"/>
                      <a:gd name="connsiteX254" fmla="*/ 26969 w 95838"/>
                      <a:gd name="connsiteY254" fmla="*/ 18211 h 19962"/>
                      <a:gd name="connsiteX255" fmla="*/ 27485 w 95838"/>
                      <a:gd name="connsiteY255" fmla="*/ 18121 h 19962"/>
                      <a:gd name="connsiteX256" fmla="*/ 28001 w 95838"/>
                      <a:gd name="connsiteY256" fmla="*/ 18054 h 19962"/>
                      <a:gd name="connsiteX257" fmla="*/ 28496 w 95838"/>
                      <a:gd name="connsiteY257" fmla="*/ 17986 h 19962"/>
                      <a:gd name="connsiteX258" fmla="*/ 29012 w 95838"/>
                      <a:gd name="connsiteY258" fmla="*/ 17897 h 19962"/>
                      <a:gd name="connsiteX259" fmla="*/ 29528 w 95838"/>
                      <a:gd name="connsiteY259" fmla="*/ 17807 h 19962"/>
                      <a:gd name="connsiteX260" fmla="*/ 30022 w 95838"/>
                      <a:gd name="connsiteY260" fmla="*/ 17739 h 19962"/>
                      <a:gd name="connsiteX261" fmla="*/ 30539 w 95838"/>
                      <a:gd name="connsiteY261" fmla="*/ 17650 h 19962"/>
                      <a:gd name="connsiteX262" fmla="*/ 31055 w 95838"/>
                      <a:gd name="connsiteY262" fmla="*/ 17560 h 19962"/>
                      <a:gd name="connsiteX263" fmla="*/ 31549 w 95838"/>
                      <a:gd name="connsiteY263" fmla="*/ 17470 h 19962"/>
                      <a:gd name="connsiteX264" fmla="*/ 32066 w 95838"/>
                      <a:gd name="connsiteY264" fmla="*/ 17380 h 19962"/>
                      <a:gd name="connsiteX265" fmla="*/ 32582 w 95838"/>
                      <a:gd name="connsiteY265" fmla="*/ 17290 h 19962"/>
                      <a:gd name="connsiteX266" fmla="*/ 33076 w 95838"/>
                      <a:gd name="connsiteY266" fmla="*/ 17201 h 19962"/>
                      <a:gd name="connsiteX267" fmla="*/ 33593 w 95838"/>
                      <a:gd name="connsiteY267" fmla="*/ 17111 h 19962"/>
                      <a:gd name="connsiteX268" fmla="*/ 34087 w 95838"/>
                      <a:gd name="connsiteY268" fmla="*/ 17021 h 19962"/>
                      <a:gd name="connsiteX269" fmla="*/ 34603 w 95838"/>
                      <a:gd name="connsiteY269" fmla="*/ 16931 h 19962"/>
                      <a:gd name="connsiteX270" fmla="*/ 35120 w 95838"/>
                      <a:gd name="connsiteY270" fmla="*/ 16841 h 19962"/>
                      <a:gd name="connsiteX271" fmla="*/ 35614 w 95838"/>
                      <a:gd name="connsiteY271" fmla="*/ 16729 h 19962"/>
                      <a:gd name="connsiteX272" fmla="*/ 36130 w 95838"/>
                      <a:gd name="connsiteY272" fmla="*/ 16639 h 19962"/>
                      <a:gd name="connsiteX273" fmla="*/ 36624 w 95838"/>
                      <a:gd name="connsiteY273" fmla="*/ 16527 h 19962"/>
                      <a:gd name="connsiteX274" fmla="*/ 37141 w 95838"/>
                      <a:gd name="connsiteY274" fmla="*/ 16437 h 19962"/>
                      <a:gd name="connsiteX275" fmla="*/ 37635 w 95838"/>
                      <a:gd name="connsiteY275" fmla="*/ 16325 h 19962"/>
                      <a:gd name="connsiteX276" fmla="*/ 38151 w 95838"/>
                      <a:gd name="connsiteY276" fmla="*/ 16235 h 19962"/>
                      <a:gd name="connsiteX277" fmla="*/ 38645 w 95838"/>
                      <a:gd name="connsiteY277" fmla="*/ 16123 h 19962"/>
                      <a:gd name="connsiteX278" fmla="*/ 39162 w 95838"/>
                      <a:gd name="connsiteY278" fmla="*/ 16010 h 19962"/>
                      <a:gd name="connsiteX279" fmla="*/ 39656 w 95838"/>
                      <a:gd name="connsiteY279" fmla="*/ 15898 h 19962"/>
                      <a:gd name="connsiteX280" fmla="*/ 40150 w 95838"/>
                      <a:gd name="connsiteY280" fmla="*/ 15786 h 19962"/>
                      <a:gd name="connsiteX281" fmla="*/ 40666 w 95838"/>
                      <a:gd name="connsiteY281" fmla="*/ 15674 h 19962"/>
                      <a:gd name="connsiteX282" fmla="*/ 41160 w 95838"/>
                      <a:gd name="connsiteY282" fmla="*/ 15561 h 19962"/>
                      <a:gd name="connsiteX283" fmla="*/ 41654 w 95838"/>
                      <a:gd name="connsiteY283" fmla="*/ 15449 h 19962"/>
                      <a:gd name="connsiteX284" fmla="*/ 42171 w 95838"/>
                      <a:gd name="connsiteY284" fmla="*/ 15337 h 19962"/>
                      <a:gd name="connsiteX285" fmla="*/ 42665 w 95838"/>
                      <a:gd name="connsiteY285" fmla="*/ 15225 h 19962"/>
                      <a:gd name="connsiteX286" fmla="*/ 43159 w 95838"/>
                      <a:gd name="connsiteY286" fmla="*/ 15112 h 19962"/>
                      <a:gd name="connsiteX287" fmla="*/ 43653 w 95838"/>
                      <a:gd name="connsiteY287" fmla="*/ 14978 h 19962"/>
                      <a:gd name="connsiteX288" fmla="*/ 44169 w 95838"/>
                      <a:gd name="connsiteY288" fmla="*/ 14865 h 19962"/>
                      <a:gd name="connsiteX289" fmla="*/ 44663 w 95838"/>
                      <a:gd name="connsiteY289" fmla="*/ 14731 h 19962"/>
                      <a:gd name="connsiteX290" fmla="*/ 45157 w 95838"/>
                      <a:gd name="connsiteY290" fmla="*/ 14618 h 19962"/>
                      <a:gd name="connsiteX291" fmla="*/ 45651 w 95838"/>
                      <a:gd name="connsiteY291" fmla="*/ 14484 h 19962"/>
                      <a:gd name="connsiteX292" fmla="*/ 46145 w 95838"/>
                      <a:gd name="connsiteY292" fmla="*/ 14371 h 19962"/>
                      <a:gd name="connsiteX293" fmla="*/ 46460 w 95838"/>
                      <a:gd name="connsiteY293" fmla="*/ 14281 h 19962"/>
                      <a:gd name="connsiteX294" fmla="*/ 46639 w 95838"/>
                      <a:gd name="connsiteY294" fmla="*/ 14237 h 19962"/>
                      <a:gd name="connsiteX295" fmla="*/ 47133 w 95838"/>
                      <a:gd name="connsiteY295" fmla="*/ 14102 h 19962"/>
                      <a:gd name="connsiteX296" fmla="*/ 47627 w 95838"/>
                      <a:gd name="connsiteY296" fmla="*/ 13967 h 19962"/>
                      <a:gd name="connsiteX297" fmla="*/ 48121 w 95838"/>
                      <a:gd name="connsiteY297" fmla="*/ 13832 h 19962"/>
                      <a:gd name="connsiteX298" fmla="*/ 48615 w 95838"/>
                      <a:gd name="connsiteY298" fmla="*/ 13698 h 19962"/>
                      <a:gd name="connsiteX299" fmla="*/ 49109 w 95838"/>
                      <a:gd name="connsiteY299" fmla="*/ 13563 h 19962"/>
                      <a:gd name="connsiteX300" fmla="*/ 49603 w 95838"/>
                      <a:gd name="connsiteY300" fmla="*/ 13428 h 19962"/>
                      <a:gd name="connsiteX301" fmla="*/ 50097 w 95838"/>
                      <a:gd name="connsiteY301" fmla="*/ 13293 h 19962"/>
                      <a:gd name="connsiteX302" fmla="*/ 50591 w 95838"/>
                      <a:gd name="connsiteY302" fmla="*/ 13159 h 19962"/>
                      <a:gd name="connsiteX303" fmla="*/ 51085 w 95838"/>
                      <a:gd name="connsiteY303" fmla="*/ 13024 h 19962"/>
                      <a:gd name="connsiteX304" fmla="*/ 51579 w 95838"/>
                      <a:gd name="connsiteY304" fmla="*/ 12867 h 19962"/>
                      <a:gd name="connsiteX305" fmla="*/ 52051 w 95838"/>
                      <a:gd name="connsiteY305" fmla="*/ 12732 h 19962"/>
                      <a:gd name="connsiteX306" fmla="*/ 52545 w 95838"/>
                      <a:gd name="connsiteY306" fmla="*/ 12597 h 19962"/>
                      <a:gd name="connsiteX307" fmla="*/ 53039 w 95838"/>
                      <a:gd name="connsiteY307" fmla="*/ 12440 h 19962"/>
                      <a:gd name="connsiteX308" fmla="*/ 53511 w 95838"/>
                      <a:gd name="connsiteY308" fmla="*/ 12305 h 19962"/>
                      <a:gd name="connsiteX309" fmla="*/ 54004 w 95838"/>
                      <a:gd name="connsiteY309" fmla="*/ 12148 h 19962"/>
                      <a:gd name="connsiteX310" fmla="*/ 54498 w 95838"/>
                      <a:gd name="connsiteY310" fmla="*/ 11991 h 19962"/>
                      <a:gd name="connsiteX311" fmla="*/ 54970 w 95838"/>
                      <a:gd name="connsiteY311" fmla="*/ 11834 h 19962"/>
                      <a:gd name="connsiteX312" fmla="*/ 55464 w 95838"/>
                      <a:gd name="connsiteY312" fmla="*/ 11699 h 19962"/>
                      <a:gd name="connsiteX313" fmla="*/ 55936 w 95838"/>
                      <a:gd name="connsiteY313" fmla="*/ 11542 h 19962"/>
                      <a:gd name="connsiteX314" fmla="*/ 56407 w 95838"/>
                      <a:gd name="connsiteY314" fmla="*/ 11385 h 19962"/>
                      <a:gd name="connsiteX315" fmla="*/ 56901 w 95838"/>
                      <a:gd name="connsiteY315" fmla="*/ 11228 h 19962"/>
                      <a:gd name="connsiteX316" fmla="*/ 57373 w 95838"/>
                      <a:gd name="connsiteY316" fmla="*/ 11070 h 19962"/>
                      <a:gd name="connsiteX317" fmla="*/ 57844 w 95838"/>
                      <a:gd name="connsiteY317" fmla="*/ 10913 h 19962"/>
                      <a:gd name="connsiteX318" fmla="*/ 58338 w 95838"/>
                      <a:gd name="connsiteY318" fmla="*/ 10756 h 19962"/>
                      <a:gd name="connsiteX319" fmla="*/ 58810 w 95838"/>
                      <a:gd name="connsiteY319" fmla="*/ 10576 h 19962"/>
                      <a:gd name="connsiteX320" fmla="*/ 59281 w 95838"/>
                      <a:gd name="connsiteY320" fmla="*/ 10419 h 19962"/>
                      <a:gd name="connsiteX321" fmla="*/ 59753 w 95838"/>
                      <a:gd name="connsiteY321" fmla="*/ 10262 h 19962"/>
                      <a:gd name="connsiteX322" fmla="*/ 60225 w 95838"/>
                      <a:gd name="connsiteY322" fmla="*/ 10082 h 19962"/>
                      <a:gd name="connsiteX323" fmla="*/ 60696 w 95838"/>
                      <a:gd name="connsiteY323" fmla="*/ 9925 h 19962"/>
                      <a:gd name="connsiteX324" fmla="*/ 61168 w 95838"/>
                      <a:gd name="connsiteY324" fmla="*/ 9745 h 19962"/>
                      <a:gd name="connsiteX325" fmla="*/ 61639 w 95838"/>
                      <a:gd name="connsiteY325" fmla="*/ 9588 h 19962"/>
                      <a:gd name="connsiteX326" fmla="*/ 62111 w 95838"/>
                      <a:gd name="connsiteY326" fmla="*/ 9409 h 19962"/>
                      <a:gd name="connsiteX327" fmla="*/ 62582 w 95838"/>
                      <a:gd name="connsiteY327" fmla="*/ 9229 h 19962"/>
                      <a:gd name="connsiteX328" fmla="*/ 63054 w 95838"/>
                      <a:gd name="connsiteY328" fmla="*/ 9072 h 19962"/>
                      <a:gd name="connsiteX329" fmla="*/ 63503 w 95838"/>
                      <a:gd name="connsiteY329" fmla="*/ 8892 h 19962"/>
                      <a:gd name="connsiteX330" fmla="*/ 63975 w 95838"/>
                      <a:gd name="connsiteY330" fmla="*/ 8713 h 19962"/>
                      <a:gd name="connsiteX331" fmla="*/ 64446 w 95838"/>
                      <a:gd name="connsiteY331" fmla="*/ 8533 h 19962"/>
                      <a:gd name="connsiteX332" fmla="*/ 64895 w 95838"/>
                      <a:gd name="connsiteY332" fmla="*/ 8353 h 19962"/>
                      <a:gd name="connsiteX333" fmla="*/ 65277 w 95838"/>
                      <a:gd name="connsiteY333" fmla="*/ 8196 h 19962"/>
                      <a:gd name="connsiteX334" fmla="*/ 65659 w 95838"/>
                      <a:gd name="connsiteY334" fmla="*/ 8061 h 19962"/>
                      <a:gd name="connsiteX335" fmla="*/ 66040 w 95838"/>
                      <a:gd name="connsiteY335" fmla="*/ 7927 h 19962"/>
                      <a:gd name="connsiteX336" fmla="*/ 66108 w 95838"/>
                      <a:gd name="connsiteY336" fmla="*/ 7904 h 19962"/>
                      <a:gd name="connsiteX337" fmla="*/ 66422 w 95838"/>
                      <a:gd name="connsiteY337" fmla="*/ 7769 h 19962"/>
                      <a:gd name="connsiteX338" fmla="*/ 66804 w 95838"/>
                      <a:gd name="connsiteY338" fmla="*/ 7635 h 19962"/>
                      <a:gd name="connsiteX339" fmla="*/ 67186 w 95838"/>
                      <a:gd name="connsiteY339" fmla="*/ 7500 h 19962"/>
                      <a:gd name="connsiteX340" fmla="*/ 67567 w 95838"/>
                      <a:gd name="connsiteY340" fmla="*/ 7365 h 19962"/>
                      <a:gd name="connsiteX341" fmla="*/ 67949 w 95838"/>
                      <a:gd name="connsiteY341" fmla="*/ 7231 h 19962"/>
                      <a:gd name="connsiteX342" fmla="*/ 68331 w 95838"/>
                      <a:gd name="connsiteY342" fmla="*/ 7118 h 19962"/>
                      <a:gd name="connsiteX343" fmla="*/ 68690 w 95838"/>
                      <a:gd name="connsiteY343" fmla="*/ 6984 h 19962"/>
                      <a:gd name="connsiteX344" fmla="*/ 69072 w 95838"/>
                      <a:gd name="connsiteY344" fmla="*/ 6849 h 19962"/>
                      <a:gd name="connsiteX345" fmla="*/ 69454 w 95838"/>
                      <a:gd name="connsiteY345" fmla="*/ 6737 h 19962"/>
                      <a:gd name="connsiteX346" fmla="*/ 69835 w 95838"/>
                      <a:gd name="connsiteY346" fmla="*/ 6602 h 19962"/>
                      <a:gd name="connsiteX347" fmla="*/ 70217 w 95838"/>
                      <a:gd name="connsiteY347" fmla="*/ 6490 h 19962"/>
                      <a:gd name="connsiteX348" fmla="*/ 70599 w 95838"/>
                      <a:gd name="connsiteY348" fmla="*/ 6377 h 19962"/>
                      <a:gd name="connsiteX349" fmla="*/ 70980 w 95838"/>
                      <a:gd name="connsiteY349" fmla="*/ 6265 h 19962"/>
                      <a:gd name="connsiteX350" fmla="*/ 71362 w 95838"/>
                      <a:gd name="connsiteY350" fmla="*/ 6153 h 19962"/>
                      <a:gd name="connsiteX351" fmla="*/ 71744 w 95838"/>
                      <a:gd name="connsiteY351" fmla="*/ 6040 h 19962"/>
                      <a:gd name="connsiteX352" fmla="*/ 72126 w 95838"/>
                      <a:gd name="connsiteY352" fmla="*/ 5928 h 19962"/>
                      <a:gd name="connsiteX353" fmla="*/ 72507 w 95838"/>
                      <a:gd name="connsiteY353" fmla="*/ 5838 h 19962"/>
                      <a:gd name="connsiteX354" fmla="*/ 72889 w 95838"/>
                      <a:gd name="connsiteY354" fmla="*/ 5726 h 19962"/>
                      <a:gd name="connsiteX355" fmla="*/ 73271 w 95838"/>
                      <a:gd name="connsiteY355" fmla="*/ 5614 h 19962"/>
                      <a:gd name="connsiteX356" fmla="*/ 73653 w 95838"/>
                      <a:gd name="connsiteY356" fmla="*/ 5524 h 19962"/>
                      <a:gd name="connsiteX357" fmla="*/ 74034 w 95838"/>
                      <a:gd name="connsiteY357" fmla="*/ 5434 h 19962"/>
                      <a:gd name="connsiteX358" fmla="*/ 74439 w 95838"/>
                      <a:gd name="connsiteY358" fmla="*/ 5344 h 19962"/>
                      <a:gd name="connsiteX359" fmla="*/ 74820 w 95838"/>
                      <a:gd name="connsiteY359" fmla="*/ 5232 h 19962"/>
                      <a:gd name="connsiteX360" fmla="*/ 75202 w 95838"/>
                      <a:gd name="connsiteY360" fmla="*/ 5142 h 19962"/>
                      <a:gd name="connsiteX361" fmla="*/ 75584 w 95838"/>
                      <a:gd name="connsiteY361" fmla="*/ 5052 h 19962"/>
                      <a:gd name="connsiteX362" fmla="*/ 75966 w 95838"/>
                      <a:gd name="connsiteY362" fmla="*/ 4985 h 19962"/>
                      <a:gd name="connsiteX363" fmla="*/ 76347 w 95838"/>
                      <a:gd name="connsiteY363" fmla="*/ 4895 h 19962"/>
                      <a:gd name="connsiteX364" fmla="*/ 76751 w 95838"/>
                      <a:gd name="connsiteY364" fmla="*/ 4805 h 19962"/>
                      <a:gd name="connsiteX365" fmla="*/ 77133 w 95838"/>
                      <a:gd name="connsiteY365" fmla="*/ 4738 h 19962"/>
                      <a:gd name="connsiteX366" fmla="*/ 77515 w 95838"/>
                      <a:gd name="connsiteY366" fmla="*/ 4648 h 19962"/>
                      <a:gd name="connsiteX367" fmla="*/ 77897 w 95838"/>
                      <a:gd name="connsiteY367" fmla="*/ 4581 h 19962"/>
                      <a:gd name="connsiteX368" fmla="*/ 78278 w 95838"/>
                      <a:gd name="connsiteY368" fmla="*/ 4491 h 19962"/>
                      <a:gd name="connsiteX369" fmla="*/ 78683 w 95838"/>
                      <a:gd name="connsiteY369" fmla="*/ 4424 h 19962"/>
                      <a:gd name="connsiteX370" fmla="*/ 79064 w 95838"/>
                      <a:gd name="connsiteY370" fmla="*/ 4356 h 19962"/>
                      <a:gd name="connsiteX371" fmla="*/ 79446 w 95838"/>
                      <a:gd name="connsiteY371" fmla="*/ 4289 h 19962"/>
                      <a:gd name="connsiteX372" fmla="*/ 79850 w 95838"/>
                      <a:gd name="connsiteY372" fmla="*/ 4222 h 19962"/>
                      <a:gd name="connsiteX373" fmla="*/ 80232 w 95838"/>
                      <a:gd name="connsiteY373" fmla="*/ 4154 h 19962"/>
                      <a:gd name="connsiteX374" fmla="*/ 80524 w 95838"/>
                      <a:gd name="connsiteY374" fmla="*/ 4109 h 19962"/>
                      <a:gd name="connsiteX375" fmla="*/ 80614 w 95838"/>
                      <a:gd name="connsiteY375" fmla="*/ 4087 h 19962"/>
                      <a:gd name="connsiteX376" fmla="*/ 81018 w 95838"/>
                      <a:gd name="connsiteY376" fmla="*/ 4019 h 19962"/>
                      <a:gd name="connsiteX377" fmla="*/ 81400 w 95838"/>
                      <a:gd name="connsiteY377" fmla="*/ 3952 h 19962"/>
                      <a:gd name="connsiteX378" fmla="*/ 81804 w 95838"/>
                      <a:gd name="connsiteY378" fmla="*/ 3885 h 19962"/>
                      <a:gd name="connsiteX379" fmla="*/ 82186 w 95838"/>
                      <a:gd name="connsiteY379" fmla="*/ 3817 h 19962"/>
                      <a:gd name="connsiteX380" fmla="*/ 82567 w 95838"/>
                      <a:gd name="connsiteY380" fmla="*/ 3750 h 19962"/>
                      <a:gd name="connsiteX381" fmla="*/ 82972 w 95838"/>
                      <a:gd name="connsiteY381" fmla="*/ 3683 h 19962"/>
                      <a:gd name="connsiteX382" fmla="*/ 83376 w 95838"/>
                      <a:gd name="connsiteY382" fmla="*/ 3638 h 19962"/>
                      <a:gd name="connsiteX383" fmla="*/ 83757 w 95838"/>
                      <a:gd name="connsiteY383" fmla="*/ 3570 h 19962"/>
                      <a:gd name="connsiteX384" fmla="*/ 83960 w 95838"/>
                      <a:gd name="connsiteY384" fmla="*/ 3548 h 19962"/>
                      <a:gd name="connsiteX385" fmla="*/ 84162 w 95838"/>
                      <a:gd name="connsiteY385" fmla="*/ 3525 h 19962"/>
                      <a:gd name="connsiteX386" fmla="*/ 84543 w 95838"/>
                      <a:gd name="connsiteY386" fmla="*/ 3458 h 19962"/>
                      <a:gd name="connsiteX387" fmla="*/ 84948 w 95838"/>
                      <a:gd name="connsiteY387" fmla="*/ 3413 h 19962"/>
                      <a:gd name="connsiteX388" fmla="*/ 85329 w 95838"/>
                      <a:gd name="connsiteY388" fmla="*/ 3346 h 19962"/>
                      <a:gd name="connsiteX389" fmla="*/ 85733 w 95838"/>
                      <a:gd name="connsiteY389" fmla="*/ 3301 h 19962"/>
                      <a:gd name="connsiteX390" fmla="*/ 86138 w 95838"/>
                      <a:gd name="connsiteY390" fmla="*/ 3234 h 19962"/>
                      <a:gd name="connsiteX391" fmla="*/ 86542 w 95838"/>
                      <a:gd name="connsiteY391" fmla="*/ 3189 h 19962"/>
                      <a:gd name="connsiteX392" fmla="*/ 86924 w 95838"/>
                      <a:gd name="connsiteY392" fmla="*/ 3144 h 19962"/>
                      <a:gd name="connsiteX393" fmla="*/ 87328 w 95838"/>
                      <a:gd name="connsiteY393" fmla="*/ 3099 h 19962"/>
                      <a:gd name="connsiteX394" fmla="*/ 87732 w 95838"/>
                      <a:gd name="connsiteY394" fmla="*/ 3054 h 19962"/>
                      <a:gd name="connsiteX395" fmla="*/ 88136 w 95838"/>
                      <a:gd name="connsiteY395" fmla="*/ 3009 h 19962"/>
                      <a:gd name="connsiteX396" fmla="*/ 88540 w 95838"/>
                      <a:gd name="connsiteY396" fmla="*/ 2964 h 19962"/>
                      <a:gd name="connsiteX397" fmla="*/ 88675 w 95838"/>
                      <a:gd name="connsiteY397" fmla="*/ 2964 h 19962"/>
                      <a:gd name="connsiteX398" fmla="*/ 88945 w 95838"/>
                      <a:gd name="connsiteY398" fmla="*/ 2942 h 19962"/>
                      <a:gd name="connsiteX399" fmla="*/ 89349 w 95838"/>
                      <a:gd name="connsiteY399" fmla="*/ 2897 h 19962"/>
                      <a:gd name="connsiteX400" fmla="*/ 89753 w 95838"/>
                      <a:gd name="connsiteY400" fmla="*/ 2852 h 19962"/>
                      <a:gd name="connsiteX401" fmla="*/ 89865 w 95838"/>
                      <a:gd name="connsiteY401" fmla="*/ 2852 h 19962"/>
                      <a:gd name="connsiteX402" fmla="*/ 89978 w 95838"/>
                      <a:gd name="connsiteY402" fmla="*/ 2829 h 19962"/>
                      <a:gd name="connsiteX403" fmla="*/ 90090 w 95838"/>
                      <a:gd name="connsiteY403" fmla="*/ 2807 h 19962"/>
                      <a:gd name="connsiteX404" fmla="*/ 90202 w 95838"/>
                      <a:gd name="connsiteY404" fmla="*/ 2784 h 19962"/>
                      <a:gd name="connsiteX405" fmla="*/ 90337 w 95838"/>
                      <a:gd name="connsiteY405" fmla="*/ 2762 h 19962"/>
                      <a:gd name="connsiteX406" fmla="*/ 90449 w 95838"/>
                      <a:gd name="connsiteY406" fmla="*/ 2740 h 19962"/>
                      <a:gd name="connsiteX407" fmla="*/ 90561 w 95838"/>
                      <a:gd name="connsiteY407" fmla="*/ 2717 h 19962"/>
                      <a:gd name="connsiteX408" fmla="*/ 90674 w 95838"/>
                      <a:gd name="connsiteY408" fmla="*/ 2672 h 19962"/>
                      <a:gd name="connsiteX409" fmla="*/ 90786 w 95838"/>
                      <a:gd name="connsiteY409" fmla="*/ 2650 h 19962"/>
                      <a:gd name="connsiteX410" fmla="*/ 90898 w 95838"/>
                      <a:gd name="connsiteY410" fmla="*/ 2605 h 19962"/>
                      <a:gd name="connsiteX411" fmla="*/ 91010 w 95838"/>
                      <a:gd name="connsiteY411" fmla="*/ 2582 h 19962"/>
                      <a:gd name="connsiteX412" fmla="*/ 91145 w 95838"/>
                      <a:gd name="connsiteY412" fmla="*/ 2537 h 19962"/>
                      <a:gd name="connsiteX413" fmla="*/ 91370 w 95838"/>
                      <a:gd name="connsiteY413" fmla="*/ 2470 h 19962"/>
                      <a:gd name="connsiteX414" fmla="*/ 91594 w 95838"/>
                      <a:gd name="connsiteY414" fmla="*/ 2380 h 19962"/>
                      <a:gd name="connsiteX415" fmla="*/ 91841 w 95838"/>
                      <a:gd name="connsiteY415" fmla="*/ 2290 h 19962"/>
                      <a:gd name="connsiteX416" fmla="*/ 92066 w 95838"/>
                      <a:gd name="connsiteY416" fmla="*/ 2223 h 19962"/>
                      <a:gd name="connsiteX417" fmla="*/ 92515 w 95838"/>
                      <a:gd name="connsiteY417" fmla="*/ 2043 h 19962"/>
                      <a:gd name="connsiteX418" fmla="*/ 92739 w 95838"/>
                      <a:gd name="connsiteY418" fmla="*/ 1976 h 19962"/>
                      <a:gd name="connsiteX419" fmla="*/ 92964 w 95838"/>
                      <a:gd name="connsiteY419" fmla="*/ 1886 h 19962"/>
                      <a:gd name="connsiteX420" fmla="*/ 93166 w 95838"/>
                      <a:gd name="connsiteY420" fmla="*/ 1819 h 19962"/>
                      <a:gd name="connsiteX421" fmla="*/ 93368 w 95838"/>
                      <a:gd name="connsiteY421" fmla="*/ 1751 h 19962"/>
                      <a:gd name="connsiteX422" fmla="*/ 93481 w 95838"/>
                      <a:gd name="connsiteY422" fmla="*/ 1707 h 19962"/>
                      <a:gd name="connsiteX423" fmla="*/ 93570 w 95838"/>
                      <a:gd name="connsiteY423" fmla="*/ 1684 h 19962"/>
                      <a:gd name="connsiteX424" fmla="*/ 93660 w 95838"/>
                      <a:gd name="connsiteY424" fmla="*/ 1662 h 19962"/>
                      <a:gd name="connsiteX425" fmla="*/ 93750 w 95838"/>
                      <a:gd name="connsiteY425" fmla="*/ 1639 h 19962"/>
                      <a:gd name="connsiteX426" fmla="*/ 93840 w 95838"/>
                      <a:gd name="connsiteY426" fmla="*/ 1617 h 19962"/>
                      <a:gd name="connsiteX427" fmla="*/ 93930 w 95838"/>
                      <a:gd name="connsiteY427" fmla="*/ 1594 h 19962"/>
                      <a:gd name="connsiteX428" fmla="*/ 93997 w 95838"/>
                      <a:gd name="connsiteY428" fmla="*/ 1572 h 19962"/>
                      <a:gd name="connsiteX429" fmla="*/ 94087 w 95838"/>
                      <a:gd name="connsiteY429" fmla="*/ 1549 h 19962"/>
                      <a:gd name="connsiteX430" fmla="*/ 94064 w 95838"/>
                      <a:gd name="connsiteY430" fmla="*/ 1549 h 19962"/>
                      <a:gd name="connsiteX431" fmla="*/ 94154 w 95838"/>
                      <a:gd name="connsiteY431" fmla="*/ 1549 h 19962"/>
                      <a:gd name="connsiteX432" fmla="*/ 94244 w 95838"/>
                      <a:gd name="connsiteY432" fmla="*/ 1527 h 19962"/>
                      <a:gd name="connsiteX433" fmla="*/ 94221 w 95838"/>
                      <a:gd name="connsiteY433" fmla="*/ 1527 h 19962"/>
                      <a:gd name="connsiteX434" fmla="*/ 94289 w 95838"/>
                      <a:gd name="connsiteY434" fmla="*/ 1527 h 19962"/>
                      <a:gd name="connsiteX435" fmla="*/ 94356 w 95838"/>
                      <a:gd name="connsiteY435" fmla="*/ 1505 h 19962"/>
                      <a:gd name="connsiteX436" fmla="*/ 94334 w 95838"/>
                      <a:gd name="connsiteY436" fmla="*/ 1505 h 19962"/>
                      <a:gd name="connsiteX437" fmla="*/ 94401 w 95838"/>
                      <a:gd name="connsiteY437" fmla="*/ 1505 h 19962"/>
                      <a:gd name="connsiteX438" fmla="*/ 94469 w 95838"/>
                      <a:gd name="connsiteY438" fmla="*/ 1505 h 19962"/>
                      <a:gd name="connsiteX439" fmla="*/ 94424 w 95838"/>
                      <a:gd name="connsiteY439" fmla="*/ 1505 h 19962"/>
                      <a:gd name="connsiteX440" fmla="*/ 94491 w 95838"/>
                      <a:gd name="connsiteY440" fmla="*/ 1505 h 19962"/>
                      <a:gd name="connsiteX441" fmla="*/ 94469 w 95838"/>
                      <a:gd name="connsiteY441" fmla="*/ 1505 h 19962"/>
                      <a:gd name="connsiteX442" fmla="*/ 94536 w 95838"/>
                      <a:gd name="connsiteY442" fmla="*/ 1505 h 19962"/>
                      <a:gd name="connsiteX443" fmla="*/ 94491 w 95838"/>
                      <a:gd name="connsiteY443" fmla="*/ 1505 h 19962"/>
                      <a:gd name="connsiteX444" fmla="*/ 94558 w 95838"/>
                      <a:gd name="connsiteY444" fmla="*/ 1505 h 19962"/>
                      <a:gd name="connsiteX445" fmla="*/ 94536 w 95838"/>
                      <a:gd name="connsiteY445" fmla="*/ 1505 h 19962"/>
                      <a:gd name="connsiteX446" fmla="*/ 94558 w 95838"/>
                      <a:gd name="connsiteY446" fmla="*/ 1505 h 19962"/>
                      <a:gd name="connsiteX447" fmla="*/ 94536 w 95838"/>
                      <a:gd name="connsiteY447" fmla="*/ 1505 h 19962"/>
                      <a:gd name="connsiteX448" fmla="*/ 94558 w 95838"/>
                      <a:gd name="connsiteY448" fmla="*/ 1527 h 19962"/>
                      <a:gd name="connsiteX449" fmla="*/ 94536 w 95838"/>
                      <a:gd name="connsiteY449" fmla="*/ 1505 h 19962"/>
                      <a:gd name="connsiteX450" fmla="*/ 94581 w 95838"/>
                      <a:gd name="connsiteY450" fmla="*/ 1527 h 19962"/>
                      <a:gd name="connsiteX451" fmla="*/ 94536 w 95838"/>
                      <a:gd name="connsiteY451" fmla="*/ 1505 h 19962"/>
                      <a:gd name="connsiteX452" fmla="*/ 94581 w 95838"/>
                      <a:gd name="connsiteY452" fmla="*/ 1527 h 19962"/>
                      <a:gd name="connsiteX453" fmla="*/ 94558 w 95838"/>
                      <a:gd name="connsiteY453" fmla="*/ 1505 h 19962"/>
                      <a:gd name="connsiteX454" fmla="*/ 94581 w 95838"/>
                      <a:gd name="connsiteY454" fmla="*/ 1527 h 19962"/>
                      <a:gd name="connsiteX455" fmla="*/ 94558 w 95838"/>
                      <a:gd name="connsiteY455" fmla="*/ 1505 h 19962"/>
                      <a:gd name="connsiteX456" fmla="*/ 94581 w 95838"/>
                      <a:gd name="connsiteY456" fmla="*/ 1527 h 19962"/>
                      <a:gd name="connsiteX457" fmla="*/ 94558 w 95838"/>
                      <a:gd name="connsiteY457" fmla="*/ 1505 h 19962"/>
                      <a:gd name="connsiteX458" fmla="*/ 94581 w 95838"/>
                      <a:gd name="connsiteY458" fmla="*/ 1527 h 19962"/>
                      <a:gd name="connsiteX459" fmla="*/ 94536 w 95838"/>
                      <a:gd name="connsiteY459" fmla="*/ 1505 h 19962"/>
                      <a:gd name="connsiteX460" fmla="*/ 94581 w 95838"/>
                      <a:gd name="connsiteY460" fmla="*/ 1505 h 19962"/>
                      <a:gd name="connsiteX461" fmla="*/ 94536 w 95838"/>
                      <a:gd name="connsiteY461" fmla="*/ 1505 h 19962"/>
                      <a:gd name="connsiteX462" fmla="*/ 94581 w 95838"/>
                      <a:gd name="connsiteY462" fmla="*/ 1505 h 19962"/>
                      <a:gd name="connsiteX463" fmla="*/ 94536 w 95838"/>
                      <a:gd name="connsiteY463" fmla="*/ 1482 h 19962"/>
                      <a:gd name="connsiteX464" fmla="*/ 94558 w 95838"/>
                      <a:gd name="connsiteY464" fmla="*/ 1505 h 19962"/>
                      <a:gd name="connsiteX465" fmla="*/ 94536 w 95838"/>
                      <a:gd name="connsiteY465" fmla="*/ 1482 h 19962"/>
                      <a:gd name="connsiteX466" fmla="*/ 94558 w 95838"/>
                      <a:gd name="connsiteY466" fmla="*/ 1505 h 19962"/>
                      <a:gd name="connsiteX467" fmla="*/ 94536 w 95838"/>
                      <a:gd name="connsiteY467" fmla="*/ 1482 h 19962"/>
                      <a:gd name="connsiteX468" fmla="*/ 94558 w 95838"/>
                      <a:gd name="connsiteY468" fmla="*/ 1505 h 19962"/>
                      <a:gd name="connsiteX469" fmla="*/ 94513 w 95838"/>
                      <a:gd name="connsiteY469" fmla="*/ 1460 h 19962"/>
                      <a:gd name="connsiteX470" fmla="*/ 94536 w 95838"/>
                      <a:gd name="connsiteY470" fmla="*/ 1482 h 19962"/>
                      <a:gd name="connsiteX471" fmla="*/ 94513 w 95838"/>
                      <a:gd name="connsiteY471" fmla="*/ 1460 h 19962"/>
                      <a:gd name="connsiteX472" fmla="*/ 94536 w 95838"/>
                      <a:gd name="connsiteY472" fmla="*/ 1482 h 19962"/>
                      <a:gd name="connsiteX473" fmla="*/ 94513 w 95838"/>
                      <a:gd name="connsiteY473" fmla="*/ 1460 h 19962"/>
                      <a:gd name="connsiteX474" fmla="*/ 94536 w 95838"/>
                      <a:gd name="connsiteY474" fmla="*/ 1482 h 19962"/>
                      <a:gd name="connsiteX475" fmla="*/ 94513 w 95838"/>
                      <a:gd name="connsiteY475" fmla="*/ 1437 h 19962"/>
                      <a:gd name="connsiteX476" fmla="*/ 94513 w 95838"/>
                      <a:gd name="connsiteY476" fmla="*/ 1460 h 19962"/>
                      <a:gd name="connsiteX477" fmla="*/ 94491 w 95838"/>
                      <a:gd name="connsiteY477" fmla="*/ 1437 h 19962"/>
                      <a:gd name="connsiteX478" fmla="*/ 94513 w 95838"/>
                      <a:gd name="connsiteY478" fmla="*/ 1460 h 19962"/>
                      <a:gd name="connsiteX479" fmla="*/ 94491 w 95838"/>
                      <a:gd name="connsiteY479" fmla="*/ 1415 h 19962"/>
                      <a:gd name="connsiteX480" fmla="*/ 94513 w 95838"/>
                      <a:gd name="connsiteY480" fmla="*/ 1460 h 19962"/>
                      <a:gd name="connsiteX481" fmla="*/ 94491 w 95838"/>
                      <a:gd name="connsiteY481" fmla="*/ 1415 h 19962"/>
                      <a:gd name="connsiteX482" fmla="*/ 94513 w 95838"/>
                      <a:gd name="connsiteY482" fmla="*/ 1437 h 19962"/>
                      <a:gd name="connsiteX483" fmla="*/ 94491 w 95838"/>
                      <a:gd name="connsiteY483" fmla="*/ 1415 h 19962"/>
                      <a:gd name="connsiteX484" fmla="*/ 94513 w 95838"/>
                      <a:gd name="connsiteY484" fmla="*/ 1437 h 19962"/>
                      <a:gd name="connsiteX485" fmla="*/ 94491 w 95838"/>
                      <a:gd name="connsiteY485" fmla="*/ 1415 h 19962"/>
                      <a:gd name="connsiteX486" fmla="*/ 94491 w 95838"/>
                      <a:gd name="connsiteY486" fmla="*/ 1415 h 19962"/>
                      <a:gd name="connsiteX487" fmla="*/ 94536 w 95838"/>
                      <a:gd name="connsiteY487" fmla="*/ 1437 h 19962"/>
                      <a:gd name="connsiteX488" fmla="*/ 94513 w 95838"/>
                      <a:gd name="connsiteY488" fmla="*/ 1392 h 19962"/>
                      <a:gd name="connsiteX489" fmla="*/ 94558 w 95838"/>
                      <a:gd name="connsiteY489" fmla="*/ 1415 h 19962"/>
                      <a:gd name="connsiteX490" fmla="*/ 94558 w 95838"/>
                      <a:gd name="connsiteY490" fmla="*/ 1392 h 19962"/>
                      <a:gd name="connsiteX491" fmla="*/ 94603 w 95838"/>
                      <a:gd name="connsiteY491" fmla="*/ 1415 h 19962"/>
                      <a:gd name="connsiteX492" fmla="*/ 94603 w 95838"/>
                      <a:gd name="connsiteY492" fmla="*/ 1392 h 19962"/>
                      <a:gd name="connsiteX493" fmla="*/ 94648 w 95838"/>
                      <a:gd name="connsiteY493" fmla="*/ 1415 h 19962"/>
                      <a:gd name="connsiteX494" fmla="*/ 94648 w 95838"/>
                      <a:gd name="connsiteY494" fmla="*/ 1392 h 19962"/>
                      <a:gd name="connsiteX495" fmla="*/ 94693 w 95838"/>
                      <a:gd name="connsiteY495" fmla="*/ 1415 h 19962"/>
                      <a:gd name="connsiteX496" fmla="*/ 94671 w 95838"/>
                      <a:gd name="connsiteY496" fmla="*/ 1392 h 19962"/>
                      <a:gd name="connsiteX497" fmla="*/ 94716 w 95838"/>
                      <a:gd name="connsiteY497" fmla="*/ 1415 h 19962"/>
                      <a:gd name="connsiteX498" fmla="*/ 94716 w 95838"/>
                      <a:gd name="connsiteY498" fmla="*/ 1392 h 19962"/>
                      <a:gd name="connsiteX499" fmla="*/ 94760 w 95838"/>
                      <a:gd name="connsiteY499" fmla="*/ 1437 h 19962"/>
                      <a:gd name="connsiteX500" fmla="*/ 94760 w 95838"/>
                      <a:gd name="connsiteY500" fmla="*/ 1415 h 19962"/>
                      <a:gd name="connsiteX501" fmla="*/ 94805 w 95838"/>
                      <a:gd name="connsiteY501" fmla="*/ 1460 h 19962"/>
                      <a:gd name="connsiteX502" fmla="*/ 94805 w 95838"/>
                      <a:gd name="connsiteY502" fmla="*/ 1437 h 19962"/>
                      <a:gd name="connsiteX503" fmla="*/ 94850 w 95838"/>
                      <a:gd name="connsiteY503" fmla="*/ 1482 h 19962"/>
                      <a:gd name="connsiteX504" fmla="*/ 94850 w 95838"/>
                      <a:gd name="connsiteY504" fmla="*/ 1460 h 19962"/>
                      <a:gd name="connsiteX505" fmla="*/ 94873 w 95838"/>
                      <a:gd name="connsiteY505" fmla="*/ 1505 h 19962"/>
                      <a:gd name="connsiteX506" fmla="*/ 94873 w 95838"/>
                      <a:gd name="connsiteY506" fmla="*/ 1482 h 19962"/>
                      <a:gd name="connsiteX507" fmla="*/ 94895 w 95838"/>
                      <a:gd name="connsiteY507" fmla="*/ 1505 h 19962"/>
                      <a:gd name="connsiteX508" fmla="*/ 94895 w 95838"/>
                      <a:gd name="connsiteY508" fmla="*/ 1482 h 19962"/>
                      <a:gd name="connsiteX509" fmla="*/ 94918 w 95838"/>
                      <a:gd name="connsiteY509" fmla="*/ 1482 h 19962"/>
                      <a:gd name="connsiteX510" fmla="*/ 94918 w 95838"/>
                      <a:gd name="connsiteY510" fmla="*/ 1505 h 19962"/>
                      <a:gd name="connsiteX511" fmla="*/ 94918 w 95838"/>
                      <a:gd name="connsiteY511" fmla="*/ 1482 h 19962"/>
                      <a:gd name="connsiteX512" fmla="*/ 94918 w 95838"/>
                      <a:gd name="connsiteY512" fmla="*/ 1505 h 19962"/>
                      <a:gd name="connsiteX513" fmla="*/ 94918 w 95838"/>
                      <a:gd name="connsiteY513" fmla="*/ 1482 h 19962"/>
                      <a:gd name="connsiteX514" fmla="*/ 94918 w 95838"/>
                      <a:gd name="connsiteY514" fmla="*/ 1505 h 19962"/>
                      <a:gd name="connsiteX515" fmla="*/ 94940 w 95838"/>
                      <a:gd name="connsiteY515" fmla="*/ 1482 h 19962"/>
                      <a:gd name="connsiteX516" fmla="*/ 94918 w 95838"/>
                      <a:gd name="connsiteY516" fmla="*/ 1505 h 19962"/>
                      <a:gd name="connsiteX517" fmla="*/ 94940 w 95838"/>
                      <a:gd name="connsiteY517" fmla="*/ 1482 h 19962"/>
                      <a:gd name="connsiteX518" fmla="*/ 94918 w 95838"/>
                      <a:gd name="connsiteY518" fmla="*/ 1527 h 19962"/>
                      <a:gd name="connsiteX519" fmla="*/ 94940 w 95838"/>
                      <a:gd name="connsiteY519" fmla="*/ 1505 h 19962"/>
                      <a:gd name="connsiteX520" fmla="*/ 94918 w 95838"/>
                      <a:gd name="connsiteY520" fmla="*/ 1527 h 19962"/>
                      <a:gd name="connsiteX521" fmla="*/ 94940 w 95838"/>
                      <a:gd name="connsiteY521" fmla="*/ 1527 h 19962"/>
                      <a:gd name="connsiteX522" fmla="*/ 94918 w 95838"/>
                      <a:gd name="connsiteY522" fmla="*/ 1549 h 19962"/>
                      <a:gd name="connsiteX523" fmla="*/ 94940 w 95838"/>
                      <a:gd name="connsiteY523" fmla="*/ 1549 h 19962"/>
                      <a:gd name="connsiteX524" fmla="*/ 94918 w 95838"/>
                      <a:gd name="connsiteY524" fmla="*/ 1572 h 19962"/>
                      <a:gd name="connsiteX525" fmla="*/ 94918 w 95838"/>
                      <a:gd name="connsiteY525" fmla="*/ 1572 h 19962"/>
                      <a:gd name="connsiteX526" fmla="*/ 94895 w 95838"/>
                      <a:gd name="connsiteY526" fmla="*/ 1594 h 19962"/>
                      <a:gd name="connsiteX527" fmla="*/ 94918 w 95838"/>
                      <a:gd name="connsiteY527" fmla="*/ 1594 h 19962"/>
                      <a:gd name="connsiteX528" fmla="*/ 94895 w 95838"/>
                      <a:gd name="connsiteY528" fmla="*/ 1617 h 19962"/>
                      <a:gd name="connsiteX529" fmla="*/ 94895 w 95838"/>
                      <a:gd name="connsiteY529" fmla="*/ 1617 h 19962"/>
                      <a:gd name="connsiteX530" fmla="*/ 94873 w 95838"/>
                      <a:gd name="connsiteY530" fmla="*/ 1662 h 19962"/>
                      <a:gd name="connsiteX531" fmla="*/ 94873 w 95838"/>
                      <a:gd name="connsiteY531" fmla="*/ 1639 h 19962"/>
                      <a:gd name="connsiteX532" fmla="*/ 94850 w 95838"/>
                      <a:gd name="connsiteY532" fmla="*/ 1684 h 19962"/>
                      <a:gd name="connsiteX533" fmla="*/ 94850 w 95838"/>
                      <a:gd name="connsiteY533" fmla="*/ 1684 h 19962"/>
                      <a:gd name="connsiteX534" fmla="*/ 94828 w 95838"/>
                      <a:gd name="connsiteY534" fmla="*/ 1707 h 19962"/>
                      <a:gd name="connsiteX535" fmla="*/ 94828 w 95838"/>
                      <a:gd name="connsiteY535" fmla="*/ 1707 h 19962"/>
                      <a:gd name="connsiteX536" fmla="*/ 94805 w 95838"/>
                      <a:gd name="connsiteY536" fmla="*/ 1729 h 19962"/>
                      <a:gd name="connsiteX537" fmla="*/ 94805 w 95838"/>
                      <a:gd name="connsiteY537" fmla="*/ 1729 h 19962"/>
                      <a:gd name="connsiteX538" fmla="*/ 94760 w 95838"/>
                      <a:gd name="connsiteY538" fmla="*/ 1774 h 19962"/>
                      <a:gd name="connsiteX539" fmla="*/ 94783 w 95838"/>
                      <a:gd name="connsiteY539" fmla="*/ 1774 h 19962"/>
                      <a:gd name="connsiteX540" fmla="*/ 94716 w 95838"/>
                      <a:gd name="connsiteY540" fmla="*/ 1841 h 19962"/>
                      <a:gd name="connsiteX541" fmla="*/ 94626 w 95838"/>
                      <a:gd name="connsiteY541" fmla="*/ 1909 h 19962"/>
                      <a:gd name="connsiteX542" fmla="*/ 94626 w 95838"/>
                      <a:gd name="connsiteY542" fmla="*/ 1886 h 19962"/>
                      <a:gd name="connsiteX543" fmla="*/ 94558 w 95838"/>
                      <a:gd name="connsiteY543" fmla="*/ 1954 h 19962"/>
                      <a:gd name="connsiteX544" fmla="*/ 94469 w 95838"/>
                      <a:gd name="connsiteY544" fmla="*/ 2021 h 19962"/>
                      <a:gd name="connsiteX545" fmla="*/ 94379 w 95838"/>
                      <a:gd name="connsiteY545" fmla="*/ 2088 h 19962"/>
                      <a:gd name="connsiteX546" fmla="*/ 94266 w 95838"/>
                      <a:gd name="connsiteY546" fmla="*/ 2156 h 19962"/>
                      <a:gd name="connsiteX547" fmla="*/ 94177 w 95838"/>
                      <a:gd name="connsiteY547" fmla="*/ 2201 h 19962"/>
                      <a:gd name="connsiteX548" fmla="*/ 94064 w 95838"/>
                      <a:gd name="connsiteY548" fmla="*/ 2268 h 19962"/>
                      <a:gd name="connsiteX549" fmla="*/ 94042 w 95838"/>
                      <a:gd name="connsiteY549" fmla="*/ 2268 h 19962"/>
                      <a:gd name="connsiteX550" fmla="*/ 93952 w 95838"/>
                      <a:gd name="connsiteY550" fmla="*/ 2290 h 19962"/>
                      <a:gd name="connsiteX551" fmla="*/ 93840 w 95838"/>
                      <a:gd name="connsiteY551" fmla="*/ 2335 h 19962"/>
                      <a:gd name="connsiteX552" fmla="*/ 93727 w 95838"/>
                      <a:gd name="connsiteY552" fmla="*/ 2358 h 19962"/>
                      <a:gd name="connsiteX553" fmla="*/ 93615 w 95838"/>
                      <a:gd name="connsiteY553" fmla="*/ 2380 h 19962"/>
                      <a:gd name="connsiteX554" fmla="*/ 93525 w 95838"/>
                      <a:gd name="connsiteY554" fmla="*/ 2403 h 19962"/>
                      <a:gd name="connsiteX555" fmla="*/ 93413 w 95838"/>
                      <a:gd name="connsiteY555" fmla="*/ 2425 h 19962"/>
                      <a:gd name="connsiteX556" fmla="*/ 93211 w 95838"/>
                      <a:gd name="connsiteY556" fmla="*/ 2448 h 19962"/>
                      <a:gd name="connsiteX557" fmla="*/ 93054 w 95838"/>
                      <a:gd name="connsiteY557" fmla="*/ 2470 h 19962"/>
                      <a:gd name="connsiteX558" fmla="*/ 92897 w 95838"/>
                      <a:gd name="connsiteY558" fmla="*/ 2493 h 19962"/>
                      <a:gd name="connsiteX559" fmla="*/ 92807 w 95838"/>
                      <a:gd name="connsiteY559" fmla="*/ 2515 h 19962"/>
                      <a:gd name="connsiteX560" fmla="*/ 92807 w 95838"/>
                      <a:gd name="connsiteY560" fmla="*/ 2493 h 19962"/>
                      <a:gd name="connsiteX561" fmla="*/ 92762 w 95838"/>
                      <a:gd name="connsiteY561" fmla="*/ 2515 h 19962"/>
                      <a:gd name="connsiteX562" fmla="*/ 92784 w 95838"/>
                      <a:gd name="connsiteY562" fmla="*/ 2493 h 19962"/>
                      <a:gd name="connsiteX563" fmla="*/ 92739 w 95838"/>
                      <a:gd name="connsiteY563" fmla="*/ 2493 h 19962"/>
                      <a:gd name="connsiteX564" fmla="*/ 92582 w 95838"/>
                      <a:gd name="connsiteY564" fmla="*/ 2717 h 19962"/>
                      <a:gd name="connsiteX565" fmla="*/ 92784 w 95838"/>
                      <a:gd name="connsiteY565" fmla="*/ 2897 h 19962"/>
                      <a:gd name="connsiteX566" fmla="*/ 92829 w 95838"/>
                      <a:gd name="connsiteY566" fmla="*/ 2874 h 19962"/>
                      <a:gd name="connsiteX567" fmla="*/ 92874 w 95838"/>
                      <a:gd name="connsiteY567" fmla="*/ 2874 h 19962"/>
                      <a:gd name="connsiteX568" fmla="*/ 92986 w 95838"/>
                      <a:gd name="connsiteY568" fmla="*/ 2829 h 19962"/>
                      <a:gd name="connsiteX569" fmla="*/ 93121 w 95838"/>
                      <a:gd name="connsiteY569" fmla="*/ 2784 h 19962"/>
                      <a:gd name="connsiteX570" fmla="*/ 93278 w 95838"/>
                      <a:gd name="connsiteY570" fmla="*/ 2717 h 19962"/>
                      <a:gd name="connsiteX571" fmla="*/ 93481 w 95838"/>
                      <a:gd name="connsiteY571" fmla="*/ 2627 h 19962"/>
                      <a:gd name="connsiteX572" fmla="*/ 93570 w 95838"/>
                      <a:gd name="connsiteY572" fmla="*/ 2605 h 19962"/>
                      <a:gd name="connsiteX573" fmla="*/ 93683 w 95838"/>
                      <a:gd name="connsiteY573" fmla="*/ 2560 h 19962"/>
                      <a:gd name="connsiteX574" fmla="*/ 93795 w 95838"/>
                      <a:gd name="connsiteY574" fmla="*/ 2515 h 19962"/>
                      <a:gd name="connsiteX575" fmla="*/ 93885 w 95838"/>
                      <a:gd name="connsiteY575" fmla="*/ 2470 h 19962"/>
                      <a:gd name="connsiteX576" fmla="*/ 93997 w 95838"/>
                      <a:gd name="connsiteY576" fmla="*/ 2403 h 19962"/>
                      <a:gd name="connsiteX577" fmla="*/ 94087 w 95838"/>
                      <a:gd name="connsiteY577" fmla="*/ 2380 h 19962"/>
                      <a:gd name="connsiteX578" fmla="*/ 94109 w 95838"/>
                      <a:gd name="connsiteY578" fmla="*/ 2380 h 19962"/>
                      <a:gd name="connsiteX579" fmla="*/ 94221 w 95838"/>
                      <a:gd name="connsiteY579" fmla="*/ 2335 h 19962"/>
                      <a:gd name="connsiteX580" fmla="*/ 94334 w 95838"/>
                      <a:gd name="connsiteY580" fmla="*/ 2313 h 19962"/>
                      <a:gd name="connsiteX581" fmla="*/ 94446 w 95838"/>
                      <a:gd name="connsiteY581" fmla="*/ 2268 h 19962"/>
                      <a:gd name="connsiteX582" fmla="*/ 94558 w 95838"/>
                      <a:gd name="connsiteY582" fmla="*/ 2246 h 19962"/>
                      <a:gd name="connsiteX583" fmla="*/ 94671 w 95838"/>
                      <a:gd name="connsiteY583" fmla="*/ 2223 h 19962"/>
                      <a:gd name="connsiteX584" fmla="*/ 94783 w 95838"/>
                      <a:gd name="connsiteY584" fmla="*/ 2178 h 19962"/>
                      <a:gd name="connsiteX585" fmla="*/ 94895 w 95838"/>
                      <a:gd name="connsiteY585" fmla="*/ 2133 h 19962"/>
                      <a:gd name="connsiteX586" fmla="*/ 94985 w 95838"/>
                      <a:gd name="connsiteY586" fmla="*/ 2111 h 19962"/>
                      <a:gd name="connsiteX587" fmla="*/ 95030 w 95838"/>
                      <a:gd name="connsiteY587" fmla="*/ 2088 h 19962"/>
                      <a:gd name="connsiteX588" fmla="*/ 95075 w 95838"/>
                      <a:gd name="connsiteY588" fmla="*/ 2066 h 19962"/>
                      <a:gd name="connsiteX589" fmla="*/ 95120 w 95838"/>
                      <a:gd name="connsiteY589" fmla="*/ 2043 h 19962"/>
                      <a:gd name="connsiteX590" fmla="*/ 95165 w 95838"/>
                      <a:gd name="connsiteY590" fmla="*/ 2021 h 19962"/>
                      <a:gd name="connsiteX591" fmla="*/ 95209 w 95838"/>
                      <a:gd name="connsiteY591" fmla="*/ 1976 h 19962"/>
                      <a:gd name="connsiteX592" fmla="*/ 95254 w 95838"/>
                      <a:gd name="connsiteY592" fmla="*/ 1954 h 19962"/>
                      <a:gd name="connsiteX593" fmla="*/ 95299 w 95838"/>
                      <a:gd name="connsiteY593" fmla="*/ 1931 h 19962"/>
                      <a:gd name="connsiteX594" fmla="*/ 95344 w 95838"/>
                      <a:gd name="connsiteY594" fmla="*/ 1909 h 19962"/>
                      <a:gd name="connsiteX595" fmla="*/ 95389 w 95838"/>
                      <a:gd name="connsiteY595" fmla="*/ 1864 h 19962"/>
                      <a:gd name="connsiteX596" fmla="*/ 95412 w 95838"/>
                      <a:gd name="connsiteY596" fmla="*/ 1819 h 19962"/>
                      <a:gd name="connsiteX597" fmla="*/ 95457 w 95838"/>
                      <a:gd name="connsiteY597" fmla="*/ 1774 h 19962"/>
                      <a:gd name="connsiteX598" fmla="*/ 95479 w 95838"/>
                      <a:gd name="connsiteY598" fmla="*/ 1729 h 19962"/>
                      <a:gd name="connsiteX599" fmla="*/ 95501 w 95838"/>
                      <a:gd name="connsiteY599" fmla="*/ 1684 h 19962"/>
                      <a:gd name="connsiteX600" fmla="*/ 95546 w 95838"/>
                      <a:gd name="connsiteY600" fmla="*/ 1639 h 19962"/>
                      <a:gd name="connsiteX601" fmla="*/ 95546 w 95838"/>
                      <a:gd name="connsiteY601" fmla="*/ 1594 h 19962"/>
                      <a:gd name="connsiteX602" fmla="*/ 95569 w 95838"/>
                      <a:gd name="connsiteY602" fmla="*/ 1572 h 19962"/>
                      <a:gd name="connsiteX603" fmla="*/ 95591 w 95838"/>
                      <a:gd name="connsiteY603" fmla="*/ 1505 h 19962"/>
                      <a:gd name="connsiteX604" fmla="*/ 95614 w 95838"/>
                      <a:gd name="connsiteY604" fmla="*/ 1437 h 19962"/>
                      <a:gd name="connsiteX605" fmla="*/ 95659 w 95838"/>
                      <a:gd name="connsiteY605" fmla="*/ 1392 h 19962"/>
                      <a:gd name="connsiteX606" fmla="*/ 95681 w 95838"/>
                      <a:gd name="connsiteY606" fmla="*/ 1325 h 19962"/>
                      <a:gd name="connsiteX607" fmla="*/ 95726 w 95838"/>
                      <a:gd name="connsiteY607" fmla="*/ 1280 h 19962"/>
                      <a:gd name="connsiteX608" fmla="*/ 95749 w 95838"/>
                      <a:gd name="connsiteY608" fmla="*/ 1213 h 19962"/>
                      <a:gd name="connsiteX609" fmla="*/ 95771 w 95838"/>
                      <a:gd name="connsiteY609" fmla="*/ 1145 h 19962"/>
                      <a:gd name="connsiteX610" fmla="*/ 95793 w 95838"/>
                      <a:gd name="connsiteY610" fmla="*/ 1078 h 19962"/>
                      <a:gd name="connsiteX611" fmla="*/ 95816 w 95838"/>
                      <a:gd name="connsiteY611" fmla="*/ 1011 h 19962"/>
                      <a:gd name="connsiteX612" fmla="*/ 95838 w 95838"/>
                      <a:gd name="connsiteY612" fmla="*/ 921 h 19962"/>
                      <a:gd name="connsiteX613" fmla="*/ 95838 w 95838"/>
                      <a:gd name="connsiteY613" fmla="*/ 876 h 19962"/>
                      <a:gd name="connsiteX614" fmla="*/ 95838 w 95838"/>
                      <a:gd name="connsiteY614" fmla="*/ 853 h 19962"/>
                      <a:gd name="connsiteX615" fmla="*/ 95793 w 95838"/>
                      <a:gd name="connsiteY615" fmla="*/ 786 h 19962"/>
                      <a:gd name="connsiteX616" fmla="*/ 95771 w 95838"/>
                      <a:gd name="connsiteY616" fmla="*/ 741 h 19962"/>
                      <a:gd name="connsiteX617" fmla="*/ 95726 w 95838"/>
                      <a:gd name="connsiteY617" fmla="*/ 674 h 19962"/>
                      <a:gd name="connsiteX618" fmla="*/ 95704 w 95838"/>
                      <a:gd name="connsiteY618" fmla="*/ 606 h 19962"/>
                      <a:gd name="connsiteX619" fmla="*/ 95659 w 95838"/>
                      <a:gd name="connsiteY619" fmla="*/ 561 h 19962"/>
                      <a:gd name="connsiteX620" fmla="*/ 95614 w 95838"/>
                      <a:gd name="connsiteY620" fmla="*/ 494 h 19962"/>
                      <a:gd name="connsiteX621" fmla="*/ 95569 w 95838"/>
                      <a:gd name="connsiteY621" fmla="*/ 449 h 19962"/>
                      <a:gd name="connsiteX622" fmla="*/ 95524 w 95838"/>
                      <a:gd name="connsiteY622" fmla="*/ 404 h 19962"/>
                      <a:gd name="connsiteX623" fmla="*/ 95479 w 95838"/>
                      <a:gd name="connsiteY623" fmla="*/ 359 h 19962"/>
                      <a:gd name="connsiteX624" fmla="*/ 95412 w 95838"/>
                      <a:gd name="connsiteY624" fmla="*/ 314 h 19962"/>
                      <a:gd name="connsiteX625" fmla="*/ 95367 w 95838"/>
                      <a:gd name="connsiteY625" fmla="*/ 269 h 19962"/>
                      <a:gd name="connsiteX626" fmla="*/ 95299 w 95838"/>
                      <a:gd name="connsiteY626" fmla="*/ 247 h 19962"/>
                      <a:gd name="connsiteX627" fmla="*/ 95254 w 95838"/>
                      <a:gd name="connsiteY627" fmla="*/ 202 h 19962"/>
                      <a:gd name="connsiteX628" fmla="*/ 95187 w 95838"/>
                      <a:gd name="connsiteY628" fmla="*/ 180 h 19962"/>
                      <a:gd name="connsiteX629" fmla="*/ 95142 w 95838"/>
                      <a:gd name="connsiteY629" fmla="*/ 157 h 19962"/>
                      <a:gd name="connsiteX630" fmla="*/ 95075 w 95838"/>
                      <a:gd name="connsiteY630" fmla="*/ 135 h 19962"/>
                      <a:gd name="connsiteX631" fmla="*/ 95030 w 95838"/>
                      <a:gd name="connsiteY631" fmla="*/ 112 h 19962"/>
                      <a:gd name="connsiteX632" fmla="*/ 94963 w 95838"/>
                      <a:gd name="connsiteY632" fmla="*/ 90 h 19962"/>
                      <a:gd name="connsiteX633" fmla="*/ 94918 w 95838"/>
                      <a:gd name="connsiteY633" fmla="*/ 67 h 19962"/>
                      <a:gd name="connsiteX634" fmla="*/ 94850 w 95838"/>
                      <a:gd name="connsiteY634" fmla="*/ 45 h 19962"/>
                      <a:gd name="connsiteX635" fmla="*/ 94738 w 95838"/>
                      <a:gd name="connsiteY635" fmla="*/ 22 h 19962"/>
                      <a:gd name="connsiteX636" fmla="*/ 94626 w 95838"/>
                      <a:gd name="connsiteY636" fmla="*/ 22 h 19962"/>
                      <a:gd name="connsiteX637" fmla="*/ 94513 w 95838"/>
                      <a:gd name="connsiteY637" fmla="*/ 0 h 19962"/>
                      <a:gd name="connsiteX638" fmla="*/ 94401 w 95838"/>
                      <a:gd name="connsiteY638" fmla="*/ 0 h 19962"/>
                      <a:gd name="connsiteX639" fmla="*/ 94289 w 95838"/>
                      <a:gd name="connsiteY639" fmla="*/ 0 h 19962"/>
                      <a:gd name="connsiteX640" fmla="*/ 94177 w 95838"/>
                      <a:gd name="connsiteY640" fmla="*/ 0 h 19962"/>
                      <a:gd name="connsiteX641" fmla="*/ 94064 w 95838"/>
                      <a:gd name="connsiteY641" fmla="*/ 0 h 19962"/>
                      <a:gd name="connsiteX642" fmla="*/ 93974 w 95838"/>
                      <a:gd name="connsiteY642" fmla="*/ 22 h 19962"/>
                      <a:gd name="connsiteX643" fmla="*/ 93862 w 95838"/>
                      <a:gd name="connsiteY643" fmla="*/ 22 h 19962"/>
                      <a:gd name="connsiteX644" fmla="*/ 93750 w 95838"/>
                      <a:gd name="connsiteY644" fmla="*/ 45 h 19962"/>
                      <a:gd name="connsiteX645" fmla="*/ 93638 w 95838"/>
                      <a:gd name="connsiteY645" fmla="*/ 67 h 19962"/>
                      <a:gd name="connsiteX646" fmla="*/ 93525 w 95838"/>
                      <a:gd name="connsiteY646" fmla="*/ 67 h 19962"/>
                      <a:gd name="connsiteX647" fmla="*/ 93413 w 95838"/>
                      <a:gd name="connsiteY647" fmla="*/ 90 h 19962"/>
                      <a:gd name="connsiteX648" fmla="*/ 93278 w 95838"/>
                      <a:gd name="connsiteY648" fmla="*/ 112 h 19962"/>
                      <a:gd name="connsiteX649" fmla="*/ 93166 w 95838"/>
                      <a:gd name="connsiteY649" fmla="*/ 135 h 19962"/>
                      <a:gd name="connsiteX650" fmla="*/ 93054 w 95838"/>
                      <a:gd name="connsiteY650" fmla="*/ 157 h 19962"/>
                      <a:gd name="connsiteX651" fmla="*/ 92942 w 95838"/>
                      <a:gd name="connsiteY651" fmla="*/ 202 h 19962"/>
                      <a:gd name="connsiteX652" fmla="*/ 92717 w 95838"/>
                      <a:gd name="connsiteY652" fmla="*/ 247 h 19962"/>
                      <a:gd name="connsiteX653" fmla="*/ 92470 w 95838"/>
                      <a:gd name="connsiteY653" fmla="*/ 314 h 19962"/>
                      <a:gd name="connsiteX654" fmla="*/ 92246 w 95838"/>
                      <a:gd name="connsiteY654" fmla="*/ 382 h 19962"/>
                      <a:gd name="connsiteX655" fmla="*/ 91998 w 95838"/>
                      <a:gd name="connsiteY655" fmla="*/ 449 h 19962"/>
                      <a:gd name="connsiteX656" fmla="*/ 91527 w 95838"/>
                      <a:gd name="connsiteY656" fmla="*/ 561 h 19962"/>
                      <a:gd name="connsiteX657" fmla="*/ 91302 w 95838"/>
                      <a:gd name="connsiteY657" fmla="*/ 629 h 19962"/>
                      <a:gd name="connsiteX658" fmla="*/ 91078 w 95838"/>
                      <a:gd name="connsiteY658" fmla="*/ 696 h 19962"/>
                      <a:gd name="connsiteX659" fmla="*/ 90853 w 95838"/>
                      <a:gd name="connsiteY659" fmla="*/ 741 h 19962"/>
                      <a:gd name="connsiteX660" fmla="*/ 90651 w 95838"/>
                      <a:gd name="connsiteY660" fmla="*/ 808 h 19962"/>
                      <a:gd name="connsiteX661" fmla="*/ 90539 w 95838"/>
                      <a:gd name="connsiteY661" fmla="*/ 831 h 19962"/>
                      <a:gd name="connsiteX662" fmla="*/ 90449 w 95838"/>
                      <a:gd name="connsiteY662" fmla="*/ 853 h 19962"/>
                      <a:gd name="connsiteX663" fmla="*/ 90359 w 95838"/>
                      <a:gd name="connsiteY663" fmla="*/ 853 h 19962"/>
                      <a:gd name="connsiteX664" fmla="*/ 90247 w 95838"/>
                      <a:gd name="connsiteY664" fmla="*/ 876 h 19962"/>
                      <a:gd name="connsiteX665" fmla="*/ 90157 w 95838"/>
                      <a:gd name="connsiteY665" fmla="*/ 898 h 19962"/>
                      <a:gd name="connsiteX666" fmla="*/ 90090 w 95838"/>
                      <a:gd name="connsiteY666" fmla="*/ 898 h 19962"/>
                      <a:gd name="connsiteX667" fmla="*/ 90000 w 95838"/>
                      <a:gd name="connsiteY667" fmla="*/ 921 h 19962"/>
                      <a:gd name="connsiteX668" fmla="*/ 89910 w 95838"/>
                      <a:gd name="connsiteY668" fmla="*/ 921 h 19962"/>
                      <a:gd name="connsiteX669" fmla="*/ 89843 w 95838"/>
                      <a:gd name="connsiteY669" fmla="*/ 943 h 19962"/>
                      <a:gd name="connsiteX670" fmla="*/ 89753 w 95838"/>
                      <a:gd name="connsiteY670" fmla="*/ 943 h 19962"/>
                      <a:gd name="connsiteX671" fmla="*/ 89775 w 95838"/>
                      <a:gd name="connsiteY671" fmla="*/ 943 h 19962"/>
                      <a:gd name="connsiteX672" fmla="*/ 89708 w 95838"/>
                      <a:gd name="connsiteY672" fmla="*/ 943 h 19962"/>
                      <a:gd name="connsiteX673" fmla="*/ 89641 w 95838"/>
                      <a:gd name="connsiteY673" fmla="*/ 943 h 19962"/>
                      <a:gd name="connsiteX674" fmla="*/ 89641 w 95838"/>
                      <a:gd name="connsiteY674" fmla="*/ 943 h 1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</a:cxnLst>
                    <a:rect l="l" t="t" r="r" b="b"/>
                    <a:pathLst>
                      <a:path w="95838" h="19962">
                        <a:moveTo>
                          <a:pt x="89641" y="943"/>
                        </a:moveTo>
                        <a:lnTo>
                          <a:pt x="89236" y="943"/>
                        </a:lnTo>
                        <a:lnTo>
                          <a:pt x="88832" y="943"/>
                        </a:lnTo>
                        <a:lnTo>
                          <a:pt x="88540" y="966"/>
                        </a:lnTo>
                        <a:lnTo>
                          <a:pt x="88406" y="966"/>
                        </a:lnTo>
                        <a:lnTo>
                          <a:pt x="88001" y="966"/>
                        </a:lnTo>
                        <a:lnTo>
                          <a:pt x="87575" y="988"/>
                        </a:lnTo>
                        <a:lnTo>
                          <a:pt x="87171" y="988"/>
                        </a:lnTo>
                        <a:lnTo>
                          <a:pt x="86766" y="1011"/>
                        </a:lnTo>
                        <a:lnTo>
                          <a:pt x="86362" y="1033"/>
                        </a:lnTo>
                        <a:lnTo>
                          <a:pt x="85936" y="1055"/>
                        </a:lnTo>
                        <a:lnTo>
                          <a:pt x="85531" y="1078"/>
                        </a:lnTo>
                        <a:lnTo>
                          <a:pt x="85127" y="1100"/>
                        </a:lnTo>
                        <a:lnTo>
                          <a:pt x="84723" y="1123"/>
                        </a:lnTo>
                        <a:lnTo>
                          <a:pt x="84296" y="1145"/>
                        </a:lnTo>
                        <a:lnTo>
                          <a:pt x="83892" y="1168"/>
                        </a:lnTo>
                        <a:lnTo>
                          <a:pt x="83690" y="1190"/>
                        </a:lnTo>
                        <a:lnTo>
                          <a:pt x="83488" y="1213"/>
                        </a:lnTo>
                        <a:lnTo>
                          <a:pt x="83084" y="1235"/>
                        </a:lnTo>
                        <a:lnTo>
                          <a:pt x="82680" y="1280"/>
                        </a:lnTo>
                        <a:lnTo>
                          <a:pt x="82275" y="1325"/>
                        </a:lnTo>
                        <a:lnTo>
                          <a:pt x="81849" y="1370"/>
                        </a:lnTo>
                        <a:lnTo>
                          <a:pt x="81444" y="1415"/>
                        </a:lnTo>
                        <a:lnTo>
                          <a:pt x="81040" y="1460"/>
                        </a:lnTo>
                        <a:lnTo>
                          <a:pt x="80636" y="1505"/>
                        </a:lnTo>
                        <a:lnTo>
                          <a:pt x="80232" y="1549"/>
                        </a:lnTo>
                        <a:lnTo>
                          <a:pt x="80142" y="1549"/>
                        </a:lnTo>
                        <a:lnTo>
                          <a:pt x="79828" y="1594"/>
                        </a:lnTo>
                        <a:lnTo>
                          <a:pt x="79424" y="1662"/>
                        </a:lnTo>
                        <a:lnTo>
                          <a:pt x="79019" y="1729"/>
                        </a:lnTo>
                        <a:lnTo>
                          <a:pt x="78615" y="1796"/>
                        </a:lnTo>
                        <a:lnTo>
                          <a:pt x="78233" y="1864"/>
                        </a:lnTo>
                        <a:lnTo>
                          <a:pt x="77829" y="1931"/>
                        </a:lnTo>
                        <a:lnTo>
                          <a:pt x="77425" y="1999"/>
                        </a:lnTo>
                        <a:lnTo>
                          <a:pt x="77021" y="2066"/>
                        </a:lnTo>
                        <a:lnTo>
                          <a:pt x="76617" y="2156"/>
                        </a:lnTo>
                        <a:lnTo>
                          <a:pt x="76213" y="2223"/>
                        </a:lnTo>
                        <a:lnTo>
                          <a:pt x="75808" y="2313"/>
                        </a:lnTo>
                        <a:lnTo>
                          <a:pt x="75427" y="2380"/>
                        </a:lnTo>
                        <a:lnTo>
                          <a:pt x="75022" y="2470"/>
                        </a:lnTo>
                        <a:lnTo>
                          <a:pt x="74618" y="2560"/>
                        </a:lnTo>
                        <a:lnTo>
                          <a:pt x="74214" y="2650"/>
                        </a:lnTo>
                        <a:lnTo>
                          <a:pt x="73810" y="2740"/>
                        </a:lnTo>
                        <a:lnTo>
                          <a:pt x="73428" y="2829"/>
                        </a:lnTo>
                        <a:lnTo>
                          <a:pt x="73024" y="2919"/>
                        </a:lnTo>
                        <a:lnTo>
                          <a:pt x="72620" y="3009"/>
                        </a:lnTo>
                        <a:lnTo>
                          <a:pt x="72215" y="3121"/>
                        </a:lnTo>
                        <a:lnTo>
                          <a:pt x="71834" y="3211"/>
                        </a:lnTo>
                        <a:lnTo>
                          <a:pt x="71430" y="3323"/>
                        </a:lnTo>
                        <a:lnTo>
                          <a:pt x="71025" y="3436"/>
                        </a:lnTo>
                        <a:lnTo>
                          <a:pt x="70621" y="3525"/>
                        </a:lnTo>
                        <a:lnTo>
                          <a:pt x="70239" y="3638"/>
                        </a:lnTo>
                        <a:lnTo>
                          <a:pt x="69835" y="3750"/>
                        </a:lnTo>
                        <a:lnTo>
                          <a:pt x="69431" y="3862"/>
                        </a:lnTo>
                        <a:lnTo>
                          <a:pt x="69049" y="3975"/>
                        </a:lnTo>
                        <a:lnTo>
                          <a:pt x="68645" y="4109"/>
                        </a:lnTo>
                        <a:lnTo>
                          <a:pt x="68241" y="4222"/>
                        </a:lnTo>
                        <a:lnTo>
                          <a:pt x="67859" y="4356"/>
                        </a:lnTo>
                        <a:lnTo>
                          <a:pt x="67455" y="4469"/>
                        </a:lnTo>
                        <a:lnTo>
                          <a:pt x="67051" y="4603"/>
                        </a:lnTo>
                        <a:lnTo>
                          <a:pt x="66669" y="4738"/>
                        </a:lnTo>
                        <a:lnTo>
                          <a:pt x="66265" y="4873"/>
                        </a:lnTo>
                        <a:lnTo>
                          <a:pt x="65861" y="5008"/>
                        </a:lnTo>
                        <a:lnTo>
                          <a:pt x="65479" y="5142"/>
                        </a:lnTo>
                        <a:lnTo>
                          <a:pt x="65142" y="5254"/>
                        </a:lnTo>
                        <a:lnTo>
                          <a:pt x="65075" y="5277"/>
                        </a:lnTo>
                        <a:lnTo>
                          <a:pt x="64671" y="5434"/>
                        </a:lnTo>
                        <a:lnTo>
                          <a:pt x="64289" y="5569"/>
                        </a:lnTo>
                        <a:lnTo>
                          <a:pt x="63885" y="5726"/>
                        </a:lnTo>
                        <a:lnTo>
                          <a:pt x="63436" y="5883"/>
                        </a:lnTo>
                        <a:lnTo>
                          <a:pt x="62986" y="6063"/>
                        </a:lnTo>
                        <a:lnTo>
                          <a:pt x="62515" y="6243"/>
                        </a:lnTo>
                        <a:lnTo>
                          <a:pt x="62066" y="6400"/>
                        </a:lnTo>
                        <a:lnTo>
                          <a:pt x="61594" y="6557"/>
                        </a:lnTo>
                        <a:lnTo>
                          <a:pt x="61145" y="6737"/>
                        </a:lnTo>
                        <a:lnTo>
                          <a:pt x="60674" y="6894"/>
                        </a:lnTo>
                        <a:lnTo>
                          <a:pt x="60225" y="7051"/>
                        </a:lnTo>
                        <a:lnTo>
                          <a:pt x="59753" y="7208"/>
                        </a:lnTo>
                        <a:lnTo>
                          <a:pt x="59281" y="7388"/>
                        </a:lnTo>
                        <a:lnTo>
                          <a:pt x="58810" y="7545"/>
                        </a:lnTo>
                        <a:lnTo>
                          <a:pt x="58361" y="7702"/>
                        </a:lnTo>
                        <a:lnTo>
                          <a:pt x="57889" y="7859"/>
                        </a:lnTo>
                        <a:lnTo>
                          <a:pt x="57418" y="7994"/>
                        </a:lnTo>
                        <a:lnTo>
                          <a:pt x="56946" y="8151"/>
                        </a:lnTo>
                        <a:lnTo>
                          <a:pt x="56474" y="8308"/>
                        </a:lnTo>
                        <a:lnTo>
                          <a:pt x="56003" y="8466"/>
                        </a:lnTo>
                        <a:lnTo>
                          <a:pt x="55531" y="8600"/>
                        </a:lnTo>
                        <a:lnTo>
                          <a:pt x="55060" y="8757"/>
                        </a:lnTo>
                        <a:lnTo>
                          <a:pt x="54588" y="8915"/>
                        </a:lnTo>
                        <a:lnTo>
                          <a:pt x="54117" y="9049"/>
                        </a:lnTo>
                        <a:lnTo>
                          <a:pt x="53623" y="9207"/>
                        </a:lnTo>
                        <a:lnTo>
                          <a:pt x="53151" y="9341"/>
                        </a:lnTo>
                        <a:lnTo>
                          <a:pt x="52680" y="9476"/>
                        </a:lnTo>
                        <a:lnTo>
                          <a:pt x="52208" y="9611"/>
                        </a:lnTo>
                        <a:lnTo>
                          <a:pt x="51714" y="9768"/>
                        </a:lnTo>
                        <a:lnTo>
                          <a:pt x="51243" y="9903"/>
                        </a:lnTo>
                        <a:lnTo>
                          <a:pt x="50748" y="10037"/>
                        </a:lnTo>
                        <a:lnTo>
                          <a:pt x="50277" y="10172"/>
                        </a:lnTo>
                        <a:lnTo>
                          <a:pt x="49783" y="10307"/>
                        </a:lnTo>
                        <a:lnTo>
                          <a:pt x="49311" y="10442"/>
                        </a:lnTo>
                        <a:lnTo>
                          <a:pt x="48817" y="10554"/>
                        </a:lnTo>
                        <a:lnTo>
                          <a:pt x="48346" y="10689"/>
                        </a:lnTo>
                        <a:lnTo>
                          <a:pt x="47852" y="10823"/>
                        </a:lnTo>
                        <a:lnTo>
                          <a:pt x="47358" y="10958"/>
                        </a:lnTo>
                        <a:lnTo>
                          <a:pt x="46886" y="11070"/>
                        </a:lnTo>
                        <a:lnTo>
                          <a:pt x="46392" y="11205"/>
                        </a:lnTo>
                        <a:lnTo>
                          <a:pt x="45898" y="11317"/>
                        </a:lnTo>
                        <a:lnTo>
                          <a:pt x="45719" y="11362"/>
                        </a:lnTo>
                        <a:lnTo>
                          <a:pt x="45404" y="11452"/>
                        </a:lnTo>
                        <a:lnTo>
                          <a:pt x="44933" y="11564"/>
                        </a:lnTo>
                        <a:lnTo>
                          <a:pt x="44439" y="11677"/>
                        </a:lnTo>
                        <a:lnTo>
                          <a:pt x="43945" y="11811"/>
                        </a:lnTo>
                        <a:lnTo>
                          <a:pt x="43451" y="11924"/>
                        </a:lnTo>
                        <a:lnTo>
                          <a:pt x="42957" y="12036"/>
                        </a:lnTo>
                        <a:lnTo>
                          <a:pt x="42463" y="12148"/>
                        </a:lnTo>
                        <a:lnTo>
                          <a:pt x="41969" y="12260"/>
                        </a:lnTo>
                        <a:lnTo>
                          <a:pt x="41474" y="12373"/>
                        </a:lnTo>
                        <a:lnTo>
                          <a:pt x="41003" y="12485"/>
                        </a:lnTo>
                        <a:lnTo>
                          <a:pt x="40509" y="12597"/>
                        </a:lnTo>
                        <a:lnTo>
                          <a:pt x="40015" y="12710"/>
                        </a:lnTo>
                        <a:lnTo>
                          <a:pt x="39498" y="12799"/>
                        </a:lnTo>
                        <a:lnTo>
                          <a:pt x="39004" y="12912"/>
                        </a:lnTo>
                        <a:lnTo>
                          <a:pt x="38510" y="13024"/>
                        </a:lnTo>
                        <a:lnTo>
                          <a:pt x="38016" y="13114"/>
                        </a:lnTo>
                        <a:lnTo>
                          <a:pt x="37522" y="13226"/>
                        </a:lnTo>
                        <a:lnTo>
                          <a:pt x="37028" y="13316"/>
                        </a:lnTo>
                        <a:lnTo>
                          <a:pt x="36534" y="13406"/>
                        </a:lnTo>
                        <a:lnTo>
                          <a:pt x="36040" y="13518"/>
                        </a:lnTo>
                        <a:lnTo>
                          <a:pt x="35524" y="13608"/>
                        </a:lnTo>
                        <a:lnTo>
                          <a:pt x="35030" y="13698"/>
                        </a:lnTo>
                        <a:lnTo>
                          <a:pt x="34536" y="13787"/>
                        </a:lnTo>
                        <a:lnTo>
                          <a:pt x="34042" y="13877"/>
                        </a:lnTo>
                        <a:lnTo>
                          <a:pt x="33548" y="13967"/>
                        </a:lnTo>
                        <a:lnTo>
                          <a:pt x="33031" y="14057"/>
                        </a:lnTo>
                        <a:lnTo>
                          <a:pt x="32537" y="14147"/>
                        </a:lnTo>
                        <a:lnTo>
                          <a:pt x="32043" y="14237"/>
                        </a:lnTo>
                        <a:lnTo>
                          <a:pt x="31549" y="14326"/>
                        </a:lnTo>
                        <a:lnTo>
                          <a:pt x="31033" y="14394"/>
                        </a:lnTo>
                        <a:lnTo>
                          <a:pt x="30539" y="14484"/>
                        </a:lnTo>
                        <a:lnTo>
                          <a:pt x="30045" y="14551"/>
                        </a:lnTo>
                        <a:lnTo>
                          <a:pt x="29528" y="14641"/>
                        </a:lnTo>
                        <a:lnTo>
                          <a:pt x="29034" y="14708"/>
                        </a:lnTo>
                        <a:lnTo>
                          <a:pt x="28540" y="14798"/>
                        </a:lnTo>
                        <a:lnTo>
                          <a:pt x="28024" y="14865"/>
                        </a:lnTo>
                        <a:lnTo>
                          <a:pt x="27530" y="14933"/>
                        </a:lnTo>
                        <a:lnTo>
                          <a:pt x="27036" y="15022"/>
                        </a:lnTo>
                        <a:lnTo>
                          <a:pt x="26519" y="15090"/>
                        </a:lnTo>
                        <a:lnTo>
                          <a:pt x="26025" y="15157"/>
                        </a:lnTo>
                        <a:lnTo>
                          <a:pt x="25531" y="15225"/>
                        </a:lnTo>
                        <a:lnTo>
                          <a:pt x="25015" y="15292"/>
                        </a:lnTo>
                        <a:lnTo>
                          <a:pt x="24521" y="15359"/>
                        </a:lnTo>
                        <a:lnTo>
                          <a:pt x="24027" y="15427"/>
                        </a:lnTo>
                        <a:lnTo>
                          <a:pt x="23510" y="15472"/>
                        </a:lnTo>
                        <a:lnTo>
                          <a:pt x="23016" y="15539"/>
                        </a:lnTo>
                        <a:lnTo>
                          <a:pt x="22500" y="15606"/>
                        </a:lnTo>
                        <a:lnTo>
                          <a:pt x="22006" y="15651"/>
                        </a:lnTo>
                        <a:lnTo>
                          <a:pt x="21512" y="15719"/>
                        </a:lnTo>
                        <a:lnTo>
                          <a:pt x="20995" y="15764"/>
                        </a:lnTo>
                        <a:lnTo>
                          <a:pt x="20502" y="15831"/>
                        </a:lnTo>
                        <a:lnTo>
                          <a:pt x="20007" y="15876"/>
                        </a:lnTo>
                        <a:lnTo>
                          <a:pt x="19491" y="15921"/>
                        </a:lnTo>
                        <a:lnTo>
                          <a:pt x="18997" y="15966"/>
                        </a:lnTo>
                        <a:lnTo>
                          <a:pt x="18503" y="16033"/>
                        </a:lnTo>
                        <a:lnTo>
                          <a:pt x="17987" y="16078"/>
                        </a:lnTo>
                        <a:lnTo>
                          <a:pt x="17492" y="16123"/>
                        </a:lnTo>
                        <a:lnTo>
                          <a:pt x="16999" y="16168"/>
                        </a:lnTo>
                        <a:lnTo>
                          <a:pt x="16504" y="16213"/>
                        </a:lnTo>
                        <a:lnTo>
                          <a:pt x="15988" y="16235"/>
                        </a:lnTo>
                        <a:lnTo>
                          <a:pt x="15494" y="16280"/>
                        </a:lnTo>
                        <a:lnTo>
                          <a:pt x="15000" y="16325"/>
                        </a:lnTo>
                        <a:lnTo>
                          <a:pt x="14484" y="16370"/>
                        </a:lnTo>
                        <a:lnTo>
                          <a:pt x="13989" y="16392"/>
                        </a:lnTo>
                        <a:lnTo>
                          <a:pt x="13496" y="16437"/>
                        </a:lnTo>
                        <a:lnTo>
                          <a:pt x="13001" y="16460"/>
                        </a:lnTo>
                        <a:lnTo>
                          <a:pt x="12507" y="16504"/>
                        </a:lnTo>
                        <a:lnTo>
                          <a:pt x="11991" y="16527"/>
                        </a:lnTo>
                        <a:lnTo>
                          <a:pt x="11811" y="16527"/>
                        </a:lnTo>
                        <a:lnTo>
                          <a:pt x="11497" y="16549"/>
                        </a:lnTo>
                        <a:lnTo>
                          <a:pt x="11003" y="16594"/>
                        </a:lnTo>
                        <a:lnTo>
                          <a:pt x="10509" y="16639"/>
                        </a:lnTo>
                        <a:lnTo>
                          <a:pt x="10015" y="16662"/>
                        </a:lnTo>
                        <a:lnTo>
                          <a:pt x="9521" y="16707"/>
                        </a:lnTo>
                        <a:lnTo>
                          <a:pt x="9027" y="16729"/>
                        </a:lnTo>
                        <a:lnTo>
                          <a:pt x="8533" y="16774"/>
                        </a:lnTo>
                        <a:lnTo>
                          <a:pt x="8039" y="16796"/>
                        </a:lnTo>
                        <a:lnTo>
                          <a:pt x="7545" y="16819"/>
                        </a:lnTo>
                        <a:lnTo>
                          <a:pt x="7028" y="16841"/>
                        </a:lnTo>
                        <a:lnTo>
                          <a:pt x="6534" y="16864"/>
                        </a:lnTo>
                        <a:lnTo>
                          <a:pt x="6063" y="16886"/>
                        </a:lnTo>
                        <a:lnTo>
                          <a:pt x="5569" y="16909"/>
                        </a:lnTo>
                        <a:lnTo>
                          <a:pt x="5479" y="16931"/>
                        </a:lnTo>
                        <a:lnTo>
                          <a:pt x="5075" y="16976"/>
                        </a:lnTo>
                        <a:lnTo>
                          <a:pt x="4581" y="17043"/>
                        </a:lnTo>
                        <a:lnTo>
                          <a:pt x="4087" y="17088"/>
                        </a:lnTo>
                        <a:lnTo>
                          <a:pt x="3593" y="17156"/>
                        </a:lnTo>
                        <a:lnTo>
                          <a:pt x="3099" y="17201"/>
                        </a:lnTo>
                        <a:lnTo>
                          <a:pt x="2605" y="17268"/>
                        </a:lnTo>
                        <a:lnTo>
                          <a:pt x="2133" y="17313"/>
                        </a:lnTo>
                        <a:lnTo>
                          <a:pt x="1639" y="17358"/>
                        </a:lnTo>
                        <a:lnTo>
                          <a:pt x="1145" y="17403"/>
                        </a:lnTo>
                        <a:lnTo>
                          <a:pt x="0" y="18503"/>
                        </a:lnTo>
                        <a:lnTo>
                          <a:pt x="1145" y="19603"/>
                        </a:lnTo>
                        <a:lnTo>
                          <a:pt x="1639" y="19648"/>
                        </a:lnTo>
                        <a:lnTo>
                          <a:pt x="2133" y="19693"/>
                        </a:lnTo>
                        <a:lnTo>
                          <a:pt x="2627" y="19716"/>
                        </a:lnTo>
                        <a:lnTo>
                          <a:pt x="3144" y="19761"/>
                        </a:lnTo>
                        <a:lnTo>
                          <a:pt x="3638" y="19805"/>
                        </a:lnTo>
                        <a:lnTo>
                          <a:pt x="4132" y="19850"/>
                        </a:lnTo>
                        <a:lnTo>
                          <a:pt x="4626" y="19895"/>
                        </a:lnTo>
                        <a:lnTo>
                          <a:pt x="5142" y="19940"/>
                        </a:lnTo>
                        <a:lnTo>
                          <a:pt x="5546" y="19963"/>
                        </a:lnTo>
                        <a:lnTo>
                          <a:pt x="5636" y="19963"/>
                        </a:lnTo>
                        <a:lnTo>
                          <a:pt x="6130" y="19963"/>
                        </a:lnTo>
                        <a:lnTo>
                          <a:pt x="6647" y="19963"/>
                        </a:lnTo>
                        <a:lnTo>
                          <a:pt x="7141" y="19940"/>
                        </a:lnTo>
                        <a:lnTo>
                          <a:pt x="7657" y="19940"/>
                        </a:lnTo>
                        <a:lnTo>
                          <a:pt x="8151" y="19918"/>
                        </a:lnTo>
                        <a:lnTo>
                          <a:pt x="8668" y="19918"/>
                        </a:lnTo>
                        <a:lnTo>
                          <a:pt x="9162" y="19895"/>
                        </a:lnTo>
                        <a:lnTo>
                          <a:pt x="9678" y="19895"/>
                        </a:lnTo>
                        <a:lnTo>
                          <a:pt x="10172" y="19873"/>
                        </a:lnTo>
                        <a:lnTo>
                          <a:pt x="10689" y="19850"/>
                        </a:lnTo>
                        <a:lnTo>
                          <a:pt x="11183" y="19828"/>
                        </a:lnTo>
                        <a:lnTo>
                          <a:pt x="11699" y="19805"/>
                        </a:lnTo>
                        <a:lnTo>
                          <a:pt x="12013" y="19805"/>
                        </a:lnTo>
                        <a:lnTo>
                          <a:pt x="12193" y="19783"/>
                        </a:lnTo>
                        <a:lnTo>
                          <a:pt x="12710" y="19738"/>
                        </a:lnTo>
                        <a:lnTo>
                          <a:pt x="13226" y="19716"/>
                        </a:lnTo>
                        <a:lnTo>
                          <a:pt x="13720" y="19671"/>
                        </a:lnTo>
                        <a:lnTo>
                          <a:pt x="14236" y="19626"/>
                        </a:lnTo>
                        <a:lnTo>
                          <a:pt x="14731" y="19603"/>
                        </a:lnTo>
                        <a:lnTo>
                          <a:pt x="15247" y="19558"/>
                        </a:lnTo>
                        <a:lnTo>
                          <a:pt x="15763" y="19514"/>
                        </a:lnTo>
                        <a:lnTo>
                          <a:pt x="16257" y="19469"/>
                        </a:lnTo>
                        <a:lnTo>
                          <a:pt x="16774" y="19424"/>
                        </a:lnTo>
                        <a:lnTo>
                          <a:pt x="17290" y="19379"/>
                        </a:lnTo>
                        <a:lnTo>
                          <a:pt x="17784" y="19334"/>
                        </a:lnTo>
                        <a:lnTo>
                          <a:pt x="18301" y="19266"/>
                        </a:lnTo>
                        <a:lnTo>
                          <a:pt x="18817" y="19222"/>
                        </a:lnTo>
                        <a:lnTo>
                          <a:pt x="19334" y="19177"/>
                        </a:lnTo>
                        <a:lnTo>
                          <a:pt x="19828" y="19109"/>
                        </a:lnTo>
                        <a:lnTo>
                          <a:pt x="20344" y="19064"/>
                        </a:lnTo>
                        <a:lnTo>
                          <a:pt x="20861" y="18997"/>
                        </a:lnTo>
                        <a:lnTo>
                          <a:pt x="21355" y="18952"/>
                        </a:lnTo>
                        <a:lnTo>
                          <a:pt x="21871" y="18885"/>
                        </a:lnTo>
                        <a:lnTo>
                          <a:pt x="22388" y="18817"/>
                        </a:lnTo>
                        <a:lnTo>
                          <a:pt x="22882" y="18750"/>
                        </a:lnTo>
                        <a:lnTo>
                          <a:pt x="23398" y="18705"/>
                        </a:lnTo>
                        <a:lnTo>
                          <a:pt x="23915" y="18638"/>
                        </a:lnTo>
                        <a:lnTo>
                          <a:pt x="24431" y="18570"/>
                        </a:lnTo>
                        <a:lnTo>
                          <a:pt x="24925" y="18503"/>
                        </a:lnTo>
                        <a:lnTo>
                          <a:pt x="25442" y="18436"/>
                        </a:lnTo>
                        <a:lnTo>
                          <a:pt x="25958" y="18346"/>
                        </a:lnTo>
                        <a:lnTo>
                          <a:pt x="26474" y="18278"/>
                        </a:lnTo>
                        <a:lnTo>
                          <a:pt x="26969" y="18211"/>
                        </a:lnTo>
                        <a:lnTo>
                          <a:pt x="27485" y="18121"/>
                        </a:lnTo>
                        <a:lnTo>
                          <a:pt x="28001" y="18054"/>
                        </a:lnTo>
                        <a:lnTo>
                          <a:pt x="28496" y="17986"/>
                        </a:lnTo>
                        <a:lnTo>
                          <a:pt x="29012" y="17897"/>
                        </a:lnTo>
                        <a:lnTo>
                          <a:pt x="29528" y="17807"/>
                        </a:lnTo>
                        <a:lnTo>
                          <a:pt x="30022" y="17739"/>
                        </a:lnTo>
                        <a:lnTo>
                          <a:pt x="30539" y="17650"/>
                        </a:lnTo>
                        <a:lnTo>
                          <a:pt x="31055" y="17560"/>
                        </a:lnTo>
                        <a:lnTo>
                          <a:pt x="31549" y="17470"/>
                        </a:lnTo>
                        <a:lnTo>
                          <a:pt x="32066" y="17380"/>
                        </a:lnTo>
                        <a:lnTo>
                          <a:pt x="32582" y="17290"/>
                        </a:lnTo>
                        <a:lnTo>
                          <a:pt x="33076" y="17201"/>
                        </a:lnTo>
                        <a:lnTo>
                          <a:pt x="33593" y="17111"/>
                        </a:lnTo>
                        <a:lnTo>
                          <a:pt x="34087" y="17021"/>
                        </a:lnTo>
                        <a:lnTo>
                          <a:pt x="34603" y="16931"/>
                        </a:lnTo>
                        <a:lnTo>
                          <a:pt x="35120" y="16841"/>
                        </a:lnTo>
                        <a:lnTo>
                          <a:pt x="35614" y="16729"/>
                        </a:lnTo>
                        <a:lnTo>
                          <a:pt x="36130" y="16639"/>
                        </a:lnTo>
                        <a:lnTo>
                          <a:pt x="36624" y="16527"/>
                        </a:lnTo>
                        <a:lnTo>
                          <a:pt x="37141" y="16437"/>
                        </a:lnTo>
                        <a:lnTo>
                          <a:pt x="37635" y="16325"/>
                        </a:lnTo>
                        <a:lnTo>
                          <a:pt x="38151" y="16235"/>
                        </a:lnTo>
                        <a:lnTo>
                          <a:pt x="38645" y="16123"/>
                        </a:lnTo>
                        <a:lnTo>
                          <a:pt x="39162" y="16010"/>
                        </a:lnTo>
                        <a:lnTo>
                          <a:pt x="39656" y="15898"/>
                        </a:lnTo>
                        <a:lnTo>
                          <a:pt x="40150" y="15786"/>
                        </a:lnTo>
                        <a:lnTo>
                          <a:pt x="40666" y="15674"/>
                        </a:lnTo>
                        <a:lnTo>
                          <a:pt x="41160" y="15561"/>
                        </a:lnTo>
                        <a:lnTo>
                          <a:pt x="41654" y="15449"/>
                        </a:lnTo>
                        <a:lnTo>
                          <a:pt x="42171" y="15337"/>
                        </a:lnTo>
                        <a:lnTo>
                          <a:pt x="42665" y="15225"/>
                        </a:lnTo>
                        <a:lnTo>
                          <a:pt x="43159" y="15112"/>
                        </a:lnTo>
                        <a:lnTo>
                          <a:pt x="43653" y="14978"/>
                        </a:lnTo>
                        <a:lnTo>
                          <a:pt x="44169" y="14865"/>
                        </a:lnTo>
                        <a:lnTo>
                          <a:pt x="44663" y="14731"/>
                        </a:lnTo>
                        <a:lnTo>
                          <a:pt x="45157" y="14618"/>
                        </a:lnTo>
                        <a:lnTo>
                          <a:pt x="45651" y="14484"/>
                        </a:lnTo>
                        <a:lnTo>
                          <a:pt x="46145" y="14371"/>
                        </a:lnTo>
                        <a:lnTo>
                          <a:pt x="46460" y="14281"/>
                        </a:lnTo>
                        <a:lnTo>
                          <a:pt x="46639" y="14237"/>
                        </a:lnTo>
                        <a:lnTo>
                          <a:pt x="47133" y="14102"/>
                        </a:lnTo>
                        <a:lnTo>
                          <a:pt x="47627" y="13967"/>
                        </a:lnTo>
                        <a:lnTo>
                          <a:pt x="48121" y="13832"/>
                        </a:lnTo>
                        <a:lnTo>
                          <a:pt x="48615" y="13698"/>
                        </a:lnTo>
                        <a:lnTo>
                          <a:pt x="49109" y="13563"/>
                        </a:lnTo>
                        <a:lnTo>
                          <a:pt x="49603" y="13428"/>
                        </a:lnTo>
                        <a:lnTo>
                          <a:pt x="50097" y="13293"/>
                        </a:lnTo>
                        <a:lnTo>
                          <a:pt x="50591" y="13159"/>
                        </a:lnTo>
                        <a:lnTo>
                          <a:pt x="51085" y="13024"/>
                        </a:lnTo>
                        <a:lnTo>
                          <a:pt x="51579" y="12867"/>
                        </a:lnTo>
                        <a:lnTo>
                          <a:pt x="52051" y="12732"/>
                        </a:lnTo>
                        <a:lnTo>
                          <a:pt x="52545" y="12597"/>
                        </a:lnTo>
                        <a:lnTo>
                          <a:pt x="53039" y="12440"/>
                        </a:lnTo>
                        <a:lnTo>
                          <a:pt x="53511" y="12305"/>
                        </a:lnTo>
                        <a:lnTo>
                          <a:pt x="54004" y="12148"/>
                        </a:lnTo>
                        <a:lnTo>
                          <a:pt x="54498" y="11991"/>
                        </a:lnTo>
                        <a:lnTo>
                          <a:pt x="54970" y="11834"/>
                        </a:lnTo>
                        <a:lnTo>
                          <a:pt x="55464" y="11699"/>
                        </a:lnTo>
                        <a:lnTo>
                          <a:pt x="55936" y="11542"/>
                        </a:lnTo>
                        <a:lnTo>
                          <a:pt x="56407" y="11385"/>
                        </a:lnTo>
                        <a:lnTo>
                          <a:pt x="56901" y="11228"/>
                        </a:lnTo>
                        <a:lnTo>
                          <a:pt x="57373" y="11070"/>
                        </a:lnTo>
                        <a:lnTo>
                          <a:pt x="57844" y="10913"/>
                        </a:lnTo>
                        <a:lnTo>
                          <a:pt x="58338" y="10756"/>
                        </a:lnTo>
                        <a:lnTo>
                          <a:pt x="58810" y="10576"/>
                        </a:lnTo>
                        <a:lnTo>
                          <a:pt x="59281" y="10419"/>
                        </a:lnTo>
                        <a:lnTo>
                          <a:pt x="59753" y="10262"/>
                        </a:lnTo>
                        <a:lnTo>
                          <a:pt x="60225" y="10082"/>
                        </a:lnTo>
                        <a:lnTo>
                          <a:pt x="60696" y="9925"/>
                        </a:lnTo>
                        <a:lnTo>
                          <a:pt x="61168" y="9745"/>
                        </a:lnTo>
                        <a:lnTo>
                          <a:pt x="61639" y="9588"/>
                        </a:lnTo>
                        <a:lnTo>
                          <a:pt x="62111" y="9409"/>
                        </a:lnTo>
                        <a:lnTo>
                          <a:pt x="62582" y="9229"/>
                        </a:lnTo>
                        <a:lnTo>
                          <a:pt x="63054" y="9072"/>
                        </a:lnTo>
                        <a:lnTo>
                          <a:pt x="63503" y="8892"/>
                        </a:lnTo>
                        <a:lnTo>
                          <a:pt x="63975" y="8713"/>
                        </a:lnTo>
                        <a:lnTo>
                          <a:pt x="64446" y="8533"/>
                        </a:lnTo>
                        <a:lnTo>
                          <a:pt x="64895" y="8353"/>
                        </a:lnTo>
                        <a:lnTo>
                          <a:pt x="65277" y="8196"/>
                        </a:lnTo>
                        <a:lnTo>
                          <a:pt x="65659" y="8061"/>
                        </a:lnTo>
                        <a:lnTo>
                          <a:pt x="66040" y="7927"/>
                        </a:lnTo>
                        <a:lnTo>
                          <a:pt x="66108" y="7904"/>
                        </a:lnTo>
                        <a:lnTo>
                          <a:pt x="66422" y="7769"/>
                        </a:lnTo>
                        <a:lnTo>
                          <a:pt x="66804" y="7635"/>
                        </a:lnTo>
                        <a:lnTo>
                          <a:pt x="67186" y="7500"/>
                        </a:lnTo>
                        <a:lnTo>
                          <a:pt x="67567" y="7365"/>
                        </a:lnTo>
                        <a:lnTo>
                          <a:pt x="67949" y="7231"/>
                        </a:lnTo>
                        <a:lnTo>
                          <a:pt x="68331" y="7118"/>
                        </a:lnTo>
                        <a:lnTo>
                          <a:pt x="68690" y="6984"/>
                        </a:lnTo>
                        <a:lnTo>
                          <a:pt x="69072" y="6849"/>
                        </a:lnTo>
                        <a:lnTo>
                          <a:pt x="69454" y="6737"/>
                        </a:lnTo>
                        <a:lnTo>
                          <a:pt x="69835" y="6602"/>
                        </a:lnTo>
                        <a:lnTo>
                          <a:pt x="70217" y="6490"/>
                        </a:lnTo>
                        <a:lnTo>
                          <a:pt x="70599" y="6377"/>
                        </a:lnTo>
                        <a:lnTo>
                          <a:pt x="70980" y="6265"/>
                        </a:lnTo>
                        <a:lnTo>
                          <a:pt x="71362" y="6153"/>
                        </a:lnTo>
                        <a:lnTo>
                          <a:pt x="71744" y="6040"/>
                        </a:lnTo>
                        <a:lnTo>
                          <a:pt x="72126" y="5928"/>
                        </a:lnTo>
                        <a:lnTo>
                          <a:pt x="72507" y="5838"/>
                        </a:lnTo>
                        <a:lnTo>
                          <a:pt x="72889" y="5726"/>
                        </a:lnTo>
                        <a:lnTo>
                          <a:pt x="73271" y="5614"/>
                        </a:lnTo>
                        <a:lnTo>
                          <a:pt x="73653" y="5524"/>
                        </a:lnTo>
                        <a:lnTo>
                          <a:pt x="74034" y="5434"/>
                        </a:lnTo>
                        <a:lnTo>
                          <a:pt x="74439" y="5344"/>
                        </a:lnTo>
                        <a:lnTo>
                          <a:pt x="74820" y="5232"/>
                        </a:lnTo>
                        <a:lnTo>
                          <a:pt x="75202" y="5142"/>
                        </a:lnTo>
                        <a:lnTo>
                          <a:pt x="75584" y="5052"/>
                        </a:lnTo>
                        <a:lnTo>
                          <a:pt x="75966" y="4985"/>
                        </a:lnTo>
                        <a:lnTo>
                          <a:pt x="76347" y="4895"/>
                        </a:lnTo>
                        <a:lnTo>
                          <a:pt x="76751" y="4805"/>
                        </a:lnTo>
                        <a:lnTo>
                          <a:pt x="77133" y="4738"/>
                        </a:lnTo>
                        <a:lnTo>
                          <a:pt x="77515" y="4648"/>
                        </a:lnTo>
                        <a:lnTo>
                          <a:pt x="77897" y="4581"/>
                        </a:lnTo>
                        <a:lnTo>
                          <a:pt x="78278" y="4491"/>
                        </a:lnTo>
                        <a:lnTo>
                          <a:pt x="78683" y="4424"/>
                        </a:lnTo>
                        <a:lnTo>
                          <a:pt x="79064" y="4356"/>
                        </a:lnTo>
                        <a:lnTo>
                          <a:pt x="79446" y="4289"/>
                        </a:lnTo>
                        <a:lnTo>
                          <a:pt x="79850" y="4222"/>
                        </a:lnTo>
                        <a:lnTo>
                          <a:pt x="80232" y="4154"/>
                        </a:lnTo>
                        <a:lnTo>
                          <a:pt x="80524" y="4109"/>
                        </a:lnTo>
                        <a:lnTo>
                          <a:pt x="80614" y="4087"/>
                        </a:lnTo>
                        <a:lnTo>
                          <a:pt x="81018" y="4019"/>
                        </a:lnTo>
                        <a:lnTo>
                          <a:pt x="81400" y="3952"/>
                        </a:lnTo>
                        <a:lnTo>
                          <a:pt x="81804" y="3885"/>
                        </a:lnTo>
                        <a:lnTo>
                          <a:pt x="82186" y="3817"/>
                        </a:lnTo>
                        <a:lnTo>
                          <a:pt x="82567" y="3750"/>
                        </a:lnTo>
                        <a:lnTo>
                          <a:pt x="82972" y="3683"/>
                        </a:lnTo>
                        <a:lnTo>
                          <a:pt x="83376" y="3638"/>
                        </a:lnTo>
                        <a:lnTo>
                          <a:pt x="83757" y="3570"/>
                        </a:lnTo>
                        <a:lnTo>
                          <a:pt x="83960" y="3548"/>
                        </a:lnTo>
                        <a:lnTo>
                          <a:pt x="84162" y="3525"/>
                        </a:lnTo>
                        <a:lnTo>
                          <a:pt x="84543" y="3458"/>
                        </a:lnTo>
                        <a:lnTo>
                          <a:pt x="84948" y="3413"/>
                        </a:lnTo>
                        <a:lnTo>
                          <a:pt x="85329" y="3346"/>
                        </a:lnTo>
                        <a:lnTo>
                          <a:pt x="85733" y="3301"/>
                        </a:lnTo>
                        <a:lnTo>
                          <a:pt x="86138" y="3234"/>
                        </a:lnTo>
                        <a:lnTo>
                          <a:pt x="86542" y="3189"/>
                        </a:lnTo>
                        <a:lnTo>
                          <a:pt x="86924" y="3144"/>
                        </a:lnTo>
                        <a:lnTo>
                          <a:pt x="87328" y="3099"/>
                        </a:lnTo>
                        <a:lnTo>
                          <a:pt x="87732" y="3054"/>
                        </a:lnTo>
                        <a:lnTo>
                          <a:pt x="88136" y="3009"/>
                        </a:lnTo>
                        <a:lnTo>
                          <a:pt x="88540" y="2964"/>
                        </a:lnTo>
                        <a:lnTo>
                          <a:pt x="88675" y="2964"/>
                        </a:lnTo>
                        <a:lnTo>
                          <a:pt x="88945" y="2942"/>
                        </a:lnTo>
                        <a:lnTo>
                          <a:pt x="89349" y="2897"/>
                        </a:lnTo>
                        <a:lnTo>
                          <a:pt x="89753" y="2852"/>
                        </a:lnTo>
                        <a:lnTo>
                          <a:pt x="89865" y="2852"/>
                        </a:lnTo>
                        <a:lnTo>
                          <a:pt x="89978" y="2829"/>
                        </a:lnTo>
                        <a:lnTo>
                          <a:pt x="90090" y="2807"/>
                        </a:lnTo>
                        <a:lnTo>
                          <a:pt x="90202" y="2784"/>
                        </a:lnTo>
                        <a:lnTo>
                          <a:pt x="90337" y="2762"/>
                        </a:lnTo>
                        <a:lnTo>
                          <a:pt x="90449" y="2740"/>
                        </a:lnTo>
                        <a:lnTo>
                          <a:pt x="90561" y="2717"/>
                        </a:lnTo>
                        <a:lnTo>
                          <a:pt x="90674" y="2672"/>
                        </a:lnTo>
                        <a:lnTo>
                          <a:pt x="90786" y="2650"/>
                        </a:lnTo>
                        <a:lnTo>
                          <a:pt x="90898" y="2605"/>
                        </a:lnTo>
                        <a:lnTo>
                          <a:pt x="91010" y="2582"/>
                        </a:lnTo>
                        <a:lnTo>
                          <a:pt x="91145" y="2537"/>
                        </a:lnTo>
                        <a:lnTo>
                          <a:pt x="91370" y="2470"/>
                        </a:lnTo>
                        <a:lnTo>
                          <a:pt x="91594" y="2380"/>
                        </a:lnTo>
                        <a:lnTo>
                          <a:pt x="91841" y="2290"/>
                        </a:lnTo>
                        <a:lnTo>
                          <a:pt x="92066" y="2223"/>
                        </a:lnTo>
                        <a:lnTo>
                          <a:pt x="92515" y="2043"/>
                        </a:lnTo>
                        <a:lnTo>
                          <a:pt x="92739" y="1976"/>
                        </a:lnTo>
                        <a:lnTo>
                          <a:pt x="92964" y="1886"/>
                        </a:lnTo>
                        <a:lnTo>
                          <a:pt x="93166" y="1819"/>
                        </a:lnTo>
                        <a:lnTo>
                          <a:pt x="93368" y="1751"/>
                        </a:lnTo>
                        <a:lnTo>
                          <a:pt x="93481" y="1707"/>
                        </a:lnTo>
                        <a:lnTo>
                          <a:pt x="93570" y="1684"/>
                        </a:lnTo>
                        <a:lnTo>
                          <a:pt x="93660" y="1662"/>
                        </a:lnTo>
                        <a:lnTo>
                          <a:pt x="93750" y="1639"/>
                        </a:lnTo>
                        <a:lnTo>
                          <a:pt x="93840" y="1617"/>
                        </a:lnTo>
                        <a:lnTo>
                          <a:pt x="93930" y="1594"/>
                        </a:lnTo>
                        <a:lnTo>
                          <a:pt x="93997" y="1572"/>
                        </a:lnTo>
                        <a:lnTo>
                          <a:pt x="94087" y="1549"/>
                        </a:lnTo>
                        <a:lnTo>
                          <a:pt x="94064" y="1549"/>
                        </a:lnTo>
                        <a:lnTo>
                          <a:pt x="94154" y="1549"/>
                        </a:lnTo>
                        <a:lnTo>
                          <a:pt x="94244" y="1527"/>
                        </a:lnTo>
                        <a:lnTo>
                          <a:pt x="94221" y="1527"/>
                        </a:lnTo>
                        <a:lnTo>
                          <a:pt x="94289" y="1527"/>
                        </a:lnTo>
                        <a:lnTo>
                          <a:pt x="94356" y="1505"/>
                        </a:lnTo>
                        <a:lnTo>
                          <a:pt x="94334" y="1505"/>
                        </a:lnTo>
                        <a:lnTo>
                          <a:pt x="94401" y="1505"/>
                        </a:lnTo>
                        <a:lnTo>
                          <a:pt x="94469" y="1505"/>
                        </a:lnTo>
                        <a:lnTo>
                          <a:pt x="94424" y="1505"/>
                        </a:lnTo>
                        <a:lnTo>
                          <a:pt x="94491" y="1505"/>
                        </a:lnTo>
                        <a:lnTo>
                          <a:pt x="94469" y="1505"/>
                        </a:lnTo>
                        <a:lnTo>
                          <a:pt x="94536" y="1505"/>
                        </a:lnTo>
                        <a:lnTo>
                          <a:pt x="94491" y="1505"/>
                        </a:lnTo>
                        <a:lnTo>
                          <a:pt x="94558" y="1505"/>
                        </a:lnTo>
                        <a:lnTo>
                          <a:pt x="94536" y="1505"/>
                        </a:lnTo>
                        <a:lnTo>
                          <a:pt x="94558" y="1505"/>
                        </a:lnTo>
                        <a:lnTo>
                          <a:pt x="94536" y="1505"/>
                        </a:lnTo>
                        <a:lnTo>
                          <a:pt x="94558" y="1527"/>
                        </a:lnTo>
                        <a:lnTo>
                          <a:pt x="94536" y="1505"/>
                        </a:lnTo>
                        <a:lnTo>
                          <a:pt x="94581" y="1527"/>
                        </a:lnTo>
                        <a:lnTo>
                          <a:pt x="94536" y="1505"/>
                        </a:lnTo>
                        <a:lnTo>
                          <a:pt x="94581" y="1527"/>
                        </a:lnTo>
                        <a:lnTo>
                          <a:pt x="94558" y="1505"/>
                        </a:lnTo>
                        <a:lnTo>
                          <a:pt x="94581" y="1527"/>
                        </a:lnTo>
                        <a:lnTo>
                          <a:pt x="94558" y="1505"/>
                        </a:lnTo>
                        <a:lnTo>
                          <a:pt x="94581" y="1527"/>
                        </a:lnTo>
                        <a:lnTo>
                          <a:pt x="94558" y="1505"/>
                        </a:lnTo>
                        <a:lnTo>
                          <a:pt x="94581" y="1527"/>
                        </a:lnTo>
                        <a:lnTo>
                          <a:pt x="94536" y="1505"/>
                        </a:lnTo>
                        <a:lnTo>
                          <a:pt x="94581" y="1505"/>
                        </a:lnTo>
                        <a:lnTo>
                          <a:pt x="94536" y="1505"/>
                        </a:lnTo>
                        <a:lnTo>
                          <a:pt x="94581" y="1505"/>
                        </a:lnTo>
                        <a:lnTo>
                          <a:pt x="94536" y="1482"/>
                        </a:lnTo>
                        <a:lnTo>
                          <a:pt x="94558" y="1505"/>
                        </a:lnTo>
                        <a:lnTo>
                          <a:pt x="94536" y="1482"/>
                        </a:lnTo>
                        <a:lnTo>
                          <a:pt x="94558" y="1505"/>
                        </a:lnTo>
                        <a:lnTo>
                          <a:pt x="94536" y="1482"/>
                        </a:lnTo>
                        <a:lnTo>
                          <a:pt x="94558" y="1505"/>
                        </a:lnTo>
                        <a:lnTo>
                          <a:pt x="94513" y="1460"/>
                        </a:lnTo>
                        <a:lnTo>
                          <a:pt x="94536" y="1482"/>
                        </a:lnTo>
                        <a:lnTo>
                          <a:pt x="94513" y="1460"/>
                        </a:lnTo>
                        <a:lnTo>
                          <a:pt x="94536" y="1482"/>
                        </a:lnTo>
                        <a:lnTo>
                          <a:pt x="94513" y="1460"/>
                        </a:lnTo>
                        <a:lnTo>
                          <a:pt x="94536" y="1482"/>
                        </a:lnTo>
                        <a:lnTo>
                          <a:pt x="94513" y="1437"/>
                        </a:lnTo>
                        <a:lnTo>
                          <a:pt x="94513" y="1460"/>
                        </a:lnTo>
                        <a:lnTo>
                          <a:pt x="94491" y="1437"/>
                        </a:lnTo>
                        <a:lnTo>
                          <a:pt x="94513" y="1460"/>
                        </a:lnTo>
                        <a:lnTo>
                          <a:pt x="94491" y="1415"/>
                        </a:lnTo>
                        <a:lnTo>
                          <a:pt x="94513" y="1460"/>
                        </a:lnTo>
                        <a:lnTo>
                          <a:pt x="94491" y="1415"/>
                        </a:lnTo>
                        <a:lnTo>
                          <a:pt x="94513" y="1437"/>
                        </a:lnTo>
                        <a:lnTo>
                          <a:pt x="94491" y="1415"/>
                        </a:lnTo>
                        <a:lnTo>
                          <a:pt x="94513" y="1437"/>
                        </a:lnTo>
                        <a:lnTo>
                          <a:pt x="94491" y="1415"/>
                        </a:lnTo>
                        <a:lnTo>
                          <a:pt x="94491" y="1415"/>
                        </a:lnTo>
                        <a:lnTo>
                          <a:pt x="94536" y="1437"/>
                        </a:lnTo>
                        <a:lnTo>
                          <a:pt x="94513" y="1392"/>
                        </a:lnTo>
                        <a:lnTo>
                          <a:pt x="94558" y="1415"/>
                        </a:lnTo>
                        <a:lnTo>
                          <a:pt x="94558" y="1392"/>
                        </a:lnTo>
                        <a:lnTo>
                          <a:pt x="94603" y="1415"/>
                        </a:lnTo>
                        <a:lnTo>
                          <a:pt x="94603" y="1392"/>
                        </a:lnTo>
                        <a:lnTo>
                          <a:pt x="94648" y="1415"/>
                        </a:lnTo>
                        <a:lnTo>
                          <a:pt x="94648" y="1392"/>
                        </a:lnTo>
                        <a:lnTo>
                          <a:pt x="94693" y="1415"/>
                        </a:lnTo>
                        <a:lnTo>
                          <a:pt x="94671" y="1392"/>
                        </a:lnTo>
                        <a:lnTo>
                          <a:pt x="94716" y="1415"/>
                        </a:lnTo>
                        <a:lnTo>
                          <a:pt x="94716" y="1392"/>
                        </a:lnTo>
                        <a:lnTo>
                          <a:pt x="94760" y="1437"/>
                        </a:lnTo>
                        <a:lnTo>
                          <a:pt x="94760" y="1415"/>
                        </a:lnTo>
                        <a:lnTo>
                          <a:pt x="94805" y="1460"/>
                        </a:lnTo>
                        <a:lnTo>
                          <a:pt x="94805" y="1437"/>
                        </a:lnTo>
                        <a:lnTo>
                          <a:pt x="94850" y="1482"/>
                        </a:lnTo>
                        <a:lnTo>
                          <a:pt x="94850" y="1460"/>
                        </a:lnTo>
                        <a:lnTo>
                          <a:pt x="94873" y="1505"/>
                        </a:lnTo>
                        <a:lnTo>
                          <a:pt x="94873" y="1482"/>
                        </a:lnTo>
                        <a:lnTo>
                          <a:pt x="94895" y="1505"/>
                        </a:lnTo>
                        <a:lnTo>
                          <a:pt x="94895" y="1482"/>
                        </a:lnTo>
                        <a:lnTo>
                          <a:pt x="94918" y="1482"/>
                        </a:lnTo>
                        <a:lnTo>
                          <a:pt x="94918" y="1505"/>
                        </a:lnTo>
                        <a:lnTo>
                          <a:pt x="94918" y="1482"/>
                        </a:lnTo>
                        <a:lnTo>
                          <a:pt x="94918" y="1505"/>
                        </a:lnTo>
                        <a:lnTo>
                          <a:pt x="94918" y="1482"/>
                        </a:lnTo>
                        <a:lnTo>
                          <a:pt x="94918" y="1505"/>
                        </a:lnTo>
                        <a:lnTo>
                          <a:pt x="94940" y="1482"/>
                        </a:lnTo>
                        <a:lnTo>
                          <a:pt x="94918" y="1505"/>
                        </a:lnTo>
                        <a:lnTo>
                          <a:pt x="94940" y="1482"/>
                        </a:lnTo>
                        <a:lnTo>
                          <a:pt x="94918" y="1527"/>
                        </a:lnTo>
                        <a:lnTo>
                          <a:pt x="94940" y="1505"/>
                        </a:lnTo>
                        <a:lnTo>
                          <a:pt x="94918" y="1527"/>
                        </a:lnTo>
                        <a:lnTo>
                          <a:pt x="94940" y="1527"/>
                        </a:lnTo>
                        <a:lnTo>
                          <a:pt x="94918" y="1549"/>
                        </a:lnTo>
                        <a:lnTo>
                          <a:pt x="94940" y="1549"/>
                        </a:lnTo>
                        <a:lnTo>
                          <a:pt x="94918" y="1572"/>
                        </a:lnTo>
                        <a:lnTo>
                          <a:pt x="94918" y="1572"/>
                        </a:lnTo>
                        <a:lnTo>
                          <a:pt x="94895" y="1594"/>
                        </a:lnTo>
                        <a:lnTo>
                          <a:pt x="94918" y="1594"/>
                        </a:lnTo>
                        <a:lnTo>
                          <a:pt x="94895" y="1617"/>
                        </a:lnTo>
                        <a:lnTo>
                          <a:pt x="94895" y="1617"/>
                        </a:lnTo>
                        <a:lnTo>
                          <a:pt x="94873" y="1662"/>
                        </a:lnTo>
                        <a:lnTo>
                          <a:pt x="94873" y="1639"/>
                        </a:lnTo>
                        <a:lnTo>
                          <a:pt x="94850" y="1684"/>
                        </a:lnTo>
                        <a:lnTo>
                          <a:pt x="94850" y="1684"/>
                        </a:lnTo>
                        <a:lnTo>
                          <a:pt x="94828" y="1707"/>
                        </a:lnTo>
                        <a:lnTo>
                          <a:pt x="94828" y="1707"/>
                        </a:lnTo>
                        <a:lnTo>
                          <a:pt x="94805" y="1729"/>
                        </a:lnTo>
                        <a:lnTo>
                          <a:pt x="94805" y="1729"/>
                        </a:lnTo>
                        <a:lnTo>
                          <a:pt x="94760" y="1774"/>
                        </a:lnTo>
                        <a:lnTo>
                          <a:pt x="94783" y="1774"/>
                        </a:lnTo>
                        <a:lnTo>
                          <a:pt x="94716" y="1841"/>
                        </a:lnTo>
                        <a:lnTo>
                          <a:pt x="94626" y="1909"/>
                        </a:lnTo>
                        <a:lnTo>
                          <a:pt x="94626" y="1886"/>
                        </a:lnTo>
                        <a:lnTo>
                          <a:pt x="94558" y="1954"/>
                        </a:lnTo>
                        <a:lnTo>
                          <a:pt x="94469" y="2021"/>
                        </a:lnTo>
                        <a:lnTo>
                          <a:pt x="94379" y="2088"/>
                        </a:lnTo>
                        <a:lnTo>
                          <a:pt x="94266" y="2156"/>
                        </a:lnTo>
                        <a:lnTo>
                          <a:pt x="94177" y="2201"/>
                        </a:lnTo>
                        <a:lnTo>
                          <a:pt x="94064" y="2268"/>
                        </a:lnTo>
                        <a:lnTo>
                          <a:pt x="94042" y="2268"/>
                        </a:lnTo>
                        <a:lnTo>
                          <a:pt x="93952" y="2290"/>
                        </a:lnTo>
                        <a:lnTo>
                          <a:pt x="93840" y="2335"/>
                        </a:lnTo>
                        <a:lnTo>
                          <a:pt x="93727" y="2358"/>
                        </a:lnTo>
                        <a:lnTo>
                          <a:pt x="93615" y="2380"/>
                        </a:lnTo>
                        <a:lnTo>
                          <a:pt x="93525" y="2403"/>
                        </a:lnTo>
                        <a:lnTo>
                          <a:pt x="93413" y="2425"/>
                        </a:lnTo>
                        <a:lnTo>
                          <a:pt x="93211" y="2448"/>
                        </a:lnTo>
                        <a:lnTo>
                          <a:pt x="93054" y="2470"/>
                        </a:lnTo>
                        <a:lnTo>
                          <a:pt x="92897" y="2493"/>
                        </a:lnTo>
                        <a:lnTo>
                          <a:pt x="92807" y="2515"/>
                        </a:lnTo>
                        <a:lnTo>
                          <a:pt x="92807" y="2493"/>
                        </a:lnTo>
                        <a:lnTo>
                          <a:pt x="92762" y="2515"/>
                        </a:lnTo>
                        <a:lnTo>
                          <a:pt x="92784" y="2493"/>
                        </a:lnTo>
                        <a:lnTo>
                          <a:pt x="92739" y="2493"/>
                        </a:lnTo>
                        <a:lnTo>
                          <a:pt x="92582" y="2717"/>
                        </a:lnTo>
                        <a:lnTo>
                          <a:pt x="92784" y="2897"/>
                        </a:lnTo>
                        <a:lnTo>
                          <a:pt x="92829" y="2874"/>
                        </a:lnTo>
                        <a:lnTo>
                          <a:pt x="92874" y="2874"/>
                        </a:lnTo>
                        <a:lnTo>
                          <a:pt x="92986" y="2829"/>
                        </a:lnTo>
                        <a:lnTo>
                          <a:pt x="93121" y="2784"/>
                        </a:lnTo>
                        <a:lnTo>
                          <a:pt x="93278" y="2717"/>
                        </a:lnTo>
                        <a:lnTo>
                          <a:pt x="93481" y="2627"/>
                        </a:lnTo>
                        <a:lnTo>
                          <a:pt x="93570" y="2605"/>
                        </a:lnTo>
                        <a:lnTo>
                          <a:pt x="93683" y="2560"/>
                        </a:lnTo>
                        <a:lnTo>
                          <a:pt x="93795" y="2515"/>
                        </a:lnTo>
                        <a:lnTo>
                          <a:pt x="93885" y="2470"/>
                        </a:lnTo>
                        <a:lnTo>
                          <a:pt x="93997" y="2403"/>
                        </a:lnTo>
                        <a:lnTo>
                          <a:pt x="94087" y="2380"/>
                        </a:lnTo>
                        <a:lnTo>
                          <a:pt x="94109" y="2380"/>
                        </a:lnTo>
                        <a:lnTo>
                          <a:pt x="94221" y="2335"/>
                        </a:lnTo>
                        <a:lnTo>
                          <a:pt x="94334" y="2313"/>
                        </a:lnTo>
                        <a:lnTo>
                          <a:pt x="94446" y="2268"/>
                        </a:lnTo>
                        <a:lnTo>
                          <a:pt x="94558" y="2246"/>
                        </a:lnTo>
                        <a:lnTo>
                          <a:pt x="94671" y="2223"/>
                        </a:lnTo>
                        <a:lnTo>
                          <a:pt x="94783" y="2178"/>
                        </a:lnTo>
                        <a:lnTo>
                          <a:pt x="94895" y="2133"/>
                        </a:lnTo>
                        <a:lnTo>
                          <a:pt x="94985" y="2111"/>
                        </a:lnTo>
                        <a:lnTo>
                          <a:pt x="95030" y="2088"/>
                        </a:lnTo>
                        <a:lnTo>
                          <a:pt x="95075" y="2066"/>
                        </a:lnTo>
                        <a:lnTo>
                          <a:pt x="95120" y="2043"/>
                        </a:lnTo>
                        <a:lnTo>
                          <a:pt x="95165" y="2021"/>
                        </a:lnTo>
                        <a:lnTo>
                          <a:pt x="95209" y="1976"/>
                        </a:lnTo>
                        <a:lnTo>
                          <a:pt x="95254" y="1954"/>
                        </a:lnTo>
                        <a:lnTo>
                          <a:pt x="95299" y="1931"/>
                        </a:lnTo>
                        <a:lnTo>
                          <a:pt x="95344" y="1909"/>
                        </a:lnTo>
                        <a:lnTo>
                          <a:pt x="95389" y="1864"/>
                        </a:lnTo>
                        <a:lnTo>
                          <a:pt x="95412" y="1819"/>
                        </a:lnTo>
                        <a:lnTo>
                          <a:pt x="95457" y="1774"/>
                        </a:lnTo>
                        <a:lnTo>
                          <a:pt x="95479" y="1729"/>
                        </a:lnTo>
                        <a:lnTo>
                          <a:pt x="95501" y="1684"/>
                        </a:lnTo>
                        <a:lnTo>
                          <a:pt x="95546" y="1639"/>
                        </a:lnTo>
                        <a:lnTo>
                          <a:pt x="95546" y="1594"/>
                        </a:lnTo>
                        <a:lnTo>
                          <a:pt x="95569" y="1572"/>
                        </a:lnTo>
                        <a:lnTo>
                          <a:pt x="95591" y="1505"/>
                        </a:lnTo>
                        <a:lnTo>
                          <a:pt x="95614" y="1437"/>
                        </a:lnTo>
                        <a:lnTo>
                          <a:pt x="95659" y="1392"/>
                        </a:lnTo>
                        <a:lnTo>
                          <a:pt x="95681" y="1325"/>
                        </a:lnTo>
                        <a:lnTo>
                          <a:pt x="95726" y="1280"/>
                        </a:lnTo>
                        <a:lnTo>
                          <a:pt x="95749" y="1213"/>
                        </a:lnTo>
                        <a:lnTo>
                          <a:pt x="95771" y="1145"/>
                        </a:lnTo>
                        <a:lnTo>
                          <a:pt x="95793" y="1078"/>
                        </a:lnTo>
                        <a:lnTo>
                          <a:pt x="95816" y="1011"/>
                        </a:lnTo>
                        <a:lnTo>
                          <a:pt x="95838" y="921"/>
                        </a:lnTo>
                        <a:lnTo>
                          <a:pt x="95838" y="876"/>
                        </a:lnTo>
                        <a:lnTo>
                          <a:pt x="95838" y="853"/>
                        </a:lnTo>
                        <a:lnTo>
                          <a:pt x="95793" y="786"/>
                        </a:lnTo>
                        <a:lnTo>
                          <a:pt x="95771" y="741"/>
                        </a:lnTo>
                        <a:lnTo>
                          <a:pt x="95726" y="674"/>
                        </a:lnTo>
                        <a:lnTo>
                          <a:pt x="95704" y="606"/>
                        </a:lnTo>
                        <a:lnTo>
                          <a:pt x="95659" y="561"/>
                        </a:lnTo>
                        <a:lnTo>
                          <a:pt x="95614" y="494"/>
                        </a:lnTo>
                        <a:lnTo>
                          <a:pt x="95569" y="449"/>
                        </a:lnTo>
                        <a:lnTo>
                          <a:pt x="95524" y="404"/>
                        </a:lnTo>
                        <a:lnTo>
                          <a:pt x="95479" y="359"/>
                        </a:lnTo>
                        <a:lnTo>
                          <a:pt x="95412" y="314"/>
                        </a:lnTo>
                        <a:lnTo>
                          <a:pt x="95367" y="269"/>
                        </a:lnTo>
                        <a:lnTo>
                          <a:pt x="95299" y="247"/>
                        </a:lnTo>
                        <a:lnTo>
                          <a:pt x="95254" y="202"/>
                        </a:lnTo>
                        <a:lnTo>
                          <a:pt x="95187" y="180"/>
                        </a:lnTo>
                        <a:lnTo>
                          <a:pt x="95142" y="157"/>
                        </a:lnTo>
                        <a:lnTo>
                          <a:pt x="95075" y="135"/>
                        </a:lnTo>
                        <a:lnTo>
                          <a:pt x="95030" y="112"/>
                        </a:lnTo>
                        <a:lnTo>
                          <a:pt x="94963" y="90"/>
                        </a:lnTo>
                        <a:lnTo>
                          <a:pt x="94918" y="67"/>
                        </a:lnTo>
                        <a:lnTo>
                          <a:pt x="94850" y="45"/>
                        </a:lnTo>
                        <a:lnTo>
                          <a:pt x="94738" y="22"/>
                        </a:lnTo>
                        <a:lnTo>
                          <a:pt x="94626" y="22"/>
                        </a:lnTo>
                        <a:lnTo>
                          <a:pt x="94513" y="0"/>
                        </a:lnTo>
                        <a:lnTo>
                          <a:pt x="94401" y="0"/>
                        </a:lnTo>
                        <a:lnTo>
                          <a:pt x="94289" y="0"/>
                        </a:lnTo>
                        <a:lnTo>
                          <a:pt x="94177" y="0"/>
                        </a:lnTo>
                        <a:lnTo>
                          <a:pt x="94064" y="0"/>
                        </a:lnTo>
                        <a:lnTo>
                          <a:pt x="93974" y="22"/>
                        </a:lnTo>
                        <a:lnTo>
                          <a:pt x="93862" y="22"/>
                        </a:lnTo>
                        <a:lnTo>
                          <a:pt x="93750" y="45"/>
                        </a:lnTo>
                        <a:lnTo>
                          <a:pt x="93638" y="67"/>
                        </a:lnTo>
                        <a:lnTo>
                          <a:pt x="93525" y="67"/>
                        </a:lnTo>
                        <a:lnTo>
                          <a:pt x="93413" y="90"/>
                        </a:lnTo>
                        <a:lnTo>
                          <a:pt x="93278" y="112"/>
                        </a:lnTo>
                        <a:lnTo>
                          <a:pt x="93166" y="135"/>
                        </a:lnTo>
                        <a:lnTo>
                          <a:pt x="93054" y="157"/>
                        </a:lnTo>
                        <a:lnTo>
                          <a:pt x="92942" y="202"/>
                        </a:lnTo>
                        <a:lnTo>
                          <a:pt x="92717" y="247"/>
                        </a:lnTo>
                        <a:lnTo>
                          <a:pt x="92470" y="314"/>
                        </a:lnTo>
                        <a:lnTo>
                          <a:pt x="92246" y="382"/>
                        </a:lnTo>
                        <a:lnTo>
                          <a:pt x="91998" y="449"/>
                        </a:lnTo>
                        <a:lnTo>
                          <a:pt x="91527" y="561"/>
                        </a:lnTo>
                        <a:lnTo>
                          <a:pt x="91302" y="629"/>
                        </a:lnTo>
                        <a:lnTo>
                          <a:pt x="91078" y="696"/>
                        </a:lnTo>
                        <a:lnTo>
                          <a:pt x="90853" y="741"/>
                        </a:lnTo>
                        <a:lnTo>
                          <a:pt x="90651" y="808"/>
                        </a:lnTo>
                        <a:lnTo>
                          <a:pt x="90539" y="831"/>
                        </a:lnTo>
                        <a:lnTo>
                          <a:pt x="90449" y="853"/>
                        </a:lnTo>
                        <a:lnTo>
                          <a:pt x="90359" y="853"/>
                        </a:lnTo>
                        <a:lnTo>
                          <a:pt x="90247" y="876"/>
                        </a:lnTo>
                        <a:lnTo>
                          <a:pt x="90157" y="898"/>
                        </a:lnTo>
                        <a:lnTo>
                          <a:pt x="90090" y="898"/>
                        </a:lnTo>
                        <a:lnTo>
                          <a:pt x="90000" y="921"/>
                        </a:lnTo>
                        <a:lnTo>
                          <a:pt x="89910" y="921"/>
                        </a:lnTo>
                        <a:lnTo>
                          <a:pt x="89843" y="943"/>
                        </a:lnTo>
                        <a:lnTo>
                          <a:pt x="89753" y="943"/>
                        </a:lnTo>
                        <a:lnTo>
                          <a:pt x="89775" y="943"/>
                        </a:lnTo>
                        <a:lnTo>
                          <a:pt x="89708" y="943"/>
                        </a:lnTo>
                        <a:lnTo>
                          <a:pt x="89641" y="943"/>
                        </a:lnTo>
                        <a:lnTo>
                          <a:pt x="89641" y="943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任意多边形: 形状 72">
                    <a:extLst>
                      <a:ext uri="{FF2B5EF4-FFF2-40B4-BE49-F238E27FC236}">
                        <a16:creationId xmlns:a16="http://schemas.microsoft.com/office/drawing/2014/main" id="{AF4E1A2D-14AD-33C8-F5B8-2C32FF161E8F}"/>
                      </a:ext>
                    </a:extLst>
                  </p:cNvPr>
                  <p:cNvSpPr/>
                  <p:nvPr/>
                </p:nvSpPr>
                <p:spPr>
                  <a:xfrm>
                    <a:off x="9856848" y="4935960"/>
                    <a:ext cx="87979" cy="16077"/>
                  </a:xfrm>
                  <a:custGeom>
                    <a:avLst/>
                    <a:gdLst>
                      <a:gd name="connsiteX0" fmla="*/ 87710 w 87979"/>
                      <a:gd name="connsiteY0" fmla="*/ 0 h 16077"/>
                      <a:gd name="connsiteX1" fmla="*/ 87665 w 87979"/>
                      <a:gd name="connsiteY1" fmla="*/ 0 h 16077"/>
                      <a:gd name="connsiteX2" fmla="*/ 87620 w 87979"/>
                      <a:gd name="connsiteY2" fmla="*/ 0 h 16077"/>
                      <a:gd name="connsiteX3" fmla="*/ 87552 w 87979"/>
                      <a:gd name="connsiteY3" fmla="*/ 22 h 16077"/>
                      <a:gd name="connsiteX4" fmla="*/ 87508 w 87979"/>
                      <a:gd name="connsiteY4" fmla="*/ 22 h 16077"/>
                      <a:gd name="connsiteX5" fmla="*/ 87440 w 87979"/>
                      <a:gd name="connsiteY5" fmla="*/ 45 h 16077"/>
                      <a:gd name="connsiteX6" fmla="*/ 87305 w 87979"/>
                      <a:gd name="connsiteY6" fmla="*/ 67 h 16077"/>
                      <a:gd name="connsiteX7" fmla="*/ 87148 w 87979"/>
                      <a:gd name="connsiteY7" fmla="*/ 112 h 16077"/>
                      <a:gd name="connsiteX8" fmla="*/ 86991 w 87979"/>
                      <a:gd name="connsiteY8" fmla="*/ 157 h 16077"/>
                      <a:gd name="connsiteX9" fmla="*/ 86856 w 87979"/>
                      <a:gd name="connsiteY9" fmla="*/ 202 h 16077"/>
                      <a:gd name="connsiteX10" fmla="*/ 86811 w 87979"/>
                      <a:gd name="connsiteY10" fmla="*/ 202 h 16077"/>
                      <a:gd name="connsiteX11" fmla="*/ 86587 w 87979"/>
                      <a:gd name="connsiteY11" fmla="*/ 202 h 16077"/>
                      <a:gd name="connsiteX12" fmla="*/ 86340 w 87979"/>
                      <a:gd name="connsiteY12" fmla="*/ 180 h 16077"/>
                      <a:gd name="connsiteX13" fmla="*/ 86070 w 87979"/>
                      <a:gd name="connsiteY13" fmla="*/ 157 h 16077"/>
                      <a:gd name="connsiteX14" fmla="*/ 86003 w 87979"/>
                      <a:gd name="connsiteY14" fmla="*/ 135 h 16077"/>
                      <a:gd name="connsiteX15" fmla="*/ 85554 w 87979"/>
                      <a:gd name="connsiteY15" fmla="*/ 202 h 16077"/>
                      <a:gd name="connsiteX16" fmla="*/ 85127 w 87979"/>
                      <a:gd name="connsiteY16" fmla="*/ 269 h 16077"/>
                      <a:gd name="connsiteX17" fmla="*/ 84992 w 87979"/>
                      <a:gd name="connsiteY17" fmla="*/ 314 h 16077"/>
                      <a:gd name="connsiteX18" fmla="*/ 84431 w 87979"/>
                      <a:gd name="connsiteY18" fmla="*/ 516 h 16077"/>
                      <a:gd name="connsiteX19" fmla="*/ 83870 w 87979"/>
                      <a:gd name="connsiteY19" fmla="*/ 719 h 16077"/>
                      <a:gd name="connsiteX20" fmla="*/ 83263 w 87979"/>
                      <a:gd name="connsiteY20" fmla="*/ 921 h 16077"/>
                      <a:gd name="connsiteX21" fmla="*/ 82657 w 87979"/>
                      <a:gd name="connsiteY21" fmla="*/ 1145 h 16077"/>
                      <a:gd name="connsiteX22" fmla="*/ 82051 w 87979"/>
                      <a:gd name="connsiteY22" fmla="*/ 1347 h 16077"/>
                      <a:gd name="connsiteX23" fmla="*/ 81467 w 87979"/>
                      <a:gd name="connsiteY23" fmla="*/ 1572 h 16077"/>
                      <a:gd name="connsiteX24" fmla="*/ 81175 w 87979"/>
                      <a:gd name="connsiteY24" fmla="*/ 1662 h 16077"/>
                      <a:gd name="connsiteX25" fmla="*/ 80883 w 87979"/>
                      <a:gd name="connsiteY25" fmla="*/ 1751 h 16077"/>
                      <a:gd name="connsiteX26" fmla="*/ 80591 w 87979"/>
                      <a:gd name="connsiteY26" fmla="*/ 1841 h 16077"/>
                      <a:gd name="connsiteX27" fmla="*/ 80322 w 87979"/>
                      <a:gd name="connsiteY27" fmla="*/ 1931 h 16077"/>
                      <a:gd name="connsiteX28" fmla="*/ 79132 w 87979"/>
                      <a:gd name="connsiteY28" fmla="*/ 2313 h 16077"/>
                      <a:gd name="connsiteX29" fmla="*/ 77942 w 87979"/>
                      <a:gd name="connsiteY29" fmla="*/ 2672 h 16077"/>
                      <a:gd name="connsiteX30" fmla="*/ 77268 w 87979"/>
                      <a:gd name="connsiteY30" fmla="*/ 2897 h 16077"/>
                      <a:gd name="connsiteX31" fmla="*/ 76751 w 87979"/>
                      <a:gd name="connsiteY31" fmla="*/ 3054 h 16077"/>
                      <a:gd name="connsiteX32" fmla="*/ 76145 w 87979"/>
                      <a:gd name="connsiteY32" fmla="*/ 3256 h 16077"/>
                      <a:gd name="connsiteX33" fmla="*/ 75539 w 87979"/>
                      <a:gd name="connsiteY33" fmla="*/ 3436 h 16077"/>
                      <a:gd name="connsiteX34" fmla="*/ 74933 w 87979"/>
                      <a:gd name="connsiteY34" fmla="*/ 3615 h 16077"/>
                      <a:gd name="connsiteX35" fmla="*/ 74349 w 87979"/>
                      <a:gd name="connsiteY35" fmla="*/ 3817 h 16077"/>
                      <a:gd name="connsiteX36" fmla="*/ 73743 w 87979"/>
                      <a:gd name="connsiteY36" fmla="*/ 3997 h 16077"/>
                      <a:gd name="connsiteX37" fmla="*/ 73136 w 87979"/>
                      <a:gd name="connsiteY37" fmla="*/ 4177 h 16077"/>
                      <a:gd name="connsiteX38" fmla="*/ 72530 w 87979"/>
                      <a:gd name="connsiteY38" fmla="*/ 4356 h 16077"/>
                      <a:gd name="connsiteX39" fmla="*/ 71901 w 87979"/>
                      <a:gd name="connsiteY39" fmla="*/ 4513 h 16077"/>
                      <a:gd name="connsiteX40" fmla="*/ 71856 w 87979"/>
                      <a:gd name="connsiteY40" fmla="*/ 4536 h 16077"/>
                      <a:gd name="connsiteX41" fmla="*/ 71295 w 87979"/>
                      <a:gd name="connsiteY41" fmla="*/ 4693 h 16077"/>
                      <a:gd name="connsiteX42" fmla="*/ 70689 w 87979"/>
                      <a:gd name="connsiteY42" fmla="*/ 4873 h 16077"/>
                      <a:gd name="connsiteX43" fmla="*/ 70082 w 87979"/>
                      <a:gd name="connsiteY43" fmla="*/ 5052 h 16077"/>
                      <a:gd name="connsiteX44" fmla="*/ 69790 w 87979"/>
                      <a:gd name="connsiteY44" fmla="*/ 5120 h 16077"/>
                      <a:gd name="connsiteX45" fmla="*/ 69476 w 87979"/>
                      <a:gd name="connsiteY45" fmla="*/ 5210 h 16077"/>
                      <a:gd name="connsiteX46" fmla="*/ 69184 w 87979"/>
                      <a:gd name="connsiteY46" fmla="*/ 5277 h 16077"/>
                      <a:gd name="connsiteX47" fmla="*/ 68892 w 87979"/>
                      <a:gd name="connsiteY47" fmla="*/ 5367 h 16077"/>
                      <a:gd name="connsiteX48" fmla="*/ 68578 w 87979"/>
                      <a:gd name="connsiteY48" fmla="*/ 5434 h 16077"/>
                      <a:gd name="connsiteX49" fmla="*/ 68264 w 87979"/>
                      <a:gd name="connsiteY49" fmla="*/ 5524 h 16077"/>
                      <a:gd name="connsiteX50" fmla="*/ 67972 w 87979"/>
                      <a:gd name="connsiteY50" fmla="*/ 5591 h 16077"/>
                      <a:gd name="connsiteX51" fmla="*/ 67680 w 87979"/>
                      <a:gd name="connsiteY51" fmla="*/ 5659 h 16077"/>
                      <a:gd name="connsiteX52" fmla="*/ 67500 w 87979"/>
                      <a:gd name="connsiteY52" fmla="*/ 5704 h 16077"/>
                      <a:gd name="connsiteX53" fmla="*/ 67365 w 87979"/>
                      <a:gd name="connsiteY53" fmla="*/ 5748 h 16077"/>
                      <a:gd name="connsiteX54" fmla="*/ 67073 w 87979"/>
                      <a:gd name="connsiteY54" fmla="*/ 5816 h 16077"/>
                      <a:gd name="connsiteX55" fmla="*/ 66759 w 87979"/>
                      <a:gd name="connsiteY55" fmla="*/ 5883 h 16077"/>
                      <a:gd name="connsiteX56" fmla="*/ 66467 w 87979"/>
                      <a:gd name="connsiteY56" fmla="*/ 5973 h 16077"/>
                      <a:gd name="connsiteX57" fmla="*/ 66153 w 87979"/>
                      <a:gd name="connsiteY57" fmla="*/ 6040 h 16077"/>
                      <a:gd name="connsiteX58" fmla="*/ 65861 w 87979"/>
                      <a:gd name="connsiteY58" fmla="*/ 6108 h 16077"/>
                      <a:gd name="connsiteX59" fmla="*/ 65569 w 87979"/>
                      <a:gd name="connsiteY59" fmla="*/ 6175 h 16077"/>
                      <a:gd name="connsiteX60" fmla="*/ 65254 w 87979"/>
                      <a:gd name="connsiteY60" fmla="*/ 6242 h 16077"/>
                      <a:gd name="connsiteX61" fmla="*/ 64963 w 87979"/>
                      <a:gd name="connsiteY61" fmla="*/ 6310 h 16077"/>
                      <a:gd name="connsiteX62" fmla="*/ 64648 w 87979"/>
                      <a:gd name="connsiteY62" fmla="*/ 6355 h 16077"/>
                      <a:gd name="connsiteX63" fmla="*/ 64356 w 87979"/>
                      <a:gd name="connsiteY63" fmla="*/ 6422 h 16077"/>
                      <a:gd name="connsiteX64" fmla="*/ 64064 w 87979"/>
                      <a:gd name="connsiteY64" fmla="*/ 6490 h 16077"/>
                      <a:gd name="connsiteX65" fmla="*/ 63750 w 87979"/>
                      <a:gd name="connsiteY65" fmla="*/ 6534 h 16077"/>
                      <a:gd name="connsiteX66" fmla="*/ 63458 w 87979"/>
                      <a:gd name="connsiteY66" fmla="*/ 6602 h 16077"/>
                      <a:gd name="connsiteX67" fmla="*/ 63166 w 87979"/>
                      <a:gd name="connsiteY67" fmla="*/ 6647 h 16077"/>
                      <a:gd name="connsiteX68" fmla="*/ 62874 w 87979"/>
                      <a:gd name="connsiteY68" fmla="*/ 6692 h 16077"/>
                      <a:gd name="connsiteX69" fmla="*/ 62560 w 87979"/>
                      <a:gd name="connsiteY69" fmla="*/ 6737 h 16077"/>
                      <a:gd name="connsiteX70" fmla="*/ 62268 w 87979"/>
                      <a:gd name="connsiteY70" fmla="*/ 6804 h 16077"/>
                      <a:gd name="connsiteX71" fmla="*/ 61976 w 87979"/>
                      <a:gd name="connsiteY71" fmla="*/ 6826 h 16077"/>
                      <a:gd name="connsiteX72" fmla="*/ 61684 w 87979"/>
                      <a:gd name="connsiteY72" fmla="*/ 6871 h 16077"/>
                      <a:gd name="connsiteX73" fmla="*/ 61370 w 87979"/>
                      <a:gd name="connsiteY73" fmla="*/ 6916 h 16077"/>
                      <a:gd name="connsiteX74" fmla="*/ 61078 w 87979"/>
                      <a:gd name="connsiteY74" fmla="*/ 6961 h 16077"/>
                      <a:gd name="connsiteX75" fmla="*/ 60135 w 87979"/>
                      <a:gd name="connsiteY75" fmla="*/ 7073 h 16077"/>
                      <a:gd name="connsiteX76" fmla="*/ 59169 w 87979"/>
                      <a:gd name="connsiteY76" fmla="*/ 7186 h 16077"/>
                      <a:gd name="connsiteX77" fmla="*/ 58226 w 87979"/>
                      <a:gd name="connsiteY77" fmla="*/ 7320 h 16077"/>
                      <a:gd name="connsiteX78" fmla="*/ 57260 w 87979"/>
                      <a:gd name="connsiteY78" fmla="*/ 7433 h 16077"/>
                      <a:gd name="connsiteX79" fmla="*/ 56317 w 87979"/>
                      <a:gd name="connsiteY79" fmla="*/ 7545 h 16077"/>
                      <a:gd name="connsiteX80" fmla="*/ 55374 w 87979"/>
                      <a:gd name="connsiteY80" fmla="*/ 7680 h 16077"/>
                      <a:gd name="connsiteX81" fmla="*/ 54903 w 87979"/>
                      <a:gd name="connsiteY81" fmla="*/ 7747 h 16077"/>
                      <a:gd name="connsiteX82" fmla="*/ 53488 w 87979"/>
                      <a:gd name="connsiteY82" fmla="*/ 7927 h 16077"/>
                      <a:gd name="connsiteX83" fmla="*/ 51602 w 87979"/>
                      <a:gd name="connsiteY83" fmla="*/ 8196 h 16077"/>
                      <a:gd name="connsiteX84" fmla="*/ 49716 w 87979"/>
                      <a:gd name="connsiteY84" fmla="*/ 8443 h 16077"/>
                      <a:gd name="connsiteX85" fmla="*/ 45966 w 87979"/>
                      <a:gd name="connsiteY85" fmla="*/ 8960 h 16077"/>
                      <a:gd name="connsiteX86" fmla="*/ 44102 w 87979"/>
                      <a:gd name="connsiteY86" fmla="*/ 9229 h 16077"/>
                      <a:gd name="connsiteX87" fmla="*/ 42238 w 87979"/>
                      <a:gd name="connsiteY87" fmla="*/ 9476 h 16077"/>
                      <a:gd name="connsiteX88" fmla="*/ 40374 w 87979"/>
                      <a:gd name="connsiteY88" fmla="*/ 9723 h 16077"/>
                      <a:gd name="connsiteX89" fmla="*/ 38511 w 87979"/>
                      <a:gd name="connsiteY89" fmla="*/ 9970 h 16077"/>
                      <a:gd name="connsiteX90" fmla="*/ 38219 w 87979"/>
                      <a:gd name="connsiteY90" fmla="*/ 10015 h 16077"/>
                      <a:gd name="connsiteX91" fmla="*/ 37590 w 87979"/>
                      <a:gd name="connsiteY91" fmla="*/ 10105 h 16077"/>
                      <a:gd name="connsiteX92" fmla="*/ 36669 w 87979"/>
                      <a:gd name="connsiteY92" fmla="*/ 10217 h 16077"/>
                      <a:gd name="connsiteX93" fmla="*/ 35726 w 87979"/>
                      <a:gd name="connsiteY93" fmla="*/ 10352 h 16077"/>
                      <a:gd name="connsiteX94" fmla="*/ 34805 w 87979"/>
                      <a:gd name="connsiteY94" fmla="*/ 10464 h 16077"/>
                      <a:gd name="connsiteX95" fmla="*/ 33885 w 87979"/>
                      <a:gd name="connsiteY95" fmla="*/ 10599 h 16077"/>
                      <a:gd name="connsiteX96" fmla="*/ 32964 w 87979"/>
                      <a:gd name="connsiteY96" fmla="*/ 10711 h 16077"/>
                      <a:gd name="connsiteX97" fmla="*/ 32021 w 87979"/>
                      <a:gd name="connsiteY97" fmla="*/ 10823 h 16077"/>
                      <a:gd name="connsiteX98" fmla="*/ 31100 w 87979"/>
                      <a:gd name="connsiteY98" fmla="*/ 10936 h 16077"/>
                      <a:gd name="connsiteX99" fmla="*/ 30180 w 87979"/>
                      <a:gd name="connsiteY99" fmla="*/ 11048 h 16077"/>
                      <a:gd name="connsiteX100" fmla="*/ 29259 w 87979"/>
                      <a:gd name="connsiteY100" fmla="*/ 11160 h 16077"/>
                      <a:gd name="connsiteX101" fmla="*/ 28316 w 87979"/>
                      <a:gd name="connsiteY101" fmla="*/ 11272 h 16077"/>
                      <a:gd name="connsiteX102" fmla="*/ 27395 w 87979"/>
                      <a:gd name="connsiteY102" fmla="*/ 11385 h 16077"/>
                      <a:gd name="connsiteX103" fmla="*/ 26474 w 87979"/>
                      <a:gd name="connsiteY103" fmla="*/ 11475 h 16077"/>
                      <a:gd name="connsiteX104" fmla="*/ 25531 w 87979"/>
                      <a:gd name="connsiteY104" fmla="*/ 11587 h 16077"/>
                      <a:gd name="connsiteX105" fmla="*/ 24611 w 87979"/>
                      <a:gd name="connsiteY105" fmla="*/ 11677 h 16077"/>
                      <a:gd name="connsiteX106" fmla="*/ 23690 w 87979"/>
                      <a:gd name="connsiteY106" fmla="*/ 11766 h 16077"/>
                      <a:gd name="connsiteX107" fmla="*/ 22769 w 87979"/>
                      <a:gd name="connsiteY107" fmla="*/ 11879 h 16077"/>
                      <a:gd name="connsiteX108" fmla="*/ 21871 w 87979"/>
                      <a:gd name="connsiteY108" fmla="*/ 11946 h 16077"/>
                      <a:gd name="connsiteX109" fmla="*/ 21826 w 87979"/>
                      <a:gd name="connsiteY109" fmla="*/ 11969 h 16077"/>
                      <a:gd name="connsiteX110" fmla="*/ 20906 w 87979"/>
                      <a:gd name="connsiteY110" fmla="*/ 12058 h 16077"/>
                      <a:gd name="connsiteX111" fmla="*/ 19985 w 87979"/>
                      <a:gd name="connsiteY111" fmla="*/ 12126 h 16077"/>
                      <a:gd name="connsiteX112" fmla="*/ 19042 w 87979"/>
                      <a:gd name="connsiteY112" fmla="*/ 12216 h 16077"/>
                      <a:gd name="connsiteX113" fmla="*/ 18121 w 87979"/>
                      <a:gd name="connsiteY113" fmla="*/ 12305 h 16077"/>
                      <a:gd name="connsiteX114" fmla="*/ 17178 w 87979"/>
                      <a:gd name="connsiteY114" fmla="*/ 12373 h 16077"/>
                      <a:gd name="connsiteX115" fmla="*/ 16257 w 87979"/>
                      <a:gd name="connsiteY115" fmla="*/ 12440 h 16077"/>
                      <a:gd name="connsiteX116" fmla="*/ 15314 w 87979"/>
                      <a:gd name="connsiteY116" fmla="*/ 12507 h 16077"/>
                      <a:gd name="connsiteX117" fmla="*/ 14394 w 87979"/>
                      <a:gd name="connsiteY117" fmla="*/ 12575 h 16077"/>
                      <a:gd name="connsiteX118" fmla="*/ 13451 w 87979"/>
                      <a:gd name="connsiteY118" fmla="*/ 12642 h 16077"/>
                      <a:gd name="connsiteX119" fmla="*/ 12507 w 87979"/>
                      <a:gd name="connsiteY119" fmla="*/ 12710 h 16077"/>
                      <a:gd name="connsiteX120" fmla="*/ 11564 w 87979"/>
                      <a:gd name="connsiteY120" fmla="*/ 12754 h 16077"/>
                      <a:gd name="connsiteX121" fmla="*/ 10644 w 87979"/>
                      <a:gd name="connsiteY121" fmla="*/ 12799 h 16077"/>
                      <a:gd name="connsiteX122" fmla="*/ 9948 w 87979"/>
                      <a:gd name="connsiteY122" fmla="*/ 12844 h 16077"/>
                      <a:gd name="connsiteX123" fmla="*/ 9701 w 87979"/>
                      <a:gd name="connsiteY123" fmla="*/ 12867 h 16077"/>
                      <a:gd name="connsiteX124" fmla="*/ 9229 w 87979"/>
                      <a:gd name="connsiteY124" fmla="*/ 12912 h 16077"/>
                      <a:gd name="connsiteX125" fmla="*/ 8758 w 87979"/>
                      <a:gd name="connsiteY125" fmla="*/ 12957 h 16077"/>
                      <a:gd name="connsiteX126" fmla="*/ 8286 w 87979"/>
                      <a:gd name="connsiteY126" fmla="*/ 13001 h 16077"/>
                      <a:gd name="connsiteX127" fmla="*/ 7814 w 87979"/>
                      <a:gd name="connsiteY127" fmla="*/ 13046 h 16077"/>
                      <a:gd name="connsiteX128" fmla="*/ 7343 w 87979"/>
                      <a:gd name="connsiteY128" fmla="*/ 13091 h 16077"/>
                      <a:gd name="connsiteX129" fmla="*/ 6871 w 87979"/>
                      <a:gd name="connsiteY129" fmla="*/ 13114 h 16077"/>
                      <a:gd name="connsiteX130" fmla="*/ 6400 w 87979"/>
                      <a:gd name="connsiteY130" fmla="*/ 13159 h 16077"/>
                      <a:gd name="connsiteX131" fmla="*/ 5928 w 87979"/>
                      <a:gd name="connsiteY131" fmla="*/ 13204 h 16077"/>
                      <a:gd name="connsiteX132" fmla="*/ 5457 w 87979"/>
                      <a:gd name="connsiteY132" fmla="*/ 13226 h 16077"/>
                      <a:gd name="connsiteX133" fmla="*/ 5097 w 87979"/>
                      <a:gd name="connsiteY133" fmla="*/ 13249 h 16077"/>
                      <a:gd name="connsiteX134" fmla="*/ 4985 w 87979"/>
                      <a:gd name="connsiteY134" fmla="*/ 13271 h 16077"/>
                      <a:gd name="connsiteX135" fmla="*/ 4513 w 87979"/>
                      <a:gd name="connsiteY135" fmla="*/ 13293 h 16077"/>
                      <a:gd name="connsiteX136" fmla="*/ 4042 w 87979"/>
                      <a:gd name="connsiteY136" fmla="*/ 13338 h 16077"/>
                      <a:gd name="connsiteX137" fmla="*/ 3570 w 87979"/>
                      <a:gd name="connsiteY137" fmla="*/ 13383 h 16077"/>
                      <a:gd name="connsiteX138" fmla="*/ 3076 w 87979"/>
                      <a:gd name="connsiteY138" fmla="*/ 13406 h 16077"/>
                      <a:gd name="connsiteX139" fmla="*/ 2605 w 87979"/>
                      <a:gd name="connsiteY139" fmla="*/ 13428 h 16077"/>
                      <a:gd name="connsiteX140" fmla="*/ 2133 w 87979"/>
                      <a:gd name="connsiteY140" fmla="*/ 13473 h 16077"/>
                      <a:gd name="connsiteX141" fmla="*/ 1662 w 87979"/>
                      <a:gd name="connsiteY141" fmla="*/ 13496 h 16077"/>
                      <a:gd name="connsiteX142" fmla="*/ 1168 w 87979"/>
                      <a:gd name="connsiteY142" fmla="*/ 13518 h 16077"/>
                      <a:gd name="connsiteX143" fmla="*/ 0 w 87979"/>
                      <a:gd name="connsiteY143" fmla="*/ 14686 h 16077"/>
                      <a:gd name="connsiteX144" fmla="*/ 1168 w 87979"/>
                      <a:gd name="connsiteY144" fmla="*/ 15831 h 16077"/>
                      <a:gd name="connsiteX145" fmla="*/ 1662 w 87979"/>
                      <a:gd name="connsiteY145" fmla="*/ 15853 h 16077"/>
                      <a:gd name="connsiteX146" fmla="*/ 2133 w 87979"/>
                      <a:gd name="connsiteY146" fmla="*/ 15876 h 16077"/>
                      <a:gd name="connsiteX147" fmla="*/ 2627 w 87979"/>
                      <a:gd name="connsiteY147" fmla="*/ 15898 h 16077"/>
                      <a:gd name="connsiteX148" fmla="*/ 3121 w 87979"/>
                      <a:gd name="connsiteY148" fmla="*/ 15921 h 16077"/>
                      <a:gd name="connsiteX149" fmla="*/ 3593 w 87979"/>
                      <a:gd name="connsiteY149" fmla="*/ 15943 h 16077"/>
                      <a:gd name="connsiteX150" fmla="*/ 4087 w 87979"/>
                      <a:gd name="connsiteY150" fmla="*/ 15966 h 16077"/>
                      <a:gd name="connsiteX151" fmla="*/ 4558 w 87979"/>
                      <a:gd name="connsiteY151" fmla="*/ 15988 h 16077"/>
                      <a:gd name="connsiteX152" fmla="*/ 5052 w 87979"/>
                      <a:gd name="connsiteY152" fmla="*/ 16010 h 16077"/>
                      <a:gd name="connsiteX153" fmla="*/ 5165 w 87979"/>
                      <a:gd name="connsiteY153" fmla="*/ 16010 h 16077"/>
                      <a:gd name="connsiteX154" fmla="*/ 5524 w 87979"/>
                      <a:gd name="connsiteY154" fmla="*/ 16010 h 16077"/>
                      <a:gd name="connsiteX155" fmla="*/ 5995 w 87979"/>
                      <a:gd name="connsiteY155" fmla="*/ 16033 h 16077"/>
                      <a:gd name="connsiteX156" fmla="*/ 6490 w 87979"/>
                      <a:gd name="connsiteY156" fmla="*/ 16033 h 16077"/>
                      <a:gd name="connsiteX157" fmla="*/ 6961 w 87979"/>
                      <a:gd name="connsiteY157" fmla="*/ 16055 h 16077"/>
                      <a:gd name="connsiteX158" fmla="*/ 7455 w 87979"/>
                      <a:gd name="connsiteY158" fmla="*/ 16055 h 16077"/>
                      <a:gd name="connsiteX159" fmla="*/ 7927 w 87979"/>
                      <a:gd name="connsiteY159" fmla="*/ 16055 h 16077"/>
                      <a:gd name="connsiteX160" fmla="*/ 8398 w 87979"/>
                      <a:gd name="connsiteY160" fmla="*/ 16078 h 16077"/>
                      <a:gd name="connsiteX161" fmla="*/ 8892 w 87979"/>
                      <a:gd name="connsiteY161" fmla="*/ 16078 h 16077"/>
                      <a:gd name="connsiteX162" fmla="*/ 9364 w 87979"/>
                      <a:gd name="connsiteY162" fmla="*/ 16078 h 16077"/>
                      <a:gd name="connsiteX163" fmla="*/ 9858 w 87979"/>
                      <a:gd name="connsiteY163" fmla="*/ 16078 h 16077"/>
                      <a:gd name="connsiteX164" fmla="*/ 10105 w 87979"/>
                      <a:gd name="connsiteY164" fmla="*/ 16078 h 16077"/>
                      <a:gd name="connsiteX165" fmla="*/ 10801 w 87979"/>
                      <a:gd name="connsiteY165" fmla="*/ 16055 h 16077"/>
                      <a:gd name="connsiteX166" fmla="*/ 11766 w 87979"/>
                      <a:gd name="connsiteY166" fmla="*/ 15988 h 16077"/>
                      <a:gd name="connsiteX167" fmla="*/ 12710 w 87979"/>
                      <a:gd name="connsiteY167" fmla="*/ 15943 h 16077"/>
                      <a:gd name="connsiteX168" fmla="*/ 13653 w 87979"/>
                      <a:gd name="connsiteY168" fmla="*/ 15876 h 16077"/>
                      <a:gd name="connsiteX169" fmla="*/ 14596 w 87979"/>
                      <a:gd name="connsiteY169" fmla="*/ 15808 h 16077"/>
                      <a:gd name="connsiteX170" fmla="*/ 15561 w 87979"/>
                      <a:gd name="connsiteY170" fmla="*/ 15741 h 16077"/>
                      <a:gd name="connsiteX171" fmla="*/ 16504 w 87979"/>
                      <a:gd name="connsiteY171" fmla="*/ 15674 h 16077"/>
                      <a:gd name="connsiteX172" fmla="*/ 17448 w 87979"/>
                      <a:gd name="connsiteY172" fmla="*/ 15606 h 16077"/>
                      <a:gd name="connsiteX173" fmla="*/ 18391 w 87979"/>
                      <a:gd name="connsiteY173" fmla="*/ 15516 h 16077"/>
                      <a:gd name="connsiteX174" fmla="*/ 19334 w 87979"/>
                      <a:gd name="connsiteY174" fmla="*/ 15449 h 16077"/>
                      <a:gd name="connsiteX175" fmla="*/ 20277 w 87979"/>
                      <a:gd name="connsiteY175" fmla="*/ 15359 h 16077"/>
                      <a:gd name="connsiteX176" fmla="*/ 21220 w 87979"/>
                      <a:gd name="connsiteY176" fmla="*/ 15269 h 16077"/>
                      <a:gd name="connsiteX177" fmla="*/ 22141 w 87979"/>
                      <a:gd name="connsiteY177" fmla="*/ 15180 h 16077"/>
                      <a:gd name="connsiteX178" fmla="*/ 22186 w 87979"/>
                      <a:gd name="connsiteY178" fmla="*/ 15180 h 16077"/>
                      <a:gd name="connsiteX179" fmla="*/ 23084 w 87979"/>
                      <a:gd name="connsiteY179" fmla="*/ 15090 h 16077"/>
                      <a:gd name="connsiteX180" fmla="*/ 24027 w 87979"/>
                      <a:gd name="connsiteY180" fmla="*/ 14977 h 16077"/>
                      <a:gd name="connsiteX181" fmla="*/ 24970 w 87979"/>
                      <a:gd name="connsiteY181" fmla="*/ 14865 h 16077"/>
                      <a:gd name="connsiteX182" fmla="*/ 25891 w 87979"/>
                      <a:gd name="connsiteY182" fmla="*/ 14775 h 16077"/>
                      <a:gd name="connsiteX183" fmla="*/ 26834 w 87979"/>
                      <a:gd name="connsiteY183" fmla="*/ 14663 h 16077"/>
                      <a:gd name="connsiteX184" fmla="*/ 27777 w 87979"/>
                      <a:gd name="connsiteY184" fmla="*/ 14551 h 16077"/>
                      <a:gd name="connsiteX185" fmla="*/ 28698 w 87979"/>
                      <a:gd name="connsiteY185" fmla="*/ 14439 h 16077"/>
                      <a:gd name="connsiteX186" fmla="*/ 29641 w 87979"/>
                      <a:gd name="connsiteY186" fmla="*/ 14326 h 16077"/>
                      <a:gd name="connsiteX187" fmla="*/ 30561 w 87979"/>
                      <a:gd name="connsiteY187" fmla="*/ 14192 h 16077"/>
                      <a:gd name="connsiteX188" fmla="*/ 31505 w 87979"/>
                      <a:gd name="connsiteY188" fmla="*/ 14079 h 16077"/>
                      <a:gd name="connsiteX189" fmla="*/ 32425 w 87979"/>
                      <a:gd name="connsiteY189" fmla="*/ 13967 h 16077"/>
                      <a:gd name="connsiteX190" fmla="*/ 33368 w 87979"/>
                      <a:gd name="connsiteY190" fmla="*/ 13832 h 16077"/>
                      <a:gd name="connsiteX191" fmla="*/ 34289 w 87979"/>
                      <a:gd name="connsiteY191" fmla="*/ 13720 h 16077"/>
                      <a:gd name="connsiteX192" fmla="*/ 35232 w 87979"/>
                      <a:gd name="connsiteY192" fmla="*/ 13585 h 16077"/>
                      <a:gd name="connsiteX193" fmla="*/ 36153 w 87979"/>
                      <a:gd name="connsiteY193" fmla="*/ 13451 h 16077"/>
                      <a:gd name="connsiteX194" fmla="*/ 37073 w 87979"/>
                      <a:gd name="connsiteY194" fmla="*/ 13338 h 16077"/>
                      <a:gd name="connsiteX195" fmla="*/ 38016 w 87979"/>
                      <a:gd name="connsiteY195" fmla="*/ 13204 h 16077"/>
                      <a:gd name="connsiteX196" fmla="*/ 38645 w 87979"/>
                      <a:gd name="connsiteY196" fmla="*/ 13114 h 16077"/>
                      <a:gd name="connsiteX197" fmla="*/ 38937 w 87979"/>
                      <a:gd name="connsiteY197" fmla="*/ 13069 h 16077"/>
                      <a:gd name="connsiteX198" fmla="*/ 40801 w 87979"/>
                      <a:gd name="connsiteY198" fmla="*/ 12799 h 16077"/>
                      <a:gd name="connsiteX199" fmla="*/ 42665 w 87979"/>
                      <a:gd name="connsiteY199" fmla="*/ 12507 h 16077"/>
                      <a:gd name="connsiteX200" fmla="*/ 44528 w 87979"/>
                      <a:gd name="connsiteY200" fmla="*/ 12238 h 16077"/>
                      <a:gd name="connsiteX201" fmla="*/ 46392 w 87979"/>
                      <a:gd name="connsiteY201" fmla="*/ 11969 h 16077"/>
                      <a:gd name="connsiteX202" fmla="*/ 50142 w 87979"/>
                      <a:gd name="connsiteY202" fmla="*/ 11407 h 16077"/>
                      <a:gd name="connsiteX203" fmla="*/ 52006 w 87979"/>
                      <a:gd name="connsiteY203" fmla="*/ 11115 h 16077"/>
                      <a:gd name="connsiteX204" fmla="*/ 53892 w 87979"/>
                      <a:gd name="connsiteY204" fmla="*/ 10846 h 16077"/>
                      <a:gd name="connsiteX205" fmla="*/ 55307 w 87979"/>
                      <a:gd name="connsiteY205" fmla="*/ 10644 h 16077"/>
                      <a:gd name="connsiteX206" fmla="*/ 55778 w 87979"/>
                      <a:gd name="connsiteY206" fmla="*/ 10576 h 16077"/>
                      <a:gd name="connsiteX207" fmla="*/ 56722 w 87979"/>
                      <a:gd name="connsiteY207" fmla="*/ 10419 h 16077"/>
                      <a:gd name="connsiteX208" fmla="*/ 57665 w 87979"/>
                      <a:gd name="connsiteY208" fmla="*/ 10284 h 16077"/>
                      <a:gd name="connsiteX209" fmla="*/ 58608 w 87979"/>
                      <a:gd name="connsiteY209" fmla="*/ 10150 h 16077"/>
                      <a:gd name="connsiteX210" fmla="*/ 59551 w 87979"/>
                      <a:gd name="connsiteY210" fmla="*/ 10015 h 16077"/>
                      <a:gd name="connsiteX211" fmla="*/ 60494 w 87979"/>
                      <a:gd name="connsiteY211" fmla="*/ 9880 h 16077"/>
                      <a:gd name="connsiteX212" fmla="*/ 61460 w 87979"/>
                      <a:gd name="connsiteY212" fmla="*/ 9746 h 16077"/>
                      <a:gd name="connsiteX213" fmla="*/ 61751 w 87979"/>
                      <a:gd name="connsiteY213" fmla="*/ 9701 h 16077"/>
                      <a:gd name="connsiteX214" fmla="*/ 62088 w 87979"/>
                      <a:gd name="connsiteY214" fmla="*/ 9656 h 16077"/>
                      <a:gd name="connsiteX215" fmla="*/ 62403 w 87979"/>
                      <a:gd name="connsiteY215" fmla="*/ 9611 h 16077"/>
                      <a:gd name="connsiteX216" fmla="*/ 62717 w 87979"/>
                      <a:gd name="connsiteY216" fmla="*/ 9566 h 16077"/>
                      <a:gd name="connsiteX217" fmla="*/ 63031 w 87979"/>
                      <a:gd name="connsiteY217" fmla="*/ 9498 h 16077"/>
                      <a:gd name="connsiteX218" fmla="*/ 63346 w 87979"/>
                      <a:gd name="connsiteY218" fmla="*/ 9454 h 16077"/>
                      <a:gd name="connsiteX219" fmla="*/ 63660 w 87979"/>
                      <a:gd name="connsiteY219" fmla="*/ 9386 h 16077"/>
                      <a:gd name="connsiteX220" fmla="*/ 63975 w 87979"/>
                      <a:gd name="connsiteY220" fmla="*/ 9319 h 16077"/>
                      <a:gd name="connsiteX221" fmla="*/ 64289 w 87979"/>
                      <a:gd name="connsiteY221" fmla="*/ 9251 h 16077"/>
                      <a:gd name="connsiteX222" fmla="*/ 64603 w 87979"/>
                      <a:gd name="connsiteY222" fmla="*/ 9207 h 16077"/>
                      <a:gd name="connsiteX223" fmla="*/ 64918 w 87979"/>
                      <a:gd name="connsiteY223" fmla="*/ 9139 h 16077"/>
                      <a:gd name="connsiteX224" fmla="*/ 65232 w 87979"/>
                      <a:gd name="connsiteY224" fmla="*/ 9072 h 16077"/>
                      <a:gd name="connsiteX225" fmla="*/ 65546 w 87979"/>
                      <a:gd name="connsiteY225" fmla="*/ 8982 h 16077"/>
                      <a:gd name="connsiteX226" fmla="*/ 65861 w 87979"/>
                      <a:gd name="connsiteY226" fmla="*/ 8915 h 16077"/>
                      <a:gd name="connsiteX227" fmla="*/ 66175 w 87979"/>
                      <a:gd name="connsiteY227" fmla="*/ 8847 h 16077"/>
                      <a:gd name="connsiteX228" fmla="*/ 66489 w 87979"/>
                      <a:gd name="connsiteY228" fmla="*/ 8758 h 16077"/>
                      <a:gd name="connsiteX229" fmla="*/ 66804 w 87979"/>
                      <a:gd name="connsiteY229" fmla="*/ 8690 h 16077"/>
                      <a:gd name="connsiteX230" fmla="*/ 67118 w 87979"/>
                      <a:gd name="connsiteY230" fmla="*/ 8600 h 16077"/>
                      <a:gd name="connsiteX231" fmla="*/ 67433 w 87979"/>
                      <a:gd name="connsiteY231" fmla="*/ 8533 h 16077"/>
                      <a:gd name="connsiteX232" fmla="*/ 67747 w 87979"/>
                      <a:gd name="connsiteY232" fmla="*/ 8443 h 16077"/>
                      <a:gd name="connsiteX233" fmla="*/ 68061 w 87979"/>
                      <a:gd name="connsiteY233" fmla="*/ 8353 h 16077"/>
                      <a:gd name="connsiteX234" fmla="*/ 68196 w 87979"/>
                      <a:gd name="connsiteY234" fmla="*/ 8331 h 16077"/>
                      <a:gd name="connsiteX235" fmla="*/ 68376 w 87979"/>
                      <a:gd name="connsiteY235" fmla="*/ 8263 h 16077"/>
                      <a:gd name="connsiteX236" fmla="*/ 68668 w 87979"/>
                      <a:gd name="connsiteY236" fmla="*/ 8174 h 16077"/>
                      <a:gd name="connsiteX237" fmla="*/ 68982 w 87979"/>
                      <a:gd name="connsiteY237" fmla="*/ 8084 h 16077"/>
                      <a:gd name="connsiteX238" fmla="*/ 69296 w 87979"/>
                      <a:gd name="connsiteY238" fmla="*/ 7994 h 16077"/>
                      <a:gd name="connsiteX239" fmla="*/ 69611 w 87979"/>
                      <a:gd name="connsiteY239" fmla="*/ 7904 h 16077"/>
                      <a:gd name="connsiteX240" fmla="*/ 69903 w 87979"/>
                      <a:gd name="connsiteY240" fmla="*/ 7792 h 16077"/>
                      <a:gd name="connsiteX241" fmla="*/ 70217 w 87979"/>
                      <a:gd name="connsiteY241" fmla="*/ 7702 h 16077"/>
                      <a:gd name="connsiteX242" fmla="*/ 70531 w 87979"/>
                      <a:gd name="connsiteY242" fmla="*/ 7612 h 16077"/>
                      <a:gd name="connsiteX243" fmla="*/ 70846 w 87979"/>
                      <a:gd name="connsiteY243" fmla="*/ 7500 h 16077"/>
                      <a:gd name="connsiteX244" fmla="*/ 71452 w 87979"/>
                      <a:gd name="connsiteY244" fmla="*/ 7298 h 16077"/>
                      <a:gd name="connsiteX245" fmla="*/ 72058 w 87979"/>
                      <a:gd name="connsiteY245" fmla="*/ 7096 h 16077"/>
                      <a:gd name="connsiteX246" fmla="*/ 72620 w 87979"/>
                      <a:gd name="connsiteY246" fmla="*/ 6894 h 16077"/>
                      <a:gd name="connsiteX247" fmla="*/ 72665 w 87979"/>
                      <a:gd name="connsiteY247" fmla="*/ 6871 h 16077"/>
                      <a:gd name="connsiteX248" fmla="*/ 73271 w 87979"/>
                      <a:gd name="connsiteY248" fmla="*/ 6669 h 16077"/>
                      <a:gd name="connsiteX249" fmla="*/ 73877 w 87979"/>
                      <a:gd name="connsiteY249" fmla="*/ 6445 h 16077"/>
                      <a:gd name="connsiteX250" fmla="*/ 74483 w 87979"/>
                      <a:gd name="connsiteY250" fmla="*/ 6220 h 16077"/>
                      <a:gd name="connsiteX251" fmla="*/ 75090 w 87979"/>
                      <a:gd name="connsiteY251" fmla="*/ 5995 h 16077"/>
                      <a:gd name="connsiteX252" fmla="*/ 75674 w 87979"/>
                      <a:gd name="connsiteY252" fmla="*/ 5771 h 16077"/>
                      <a:gd name="connsiteX253" fmla="*/ 76280 w 87979"/>
                      <a:gd name="connsiteY253" fmla="*/ 5546 h 16077"/>
                      <a:gd name="connsiteX254" fmla="*/ 76864 w 87979"/>
                      <a:gd name="connsiteY254" fmla="*/ 5299 h 16077"/>
                      <a:gd name="connsiteX255" fmla="*/ 77470 w 87979"/>
                      <a:gd name="connsiteY255" fmla="*/ 5075 h 16077"/>
                      <a:gd name="connsiteX256" fmla="*/ 77964 w 87979"/>
                      <a:gd name="connsiteY256" fmla="*/ 4873 h 16077"/>
                      <a:gd name="connsiteX257" fmla="*/ 78638 w 87979"/>
                      <a:gd name="connsiteY257" fmla="*/ 4626 h 16077"/>
                      <a:gd name="connsiteX258" fmla="*/ 79783 w 87979"/>
                      <a:gd name="connsiteY258" fmla="*/ 4154 h 16077"/>
                      <a:gd name="connsiteX259" fmla="*/ 80951 w 87979"/>
                      <a:gd name="connsiteY259" fmla="*/ 3705 h 16077"/>
                      <a:gd name="connsiteX260" fmla="*/ 81220 w 87979"/>
                      <a:gd name="connsiteY260" fmla="*/ 3593 h 16077"/>
                      <a:gd name="connsiteX261" fmla="*/ 81512 w 87979"/>
                      <a:gd name="connsiteY261" fmla="*/ 3481 h 16077"/>
                      <a:gd name="connsiteX262" fmla="*/ 81804 w 87979"/>
                      <a:gd name="connsiteY262" fmla="*/ 3368 h 16077"/>
                      <a:gd name="connsiteX263" fmla="*/ 82096 w 87979"/>
                      <a:gd name="connsiteY263" fmla="*/ 3234 h 16077"/>
                      <a:gd name="connsiteX264" fmla="*/ 82680 w 87979"/>
                      <a:gd name="connsiteY264" fmla="*/ 2987 h 16077"/>
                      <a:gd name="connsiteX265" fmla="*/ 83286 w 87979"/>
                      <a:gd name="connsiteY265" fmla="*/ 2739 h 16077"/>
                      <a:gd name="connsiteX266" fmla="*/ 83870 w 87979"/>
                      <a:gd name="connsiteY266" fmla="*/ 2470 h 16077"/>
                      <a:gd name="connsiteX267" fmla="*/ 84454 w 87979"/>
                      <a:gd name="connsiteY267" fmla="*/ 2223 h 16077"/>
                      <a:gd name="connsiteX268" fmla="*/ 85015 w 87979"/>
                      <a:gd name="connsiteY268" fmla="*/ 1976 h 16077"/>
                      <a:gd name="connsiteX269" fmla="*/ 85554 w 87979"/>
                      <a:gd name="connsiteY269" fmla="*/ 1751 h 16077"/>
                      <a:gd name="connsiteX270" fmla="*/ 85666 w 87979"/>
                      <a:gd name="connsiteY270" fmla="*/ 1707 h 16077"/>
                      <a:gd name="connsiteX271" fmla="*/ 86025 w 87979"/>
                      <a:gd name="connsiteY271" fmla="*/ 1460 h 16077"/>
                      <a:gd name="connsiteX272" fmla="*/ 86407 w 87979"/>
                      <a:gd name="connsiteY272" fmla="*/ 1213 h 16077"/>
                      <a:gd name="connsiteX273" fmla="*/ 86452 w 87979"/>
                      <a:gd name="connsiteY273" fmla="*/ 1145 h 16077"/>
                      <a:gd name="connsiteX274" fmla="*/ 86632 w 87979"/>
                      <a:gd name="connsiteY274" fmla="*/ 966 h 16077"/>
                      <a:gd name="connsiteX275" fmla="*/ 86789 w 87979"/>
                      <a:gd name="connsiteY275" fmla="*/ 786 h 16077"/>
                      <a:gd name="connsiteX276" fmla="*/ 86968 w 87979"/>
                      <a:gd name="connsiteY276" fmla="*/ 651 h 16077"/>
                      <a:gd name="connsiteX277" fmla="*/ 86991 w 87979"/>
                      <a:gd name="connsiteY277" fmla="*/ 629 h 16077"/>
                      <a:gd name="connsiteX278" fmla="*/ 87126 w 87979"/>
                      <a:gd name="connsiteY278" fmla="*/ 584 h 16077"/>
                      <a:gd name="connsiteX279" fmla="*/ 87283 w 87979"/>
                      <a:gd name="connsiteY279" fmla="*/ 516 h 16077"/>
                      <a:gd name="connsiteX280" fmla="*/ 87418 w 87979"/>
                      <a:gd name="connsiteY280" fmla="*/ 472 h 16077"/>
                      <a:gd name="connsiteX281" fmla="*/ 87552 w 87979"/>
                      <a:gd name="connsiteY281" fmla="*/ 427 h 16077"/>
                      <a:gd name="connsiteX282" fmla="*/ 87530 w 87979"/>
                      <a:gd name="connsiteY282" fmla="*/ 427 h 16077"/>
                      <a:gd name="connsiteX283" fmla="*/ 87597 w 87979"/>
                      <a:gd name="connsiteY283" fmla="*/ 427 h 16077"/>
                      <a:gd name="connsiteX284" fmla="*/ 87642 w 87979"/>
                      <a:gd name="connsiteY284" fmla="*/ 404 h 16077"/>
                      <a:gd name="connsiteX285" fmla="*/ 87642 w 87979"/>
                      <a:gd name="connsiteY285" fmla="*/ 404 h 16077"/>
                      <a:gd name="connsiteX286" fmla="*/ 87687 w 87979"/>
                      <a:gd name="connsiteY286" fmla="*/ 404 h 16077"/>
                      <a:gd name="connsiteX287" fmla="*/ 87665 w 87979"/>
                      <a:gd name="connsiteY287" fmla="*/ 404 h 16077"/>
                      <a:gd name="connsiteX288" fmla="*/ 87710 w 87979"/>
                      <a:gd name="connsiteY288" fmla="*/ 382 h 16077"/>
                      <a:gd name="connsiteX289" fmla="*/ 87710 w 87979"/>
                      <a:gd name="connsiteY289" fmla="*/ 382 h 16077"/>
                      <a:gd name="connsiteX290" fmla="*/ 87732 w 87979"/>
                      <a:gd name="connsiteY290" fmla="*/ 382 h 16077"/>
                      <a:gd name="connsiteX291" fmla="*/ 87755 w 87979"/>
                      <a:gd name="connsiteY291" fmla="*/ 382 h 16077"/>
                      <a:gd name="connsiteX292" fmla="*/ 87755 w 87979"/>
                      <a:gd name="connsiteY292" fmla="*/ 382 h 16077"/>
                      <a:gd name="connsiteX293" fmla="*/ 87732 w 87979"/>
                      <a:gd name="connsiteY293" fmla="*/ 382 h 16077"/>
                      <a:gd name="connsiteX294" fmla="*/ 87710 w 87979"/>
                      <a:gd name="connsiteY294" fmla="*/ 382 h 16077"/>
                      <a:gd name="connsiteX295" fmla="*/ 87687 w 87979"/>
                      <a:gd name="connsiteY295" fmla="*/ 359 h 16077"/>
                      <a:gd name="connsiteX296" fmla="*/ 87665 w 87979"/>
                      <a:gd name="connsiteY296" fmla="*/ 337 h 16077"/>
                      <a:gd name="connsiteX297" fmla="*/ 87642 w 87979"/>
                      <a:gd name="connsiteY297" fmla="*/ 314 h 16077"/>
                      <a:gd name="connsiteX298" fmla="*/ 87912 w 87979"/>
                      <a:gd name="connsiteY298" fmla="*/ 382 h 16077"/>
                      <a:gd name="connsiteX299" fmla="*/ 87912 w 87979"/>
                      <a:gd name="connsiteY299" fmla="*/ 382 h 16077"/>
                      <a:gd name="connsiteX300" fmla="*/ 87979 w 87979"/>
                      <a:gd name="connsiteY300" fmla="*/ 112 h 16077"/>
                      <a:gd name="connsiteX301" fmla="*/ 87979 w 87979"/>
                      <a:gd name="connsiteY301" fmla="*/ 112 h 16077"/>
                      <a:gd name="connsiteX302" fmla="*/ 87979 w 87979"/>
                      <a:gd name="connsiteY302" fmla="*/ 90 h 16077"/>
                      <a:gd name="connsiteX303" fmla="*/ 87957 w 87979"/>
                      <a:gd name="connsiteY303" fmla="*/ 67 h 16077"/>
                      <a:gd name="connsiteX304" fmla="*/ 87934 w 87979"/>
                      <a:gd name="connsiteY304" fmla="*/ 67 h 16077"/>
                      <a:gd name="connsiteX305" fmla="*/ 87889 w 87979"/>
                      <a:gd name="connsiteY305" fmla="*/ 22 h 16077"/>
                      <a:gd name="connsiteX306" fmla="*/ 87867 w 87979"/>
                      <a:gd name="connsiteY306" fmla="*/ 22 h 16077"/>
                      <a:gd name="connsiteX307" fmla="*/ 87799 w 87979"/>
                      <a:gd name="connsiteY307" fmla="*/ 0 h 16077"/>
                      <a:gd name="connsiteX308" fmla="*/ 87755 w 87979"/>
                      <a:gd name="connsiteY308" fmla="*/ 0 h 16077"/>
                      <a:gd name="connsiteX309" fmla="*/ 87710 w 87979"/>
                      <a:gd name="connsiteY309" fmla="*/ 0 h 16077"/>
                      <a:gd name="connsiteX310" fmla="*/ 87710 w 87979"/>
                      <a:gd name="connsiteY310" fmla="*/ 0 h 16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</a:cxnLst>
                    <a:rect l="l" t="t" r="r" b="b"/>
                    <a:pathLst>
                      <a:path w="87979" h="16077">
                        <a:moveTo>
                          <a:pt x="87710" y="0"/>
                        </a:moveTo>
                        <a:lnTo>
                          <a:pt x="87665" y="0"/>
                        </a:lnTo>
                        <a:lnTo>
                          <a:pt x="87620" y="0"/>
                        </a:lnTo>
                        <a:lnTo>
                          <a:pt x="87552" y="22"/>
                        </a:lnTo>
                        <a:lnTo>
                          <a:pt x="87508" y="22"/>
                        </a:lnTo>
                        <a:lnTo>
                          <a:pt x="87440" y="45"/>
                        </a:lnTo>
                        <a:lnTo>
                          <a:pt x="87305" y="67"/>
                        </a:lnTo>
                        <a:lnTo>
                          <a:pt x="87148" y="112"/>
                        </a:lnTo>
                        <a:lnTo>
                          <a:pt x="86991" y="157"/>
                        </a:lnTo>
                        <a:lnTo>
                          <a:pt x="86856" y="202"/>
                        </a:lnTo>
                        <a:lnTo>
                          <a:pt x="86811" y="202"/>
                        </a:lnTo>
                        <a:lnTo>
                          <a:pt x="86587" y="202"/>
                        </a:lnTo>
                        <a:lnTo>
                          <a:pt x="86340" y="180"/>
                        </a:lnTo>
                        <a:lnTo>
                          <a:pt x="86070" y="157"/>
                        </a:lnTo>
                        <a:lnTo>
                          <a:pt x="86003" y="135"/>
                        </a:lnTo>
                        <a:lnTo>
                          <a:pt x="85554" y="202"/>
                        </a:lnTo>
                        <a:lnTo>
                          <a:pt x="85127" y="269"/>
                        </a:lnTo>
                        <a:lnTo>
                          <a:pt x="84992" y="314"/>
                        </a:lnTo>
                        <a:lnTo>
                          <a:pt x="84431" y="516"/>
                        </a:lnTo>
                        <a:lnTo>
                          <a:pt x="83870" y="719"/>
                        </a:lnTo>
                        <a:lnTo>
                          <a:pt x="83263" y="921"/>
                        </a:lnTo>
                        <a:lnTo>
                          <a:pt x="82657" y="1145"/>
                        </a:lnTo>
                        <a:lnTo>
                          <a:pt x="82051" y="1347"/>
                        </a:lnTo>
                        <a:lnTo>
                          <a:pt x="81467" y="1572"/>
                        </a:lnTo>
                        <a:lnTo>
                          <a:pt x="81175" y="1662"/>
                        </a:lnTo>
                        <a:lnTo>
                          <a:pt x="80883" y="1751"/>
                        </a:lnTo>
                        <a:lnTo>
                          <a:pt x="80591" y="1841"/>
                        </a:lnTo>
                        <a:lnTo>
                          <a:pt x="80322" y="1931"/>
                        </a:lnTo>
                        <a:lnTo>
                          <a:pt x="79132" y="2313"/>
                        </a:lnTo>
                        <a:lnTo>
                          <a:pt x="77942" y="2672"/>
                        </a:lnTo>
                        <a:lnTo>
                          <a:pt x="77268" y="2897"/>
                        </a:lnTo>
                        <a:lnTo>
                          <a:pt x="76751" y="3054"/>
                        </a:lnTo>
                        <a:lnTo>
                          <a:pt x="76145" y="3256"/>
                        </a:lnTo>
                        <a:lnTo>
                          <a:pt x="75539" y="3436"/>
                        </a:lnTo>
                        <a:lnTo>
                          <a:pt x="74933" y="3615"/>
                        </a:lnTo>
                        <a:lnTo>
                          <a:pt x="74349" y="3817"/>
                        </a:lnTo>
                        <a:lnTo>
                          <a:pt x="73743" y="3997"/>
                        </a:lnTo>
                        <a:lnTo>
                          <a:pt x="73136" y="4177"/>
                        </a:lnTo>
                        <a:lnTo>
                          <a:pt x="72530" y="4356"/>
                        </a:lnTo>
                        <a:lnTo>
                          <a:pt x="71901" y="4513"/>
                        </a:lnTo>
                        <a:lnTo>
                          <a:pt x="71856" y="4536"/>
                        </a:lnTo>
                        <a:lnTo>
                          <a:pt x="71295" y="4693"/>
                        </a:lnTo>
                        <a:lnTo>
                          <a:pt x="70689" y="4873"/>
                        </a:lnTo>
                        <a:lnTo>
                          <a:pt x="70082" y="5052"/>
                        </a:lnTo>
                        <a:lnTo>
                          <a:pt x="69790" y="5120"/>
                        </a:lnTo>
                        <a:lnTo>
                          <a:pt x="69476" y="5210"/>
                        </a:lnTo>
                        <a:lnTo>
                          <a:pt x="69184" y="5277"/>
                        </a:lnTo>
                        <a:lnTo>
                          <a:pt x="68892" y="5367"/>
                        </a:lnTo>
                        <a:lnTo>
                          <a:pt x="68578" y="5434"/>
                        </a:lnTo>
                        <a:lnTo>
                          <a:pt x="68264" y="5524"/>
                        </a:lnTo>
                        <a:lnTo>
                          <a:pt x="67972" y="5591"/>
                        </a:lnTo>
                        <a:lnTo>
                          <a:pt x="67680" y="5659"/>
                        </a:lnTo>
                        <a:lnTo>
                          <a:pt x="67500" y="5704"/>
                        </a:lnTo>
                        <a:lnTo>
                          <a:pt x="67365" y="5748"/>
                        </a:lnTo>
                        <a:lnTo>
                          <a:pt x="67073" y="5816"/>
                        </a:lnTo>
                        <a:lnTo>
                          <a:pt x="66759" y="5883"/>
                        </a:lnTo>
                        <a:lnTo>
                          <a:pt x="66467" y="5973"/>
                        </a:lnTo>
                        <a:lnTo>
                          <a:pt x="66153" y="6040"/>
                        </a:lnTo>
                        <a:lnTo>
                          <a:pt x="65861" y="6108"/>
                        </a:lnTo>
                        <a:lnTo>
                          <a:pt x="65569" y="6175"/>
                        </a:lnTo>
                        <a:lnTo>
                          <a:pt x="65254" y="6242"/>
                        </a:lnTo>
                        <a:lnTo>
                          <a:pt x="64963" y="6310"/>
                        </a:lnTo>
                        <a:lnTo>
                          <a:pt x="64648" y="6355"/>
                        </a:lnTo>
                        <a:lnTo>
                          <a:pt x="64356" y="6422"/>
                        </a:lnTo>
                        <a:lnTo>
                          <a:pt x="64064" y="6490"/>
                        </a:lnTo>
                        <a:lnTo>
                          <a:pt x="63750" y="6534"/>
                        </a:lnTo>
                        <a:lnTo>
                          <a:pt x="63458" y="6602"/>
                        </a:lnTo>
                        <a:lnTo>
                          <a:pt x="63166" y="6647"/>
                        </a:lnTo>
                        <a:lnTo>
                          <a:pt x="62874" y="6692"/>
                        </a:lnTo>
                        <a:lnTo>
                          <a:pt x="62560" y="6737"/>
                        </a:lnTo>
                        <a:lnTo>
                          <a:pt x="62268" y="6804"/>
                        </a:lnTo>
                        <a:lnTo>
                          <a:pt x="61976" y="6826"/>
                        </a:lnTo>
                        <a:lnTo>
                          <a:pt x="61684" y="6871"/>
                        </a:lnTo>
                        <a:lnTo>
                          <a:pt x="61370" y="6916"/>
                        </a:lnTo>
                        <a:lnTo>
                          <a:pt x="61078" y="6961"/>
                        </a:lnTo>
                        <a:lnTo>
                          <a:pt x="60135" y="7073"/>
                        </a:lnTo>
                        <a:lnTo>
                          <a:pt x="59169" y="7186"/>
                        </a:lnTo>
                        <a:lnTo>
                          <a:pt x="58226" y="7320"/>
                        </a:lnTo>
                        <a:lnTo>
                          <a:pt x="57260" y="7433"/>
                        </a:lnTo>
                        <a:lnTo>
                          <a:pt x="56317" y="7545"/>
                        </a:lnTo>
                        <a:lnTo>
                          <a:pt x="55374" y="7680"/>
                        </a:lnTo>
                        <a:lnTo>
                          <a:pt x="54903" y="7747"/>
                        </a:lnTo>
                        <a:lnTo>
                          <a:pt x="53488" y="7927"/>
                        </a:lnTo>
                        <a:lnTo>
                          <a:pt x="51602" y="8196"/>
                        </a:lnTo>
                        <a:lnTo>
                          <a:pt x="49716" y="8443"/>
                        </a:lnTo>
                        <a:lnTo>
                          <a:pt x="45966" y="8960"/>
                        </a:lnTo>
                        <a:lnTo>
                          <a:pt x="44102" y="9229"/>
                        </a:lnTo>
                        <a:lnTo>
                          <a:pt x="42238" y="9476"/>
                        </a:lnTo>
                        <a:lnTo>
                          <a:pt x="40374" y="9723"/>
                        </a:lnTo>
                        <a:lnTo>
                          <a:pt x="38511" y="9970"/>
                        </a:lnTo>
                        <a:lnTo>
                          <a:pt x="38219" y="10015"/>
                        </a:lnTo>
                        <a:lnTo>
                          <a:pt x="37590" y="10105"/>
                        </a:lnTo>
                        <a:lnTo>
                          <a:pt x="36669" y="10217"/>
                        </a:lnTo>
                        <a:lnTo>
                          <a:pt x="35726" y="10352"/>
                        </a:lnTo>
                        <a:lnTo>
                          <a:pt x="34805" y="10464"/>
                        </a:lnTo>
                        <a:lnTo>
                          <a:pt x="33885" y="10599"/>
                        </a:lnTo>
                        <a:lnTo>
                          <a:pt x="32964" y="10711"/>
                        </a:lnTo>
                        <a:lnTo>
                          <a:pt x="32021" y="10823"/>
                        </a:lnTo>
                        <a:lnTo>
                          <a:pt x="31100" y="10936"/>
                        </a:lnTo>
                        <a:lnTo>
                          <a:pt x="30180" y="11048"/>
                        </a:lnTo>
                        <a:lnTo>
                          <a:pt x="29259" y="11160"/>
                        </a:lnTo>
                        <a:lnTo>
                          <a:pt x="28316" y="11272"/>
                        </a:lnTo>
                        <a:lnTo>
                          <a:pt x="27395" y="11385"/>
                        </a:lnTo>
                        <a:lnTo>
                          <a:pt x="26474" y="11475"/>
                        </a:lnTo>
                        <a:lnTo>
                          <a:pt x="25531" y="11587"/>
                        </a:lnTo>
                        <a:lnTo>
                          <a:pt x="24611" y="11677"/>
                        </a:lnTo>
                        <a:lnTo>
                          <a:pt x="23690" y="11766"/>
                        </a:lnTo>
                        <a:lnTo>
                          <a:pt x="22769" y="11879"/>
                        </a:lnTo>
                        <a:lnTo>
                          <a:pt x="21871" y="11946"/>
                        </a:lnTo>
                        <a:lnTo>
                          <a:pt x="21826" y="11969"/>
                        </a:lnTo>
                        <a:lnTo>
                          <a:pt x="20906" y="12058"/>
                        </a:lnTo>
                        <a:lnTo>
                          <a:pt x="19985" y="12126"/>
                        </a:lnTo>
                        <a:lnTo>
                          <a:pt x="19042" y="12216"/>
                        </a:lnTo>
                        <a:lnTo>
                          <a:pt x="18121" y="12305"/>
                        </a:lnTo>
                        <a:lnTo>
                          <a:pt x="17178" y="12373"/>
                        </a:lnTo>
                        <a:lnTo>
                          <a:pt x="16257" y="12440"/>
                        </a:lnTo>
                        <a:lnTo>
                          <a:pt x="15314" y="12507"/>
                        </a:lnTo>
                        <a:lnTo>
                          <a:pt x="14394" y="12575"/>
                        </a:lnTo>
                        <a:lnTo>
                          <a:pt x="13451" y="12642"/>
                        </a:lnTo>
                        <a:lnTo>
                          <a:pt x="12507" y="12710"/>
                        </a:lnTo>
                        <a:lnTo>
                          <a:pt x="11564" y="12754"/>
                        </a:lnTo>
                        <a:lnTo>
                          <a:pt x="10644" y="12799"/>
                        </a:lnTo>
                        <a:lnTo>
                          <a:pt x="9948" y="12844"/>
                        </a:lnTo>
                        <a:lnTo>
                          <a:pt x="9701" y="12867"/>
                        </a:lnTo>
                        <a:lnTo>
                          <a:pt x="9229" y="12912"/>
                        </a:lnTo>
                        <a:lnTo>
                          <a:pt x="8758" y="12957"/>
                        </a:lnTo>
                        <a:lnTo>
                          <a:pt x="8286" y="13001"/>
                        </a:lnTo>
                        <a:lnTo>
                          <a:pt x="7814" y="13046"/>
                        </a:lnTo>
                        <a:lnTo>
                          <a:pt x="7343" y="13091"/>
                        </a:lnTo>
                        <a:lnTo>
                          <a:pt x="6871" y="13114"/>
                        </a:lnTo>
                        <a:lnTo>
                          <a:pt x="6400" y="13159"/>
                        </a:lnTo>
                        <a:lnTo>
                          <a:pt x="5928" y="13204"/>
                        </a:lnTo>
                        <a:lnTo>
                          <a:pt x="5457" y="13226"/>
                        </a:lnTo>
                        <a:lnTo>
                          <a:pt x="5097" y="13249"/>
                        </a:lnTo>
                        <a:lnTo>
                          <a:pt x="4985" y="13271"/>
                        </a:lnTo>
                        <a:lnTo>
                          <a:pt x="4513" y="13293"/>
                        </a:lnTo>
                        <a:lnTo>
                          <a:pt x="4042" y="13338"/>
                        </a:lnTo>
                        <a:lnTo>
                          <a:pt x="3570" y="13383"/>
                        </a:lnTo>
                        <a:lnTo>
                          <a:pt x="3076" y="13406"/>
                        </a:lnTo>
                        <a:lnTo>
                          <a:pt x="2605" y="13428"/>
                        </a:lnTo>
                        <a:lnTo>
                          <a:pt x="2133" y="13473"/>
                        </a:lnTo>
                        <a:lnTo>
                          <a:pt x="1662" y="13496"/>
                        </a:lnTo>
                        <a:lnTo>
                          <a:pt x="1168" y="13518"/>
                        </a:lnTo>
                        <a:lnTo>
                          <a:pt x="0" y="14686"/>
                        </a:lnTo>
                        <a:lnTo>
                          <a:pt x="1168" y="15831"/>
                        </a:lnTo>
                        <a:lnTo>
                          <a:pt x="1662" y="15853"/>
                        </a:lnTo>
                        <a:lnTo>
                          <a:pt x="2133" y="15876"/>
                        </a:lnTo>
                        <a:lnTo>
                          <a:pt x="2627" y="15898"/>
                        </a:lnTo>
                        <a:lnTo>
                          <a:pt x="3121" y="15921"/>
                        </a:lnTo>
                        <a:lnTo>
                          <a:pt x="3593" y="15943"/>
                        </a:lnTo>
                        <a:lnTo>
                          <a:pt x="4087" y="15966"/>
                        </a:lnTo>
                        <a:lnTo>
                          <a:pt x="4558" y="15988"/>
                        </a:lnTo>
                        <a:lnTo>
                          <a:pt x="5052" y="16010"/>
                        </a:lnTo>
                        <a:lnTo>
                          <a:pt x="5165" y="16010"/>
                        </a:lnTo>
                        <a:lnTo>
                          <a:pt x="5524" y="16010"/>
                        </a:lnTo>
                        <a:lnTo>
                          <a:pt x="5995" y="16033"/>
                        </a:lnTo>
                        <a:lnTo>
                          <a:pt x="6490" y="16033"/>
                        </a:lnTo>
                        <a:lnTo>
                          <a:pt x="6961" y="16055"/>
                        </a:lnTo>
                        <a:lnTo>
                          <a:pt x="7455" y="16055"/>
                        </a:lnTo>
                        <a:lnTo>
                          <a:pt x="7927" y="16055"/>
                        </a:lnTo>
                        <a:lnTo>
                          <a:pt x="8398" y="16078"/>
                        </a:lnTo>
                        <a:lnTo>
                          <a:pt x="8892" y="16078"/>
                        </a:lnTo>
                        <a:lnTo>
                          <a:pt x="9364" y="16078"/>
                        </a:lnTo>
                        <a:lnTo>
                          <a:pt x="9858" y="16078"/>
                        </a:lnTo>
                        <a:lnTo>
                          <a:pt x="10105" y="16078"/>
                        </a:lnTo>
                        <a:lnTo>
                          <a:pt x="10801" y="16055"/>
                        </a:lnTo>
                        <a:lnTo>
                          <a:pt x="11766" y="15988"/>
                        </a:lnTo>
                        <a:lnTo>
                          <a:pt x="12710" y="15943"/>
                        </a:lnTo>
                        <a:lnTo>
                          <a:pt x="13653" y="15876"/>
                        </a:lnTo>
                        <a:lnTo>
                          <a:pt x="14596" y="15808"/>
                        </a:lnTo>
                        <a:lnTo>
                          <a:pt x="15561" y="15741"/>
                        </a:lnTo>
                        <a:lnTo>
                          <a:pt x="16504" y="15674"/>
                        </a:lnTo>
                        <a:lnTo>
                          <a:pt x="17448" y="15606"/>
                        </a:lnTo>
                        <a:lnTo>
                          <a:pt x="18391" y="15516"/>
                        </a:lnTo>
                        <a:lnTo>
                          <a:pt x="19334" y="15449"/>
                        </a:lnTo>
                        <a:lnTo>
                          <a:pt x="20277" y="15359"/>
                        </a:lnTo>
                        <a:lnTo>
                          <a:pt x="21220" y="15269"/>
                        </a:lnTo>
                        <a:lnTo>
                          <a:pt x="22141" y="15180"/>
                        </a:lnTo>
                        <a:lnTo>
                          <a:pt x="22186" y="15180"/>
                        </a:lnTo>
                        <a:lnTo>
                          <a:pt x="23084" y="15090"/>
                        </a:lnTo>
                        <a:lnTo>
                          <a:pt x="24027" y="14977"/>
                        </a:lnTo>
                        <a:lnTo>
                          <a:pt x="24970" y="14865"/>
                        </a:lnTo>
                        <a:lnTo>
                          <a:pt x="25891" y="14775"/>
                        </a:lnTo>
                        <a:lnTo>
                          <a:pt x="26834" y="14663"/>
                        </a:lnTo>
                        <a:lnTo>
                          <a:pt x="27777" y="14551"/>
                        </a:lnTo>
                        <a:lnTo>
                          <a:pt x="28698" y="14439"/>
                        </a:lnTo>
                        <a:lnTo>
                          <a:pt x="29641" y="14326"/>
                        </a:lnTo>
                        <a:lnTo>
                          <a:pt x="30561" y="14192"/>
                        </a:lnTo>
                        <a:lnTo>
                          <a:pt x="31505" y="14079"/>
                        </a:lnTo>
                        <a:lnTo>
                          <a:pt x="32425" y="13967"/>
                        </a:lnTo>
                        <a:lnTo>
                          <a:pt x="33368" y="13832"/>
                        </a:lnTo>
                        <a:lnTo>
                          <a:pt x="34289" y="13720"/>
                        </a:lnTo>
                        <a:lnTo>
                          <a:pt x="35232" y="13585"/>
                        </a:lnTo>
                        <a:lnTo>
                          <a:pt x="36153" y="13451"/>
                        </a:lnTo>
                        <a:lnTo>
                          <a:pt x="37073" y="13338"/>
                        </a:lnTo>
                        <a:lnTo>
                          <a:pt x="38016" y="13204"/>
                        </a:lnTo>
                        <a:lnTo>
                          <a:pt x="38645" y="13114"/>
                        </a:lnTo>
                        <a:lnTo>
                          <a:pt x="38937" y="13069"/>
                        </a:lnTo>
                        <a:lnTo>
                          <a:pt x="40801" y="12799"/>
                        </a:lnTo>
                        <a:lnTo>
                          <a:pt x="42665" y="12507"/>
                        </a:lnTo>
                        <a:lnTo>
                          <a:pt x="44528" y="12238"/>
                        </a:lnTo>
                        <a:lnTo>
                          <a:pt x="46392" y="11969"/>
                        </a:lnTo>
                        <a:lnTo>
                          <a:pt x="50142" y="11407"/>
                        </a:lnTo>
                        <a:lnTo>
                          <a:pt x="52006" y="11115"/>
                        </a:lnTo>
                        <a:lnTo>
                          <a:pt x="53892" y="10846"/>
                        </a:lnTo>
                        <a:lnTo>
                          <a:pt x="55307" y="10644"/>
                        </a:lnTo>
                        <a:lnTo>
                          <a:pt x="55778" y="10576"/>
                        </a:lnTo>
                        <a:lnTo>
                          <a:pt x="56722" y="10419"/>
                        </a:lnTo>
                        <a:lnTo>
                          <a:pt x="57665" y="10284"/>
                        </a:lnTo>
                        <a:lnTo>
                          <a:pt x="58608" y="10150"/>
                        </a:lnTo>
                        <a:lnTo>
                          <a:pt x="59551" y="10015"/>
                        </a:lnTo>
                        <a:lnTo>
                          <a:pt x="60494" y="9880"/>
                        </a:lnTo>
                        <a:lnTo>
                          <a:pt x="61460" y="9746"/>
                        </a:lnTo>
                        <a:lnTo>
                          <a:pt x="61751" y="9701"/>
                        </a:lnTo>
                        <a:lnTo>
                          <a:pt x="62088" y="9656"/>
                        </a:lnTo>
                        <a:lnTo>
                          <a:pt x="62403" y="9611"/>
                        </a:lnTo>
                        <a:lnTo>
                          <a:pt x="62717" y="9566"/>
                        </a:lnTo>
                        <a:lnTo>
                          <a:pt x="63031" y="9498"/>
                        </a:lnTo>
                        <a:lnTo>
                          <a:pt x="63346" y="9454"/>
                        </a:lnTo>
                        <a:lnTo>
                          <a:pt x="63660" y="9386"/>
                        </a:lnTo>
                        <a:lnTo>
                          <a:pt x="63975" y="9319"/>
                        </a:lnTo>
                        <a:lnTo>
                          <a:pt x="64289" y="9251"/>
                        </a:lnTo>
                        <a:lnTo>
                          <a:pt x="64603" y="9207"/>
                        </a:lnTo>
                        <a:lnTo>
                          <a:pt x="64918" y="9139"/>
                        </a:lnTo>
                        <a:lnTo>
                          <a:pt x="65232" y="9072"/>
                        </a:lnTo>
                        <a:lnTo>
                          <a:pt x="65546" y="8982"/>
                        </a:lnTo>
                        <a:lnTo>
                          <a:pt x="65861" y="8915"/>
                        </a:lnTo>
                        <a:lnTo>
                          <a:pt x="66175" y="8847"/>
                        </a:lnTo>
                        <a:lnTo>
                          <a:pt x="66489" y="8758"/>
                        </a:lnTo>
                        <a:lnTo>
                          <a:pt x="66804" y="8690"/>
                        </a:lnTo>
                        <a:lnTo>
                          <a:pt x="67118" y="8600"/>
                        </a:lnTo>
                        <a:lnTo>
                          <a:pt x="67433" y="8533"/>
                        </a:lnTo>
                        <a:lnTo>
                          <a:pt x="67747" y="8443"/>
                        </a:lnTo>
                        <a:lnTo>
                          <a:pt x="68061" y="8353"/>
                        </a:lnTo>
                        <a:lnTo>
                          <a:pt x="68196" y="8331"/>
                        </a:lnTo>
                        <a:lnTo>
                          <a:pt x="68376" y="8263"/>
                        </a:lnTo>
                        <a:lnTo>
                          <a:pt x="68668" y="8174"/>
                        </a:lnTo>
                        <a:lnTo>
                          <a:pt x="68982" y="8084"/>
                        </a:lnTo>
                        <a:lnTo>
                          <a:pt x="69296" y="7994"/>
                        </a:lnTo>
                        <a:lnTo>
                          <a:pt x="69611" y="7904"/>
                        </a:lnTo>
                        <a:lnTo>
                          <a:pt x="69903" y="7792"/>
                        </a:lnTo>
                        <a:lnTo>
                          <a:pt x="70217" y="7702"/>
                        </a:lnTo>
                        <a:lnTo>
                          <a:pt x="70531" y="7612"/>
                        </a:lnTo>
                        <a:lnTo>
                          <a:pt x="70846" y="7500"/>
                        </a:lnTo>
                        <a:lnTo>
                          <a:pt x="71452" y="7298"/>
                        </a:lnTo>
                        <a:lnTo>
                          <a:pt x="72058" y="7096"/>
                        </a:lnTo>
                        <a:lnTo>
                          <a:pt x="72620" y="6894"/>
                        </a:lnTo>
                        <a:lnTo>
                          <a:pt x="72665" y="6871"/>
                        </a:lnTo>
                        <a:lnTo>
                          <a:pt x="73271" y="6669"/>
                        </a:lnTo>
                        <a:lnTo>
                          <a:pt x="73877" y="6445"/>
                        </a:lnTo>
                        <a:lnTo>
                          <a:pt x="74483" y="6220"/>
                        </a:lnTo>
                        <a:lnTo>
                          <a:pt x="75090" y="5995"/>
                        </a:lnTo>
                        <a:lnTo>
                          <a:pt x="75674" y="5771"/>
                        </a:lnTo>
                        <a:lnTo>
                          <a:pt x="76280" y="5546"/>
                        </a:lnTo>
                        <a:lnTo>
                          <a:pt x="76864" y="5299"/>
                        </a:lnTo>
                        <a:lnTo>
                          <a:pt x="77470" y="5075"/>
                        </a:lnTo>
                        <a:lnTo>
                          <a:pt x="77964" y="4873"/>
                        </a:lnTo>
                        <a:lnTo>
                          <a:pt x="78638" y="4626"/>
                        </a:lnTo>
                        <a:lnTo>
                          <a:pt x="79783" y="4154"/>
                        </a:lnTo>
                        <a:lnTo>
                          <a:pt x="80951" y="3705"/>
                        </a:lnTo>
                        <a:lnTo>
                          <a:pt x="81220" y="3593"/>
                        </a:lnTo>
                        <a:lnTo>
                          <a:pt x="81512" y="3481"/>
                        </a:lnTo>
                        <a:lnTo>
                          <a:pt x="81804" y="3368"/>
                        </a:lnTo>
                        <a:lnTo>
                          <a:pt x="82096" y="3234"/>
                        </a:lnTo>
                        <a:lnTo>
                          <a:pt x="82680" y="2987"/>
                        </a:lnTo>
                        <a:lnTo>
                          <a:pt x="83286" y="2739"/>
                        </a:lnTo>
                        <a:lnTo>
                          <a:pt x="83870" y="2470"/>
                        </a:lnTo>
                        <a:lnTo>
                          <a:pt x="84454" y="2223"/>
                        </a:lnTo>
                        <a:lnTo>
                          <a:pt x="85015" y="1976"/>
                        </a:lnTo>
                        <a:lnTo>
                          <a:pt x="85554" y="1751"/>
                        </a:lnTo>
                        <a:lnTo>
                          <a:pt x="85666" y="1707"/>
                        </a:lnTo>
                        <a:lnTo>
                          <a:pt x="86025" y="1460"/>
                        </a:lnTo>
                        <a:lnTo>
                          <a:pt x="86407" y="1213"/>
                        </a:lnTo>
                        <a:lnTo>
                          <a:pt x="86452" y="1145"/>
                        </a:lnTo>
                        <a:lnTo>
                          <a:pt x="86632" y="966"/>
                        </a:lnTo>
                        <a:lnTo>
                          <a:pt x="86789" y="786"/>
                        </a:lnTo>
                        <a:lnTo>
                          <a:pt x="86968" y="651"/>
                        </a:lnTo>
                        <a:lnTo>
                          <a:pt x="86991" y="629"/>
                        </a:lnTo>
                        <a:lnTo>
                          <a:pt x="87126" y="584"/>
                        </a:lnTo>
                        <a:lnTo>
                          <a:pt x="87283" y="516"/>
                        </a:lnTo>
                        <a:lnTo>
                          <a:pt x="87418" y="472"/>
                        </a:lnTo>
                        <a:lnTo>
                          <a:pt x="87552" y="427"/>
                        </a:lnTo>
                        <a:lnTo>
                          <a:pt x="87530" y="427"/>
                        </a:lnTo>
                        <a:lnTo>
                          <a:pt x="87597" y="427"/>
                        </a:lnTo>
                        <a:lnTo>
                          <a:pt x="87642" y="404"/>
                        </a:lnTo>
                        <a:lnTo>
                          <a:pt x="87642" y="404"/>
                        </a:lnTo>
                        <a:lnTo>
                          <a:pt x="87687" y="404"/>
                        </a:lnTo>
                        <a:lnTo>
                          <a:pt x="87665" y="404"/>
                        </a:lnTo>
                        <a:lnTo>
                          <a:pt x="87710" y="382"/>
                        </a:lnTo>
                        <a:lnTo>
                          <a:pt x="87710" y="382"/>
                        </a:lnTo>
                        <a:lnTo>
                          <a:pt x="87732" y="382"/>
                        </a:lnTo>
                        <a:lnTo>
                          <a:pt x="87755" y="382"/>
                        </a:lnTo>
                        <a:lnTo>
                          <a:pt x="87755" y="382"/>
                        </a:lnTo>
                        <a:lnTo>
                          <a:pt x="87732" y="382"/>
                        </a:lnTo>
                        <a:lnTo>
                          <a:pt x="87710" y="382"/>
                        </a:lnTo>
                        <a:lnTo>
                          <a:pt x="87687" y="359"/>
                        </a:lnTo>
                        <a:lnTo>
                          <a:pt x="87665" y="337"/>
                        </a:lnTo>
                        <a:lnTo>
                          <a:pt x="87642" y="314"/>
                        </a:lnTo>
                        <a:lnTo>
                          <a:pt x="87912" y="382"/>
                        </a:lnTo>
                        <a:lnTo>
                          <a:pt x="87912" y="382"/>
                        </a:lnTo>
                        <a:lnTo>
                          <a:pt x="87979" y="112"/>
                        </a:lnTo>
                        <a:lnTo>
                          <a:pt x="87979" y="112"/>
                        </a:lnTo>
                        <a:lnTo>
                          <a:pt x="87979" y="90"/>
                        </a:lnTo>
                        <a:lnTo>
                          <a:pt x="87957" y="67"/>
                        </a:lnTo>
                        <a:lnTo>
                          <a:pt x="87934" y="67"/>
                        </a:lnTo>
                        <a:lnTo>
                          <a:pt x="87889" y="22"/>
                        </a:lnTo>
                        <a:lnTo>
                          <a:pt x="87867" y="22"/>
                        </a:lnTo>
                        <a:lnTo>
                          <a:pt x="87799" y="0"/>
                        </a:lnTo>
                        <a:lnTo>
                          <a:pt x="87755" y="0"/>
                        </a:lnTo>
                        <a:lnTo>
                          <a:pt x="87710" y="0"/>
                        </a:lnTo>
                        <a:lnTo>
                          <a:pt x="87710" y="0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任意多边形: 形状 73">
                    <a:extLst>
                      <a:ext uri="{FF2B5EF4-FFF2-40B4-BE49-F238E27FC236}">
                        <a16:creationId xmlns:a16="http://schemas.microsoft.com/office/drawing/2014/main" id="{3396861E-184E-0DCA-D220-4D01D76AC0DB}"/>
                      </a:ext>
                    </a:extLst>
                  </p:cNvPr>
                  <p:cNvSpPr/>
                  <p:nvPr/>
                </p:nvSpPr>
                <p:spPr>
                  <a:xfrm>
                    <a:off x="10022926" y="4910025"/>
                    <a:ext cx="19446" cy="90943"/>
                  </a:xfrm>
                  <a:custGeom>
                    <a:avLst/>
                    <a:gdLst>
                      <a:gd name="connsiteX0" fmla="*/ 292 w 19446"/>
                      <a:gd name="connsiteY0" fmla="*/ 135 h 90943"/>
                      <a:gd name="connsiteX1" fmla="*/ 337 w 19446"/>
                      <a:gd name="connsiteY1" fmla="*/ 135 h 90943"/>
                      <a:gd name="connsiteX2" fmla="*/ 382 w 19446"/>
                      <a:gd name="connsiteY2" fmla="*/ 135 h 90943"/>
                      <a:gd name="connsiteX3" fmla="*/ 427 w 19446"/>
                      <a:gd name="connsiteY3" fmla="*/ 135 h 90943"/>
                      <a:gd name="connsiteX4" fmla="*/ 471 w 19446"/>
                      <a:gd name="connsiteY4" fmla="*/ 135 h 90943"/>
                      <a:gd name="connsiteX5" fmla="*/ 516 w 19446"/>
                      <a:gd name="connsiteY5" fmla="*/ 135 h 90943"/>
                      <a:gd name="connsiteX6" fmla="*/ 539 w 19446"/>
                      <a:gd name="connsiteY6" fmla="*/ 180 h 90943"/>
                      <a:gd name="connsiteX7" fmla="*/ 561 w 19446"/>
                      <a:gd name="connsiteY7" fmla="*/ 180 h 90943"/>
                      <a:gd name="connsiteX8" fmla="*/ 584 w 19446"/>
                      <a:gd name="connsiteY8" fmla="*/ 224 h 90943"/>
                      <a:gd name="connsiteX9" fmla="*/ 606 w 19446"/>
                      <a:gd name="connsiteY9" fmla="*/ 224 h 90943"/>
                      <a:gd name="connsiteX10" fmla="*/ 629 w 19446"/>
                      <a:gd name="connsiteY10" fmla="*/ 269 h 90943"/>
                      <a:gd name="connsiteX11" fmla="*/ 629 w 19446"/>
                      <a:gd name="connsiteY11" fmla="*/ 269 h 90943"/>
                      <a:gd name="connsiteX12" fmla="*/ 651 w 19446"/>
                      <a:gd name="connsiteY12" fmla="*/ 337 h 90943"/>
                      <a:gd name="connsiteX13" fmla="*/ 696 w 19446"/>
                      <a:gd name="connsiteY13" fmla="*/ 404 h 90943"/>
                      <a:gd name="connsiteX14" fmla="*/ 741 w 19446"/>
                      <a:gd name="connsiteY14" fmla="*/ 472 h 90943"/>
                      <a:gd name="connsiteX15" fmla="*/ 786 w 19446"/>
                      <a:gd name="connsiteY15" fmla="*/ 539 h 90943"/>
                      <a:gd name="connsiteX16" fmla="*/ 831 w 19446"/>
                      <a:gd name="connsiteY16" fmla="*/ 606 h 90943"/>
                      <a:gd name="connsiteX17" fmla="*/ 876 w 19446"/>
                      <a:gd name="connsiteY17" fmla="*/ 696 h 90943"/>
                      <a:gd name="connsiteX18" fmla="*/ 921 w 19446"/>
                      <a:gd name="connsiteY18" fmla="*/ 786 h 90943"/>
                      <a:gd name="connsiteX19" fmla="*/ 921 w 19446"/>
                      <a:gd name="connsiteY19" fmla="*/ 876 h 90943"/>
                      <a:gd name="connsiteX20" fmla="*/ 1078 w 19446"/>
                      <a:gd name="connsiteY20" fmla="*/ 1055 h 90943"/>
                      <a:gd name="connsiteX21" fmla="*/ 1145 w 19446"/>
                      <a:gd name="connsiteY21" fmla="*/ 1168 h 90943"/>
                      <a:gd name="connsiteX22" fmla="*/ 1213 w 19446"/>
                      <a:gd name="connsiteY22" fmla="*/ 1280 h 90943"/>
                      <a:gd name="connsiteX23" fmla="*/ 1280 w 19446"/>
                      <a:gd name="connsiteY23" fmla="*/ 1392 h 90943"/>
                      <a:gd name="connsiteX24" fmla="*/ 1370 w 19446"/>
                      <a:gd name="connsiteY24" fmla="*/ 1504 h 90943"/>
                      <a:gd name="connsiteX25" fmla="*/ 1415 w 19446"/>
                      <a:gd name="connsiteY25" fmla="*/ 1572 h 90943"/>
                      <a:gd name="connsiteX26" fmla="*/ 1415 w 19446"/>
                      <a:gd name="connsiteY26" fmla="*/ 1617 h 90943"/>
                      <a:gd name="connsiteX27" fmla="*/ 1459 w 19446"/>
                      <a:gd name="connsiteY27" fmla="*/ 1751 h 90943"/>
                      <a:gd name="connsiteX28" fmla="*/ 1504 w 19446"/>
                      <a:gd name="connsiteY28" fmla="*/ 1886 h 90943"/>
                      <a:gd name="connsiteX29" fmla="*/ 1572 w 19446"/>
                      <a:gd name="connsiteY29" fmla="*/ 2178 h 90943"/>
                      <a:gd name="connsiteX30" fmla="*/ 1639 w 19446"/>
                      <a:gd name="connsiteY30" fmla="*/ 2492 h 90943"/>
                      <a:gd name="connsiteX31" fmla="*/ 1707 w 19446"/>
                      <a:gd name="connsiteY31" fmla="*/ 2807 h 90943"/>
                      <a:gd name="connsiteX32" fmla="*/ 1774 w 19446"/>
                      <a:gd name="connsiteY32" fmla="*/ 3144 h 90943"/>
                      <a:gd name="connsiteX33" fmla="*/ 1841 w 19446"/>
                      <a:gd name="connsiteY33" fmla="*/ 3481 h 90943"/>
                      <a:gd name="connsiteX34" fmla="*/ 1909 w 19446"/>
                      <a:gd name="connsiteY34" fmla="*/ 3817 h 90943"/>
                      <a:gd name="connsiteX35" fmla="*/ 1976 w 19446"/>
                      <a:gd name="connsiteY35" fmla="*/ 4154 h 90943"/>
                      <a:gd name="connsiteX36" fmla="*/ 2043 w 19446"/>
                      <a:gd name="connsiteY36" fmla="*/ 4491 h 90943"/>
                      <a:gd name="connsiteX37" fmla="*/ 2111 w 19446"/>
                      <a:gd name="connsiteY37" fmla="*/ 4828 h 90943"/>
                      <a:gd name="connsiteX38" fmla="*/ 2178 w 19446"/>
                      <a:gd name="connsiteY38" fmla="*/ 5165 h 90943"/>
                      <a:gd name="connsiteX39" fmla="*/ 2223 w 19446"/>
                      <a:gd name="connsiteY39" fmla="*/ 5501 h 90943"/>
                      <a:gd name="connsiteX40" fmla="*/ 2268 w 19446"/>
                      <a:gd name="connsiteY40" fmla="*/ 5838 h 90943"/>
                      <a:gd name="connsiteX41" fmla="*/ 2358 w 19446"/>
                      <a:gd name="connsiteY41" fmla="*/ 6489 h 90943"/>
                      <a:gd name="connsiteX42" fmla="*/ 2448 w 19446"/>
                      <a:gd name="connsiteY42" fmla="*/ 7096 h 90943"/>
                      <a:gd name="connsiteX43" fmla="*/ 2492 w 19446"/>
                      <a:gd name="connsiteY43" fmla="*/ 7410 h 90943"/>
                      <a:gd name="connsiteX44" fmla="*/ 2582 w 19446"/>
                      <a:gd name="connsiteY44" fmla="*/ 8084 h 90943"/>
                      <a:gd name="connsiteX45" fmla="*/ 2695 w 19446"/>
                      <a:gd name="connsiteY45" fmla="*/ 8870 h 90943"/>
                      <a:gd name="connsiteX46" fmla="*/ 2807 w 19446"/>
                      <a:gd name="connsiteY46" fmla="*/ 9656 h 90943"/>
                      <a:gd name="connsiteX47" fmla="*/ 2919 w 19446"/>
                      <a:gd name="connsiteY47" fmla="*/ 10442 h 90943"/>
                      <a:gd name="connsiteX48" fmla="*/ 3031 w 19446"/>
                      <a:gd name="connsiteY48" fmla="*/ 11228 h 90943"/>
                      <a:gd name="connsiteX49" fmla="*/ 3144 w 19446"/>
                      <a:gd name="connsiteY49" fmla="*/ 12013 h 90943"/>
                      <a:gd name="connsiteX50" fmla="*/ 3256 w 19446"/>
                      <a:gd name="connsiteY50" fmla="*/ 12799 h 90943"/>
                      <a:gd name="connsiteX51" fmla="*/ 3368 w 19446"/>
                      <a:gd name="connsiteY51" fmla="*/ 13585 h 90943"/>
                      <a:gd name="connsiteX52" fmla="*/ 3481 w 19446"/>
                      <a:gd name="connsiteY52" fmla="*/ 14371 h 90943"/>
                      <a:gd name="connsiteX53" fmla="*/ 3570 w 19446"/>
                      <a:gd name="connsiteY53" fmla="*/ 15157 h 90943"/>
                      <a:gd name="connsiteX54" fmla="*/ 3638 w 19446"/>
                      <a:gd name="connsiteY54" fmla="*/ 15696 h 90943"/>
                      <a:gd name="connsiteX55" fmla="*/ 3638 w 19446"/>
                      <a:gd name="connsiteY55" fmla="*/ 15943 h 90943"/>
                      <a:gd name="connsiteX56" fmla="*/ 3772 w 19446"/>
                      <a:gd name="connsiteY56" fmla="*/ 16729 h 90943"/>
                      <a:gd name="connsiteX57" fmla="*/ 3862 w 19446"/>
                      <a:gd name="connsiteY57" fmla="*/ 17515 h 90943"/>
                      <a:gd name="connsiteX58" fmla="*/ 3952 w 19446"/>
                      <a:gd name="connsiteY58" fmla="*/ 18301 h 90943"/>
                      <a:gd name="connsiteX59" fmla="*/ 4042 w 19446"/>
                      <a:gd name="connsiteY59" fmla="*/ 19087 h 90943"/>
                      <a:gd name="connsiteX60" fmla="*/ 4132 w 19446"/>
                      <a:gd name="connsiteY60" fmla="*/ 19873 h 90943"/>
                      <a:gd name="connsiteX61" fmla="*/ 4222 w 19446"/>
                      <a:gd name="connsiteY61" fmla="*/ 20659 h 90943"/>
                      <a:gd name="connsiteX62" fmla="*/ 4311 w 19446"/>
                      <a:gd name="connsiteY62" fmla="*/ 21445 h 90943"/>
                      <a:gd name="connsiteX63" fmla="*/ 4401 w 19446"/>
                      <a:gd name="connsiteY63" fmla="*/ 22231 h 90943"/>
                      <a:gd name="connsiteX64" fmla="*/ 4491 w 19446"/>
                      <a:gd name="connsiteY64" fmla="*/ 23016 h 90943"/>
                      <a:gd name="connsiteX65" fmla="*/ 4581 w 19446"/>
                      <a:gd name="connsiteY65" fmla="*/ 23802 h 90943"/>
                      <a:gd name="connsiteX66" fmla="*/ 4671 w 19446"/>
                      <a:gd name="connsiteY66" fmla="*/ 24588 h 90943"/>
                      <a:gd name="connsiteX67" fmla="*/ 4716 w 19446"/>
                      <a:gd name="connsiteY67" fmla="*/ 25015 h 90943"/>
                      <a:gd name="connsiteX68" fmla="*/ 4716 w 19446"/>
                      <a:gd name="connsiteY68" fmla="*/ 25374 h 90943"/>
                      <a:gd name="connsiteX69" fmla="*/ 4828 w 19446"/>
                      <a:gd name="connsiteY69" fmla="*/ 26160 h 90943"/>
                      <a:gd name="connsiteX70" fmla="*/ 4895 w 19446"/>
                      <a:gd name="connsiteY70" fmla="*/ 26946 h 90943"/>
                      <a:gd name="connsiteX71" fmla="*/ 4962 w 19446"/>
                      <a:gd name="connsiteY71" fmla="*/ 27732 h 90943"/>
                      <a:gd name="connsiteX72" fmla="*/ 5030 w 19446"/>
                      <a:gd name="connsiteY72" fmla="*/ 28518 h 90943"/>
                      <a:gd name="connsiteX73" fmla="*/ 5097 w 19446"/>
                      <a:gd name="connsiteY73" fmla="*/ 29304 h 90943"/>
                      <a:gd name="connsiteX74" fmla="*/ 5165 w 19446"/>
                      <a:gd name="connsiteY74" fmla="*/ 30090 h 90943"/>
                      <a:gd name="connsiteX75" fmla="*/ 5232 w 19446"/>
                      <a:gd name="connsiteY75" fmla="*/ 30876 h 90943"/>
                      <a:gd name="connsiteX76" fmla="*/ 5299 w 19446"/>
                      <a:gd name="connsiteY76" fmla="*/ 31662 h 90943"/>
                      <a:gd name="connsiteX77" fmla="*/ 5344 w 19446"/>
                      <a:gd name="connsiteY77" fmla="*/ 32448 h 90943"/>
                      <a:gd name="connsiteX78" fmla="*/ 5389 w 19446"/>
                      <a:gd name="connsiteY78" fmla="*/ 33233 h 90943"/>
                      <a:gd name="connsiteX79" fmla="*/ 5389 w 19446"/>
                      <a:gd name="connsiteY79" fmla="*/ 33638 h 90943"/>
                      <a:gd name="connsiteX80" fmla="*/ 5434 w 19446"/>
                      <a:gd name="connsiteY80" fmla="*/ 33975 h 90943"/>
                      <a:gd name="connsiteX81" fmla="*/ 5434 w 19446"/>
                      <a:gd name="connsiteY81" fmla="*/ 34042 h 90943"/>
                      <a:gd name="connsiteX82" fmla="*/ 5457 w 19446"/>
                      <a:gd name="connsiteY82" fmla="*/ 34446 h 90943"/>
                      <a:gd name="connsiteX83" fmla="*/ 5457 w 19446"/>
                      <a:gd name="connsiteY83" fmla="*/ 34850 h 90943"/>
                      <a:gd name="connsiteX84" fmla="*/ 5524 w 19446"/>
                      <a:gd name="connsiteY84" fmla="*/ 35232 h 90943"/>
                      <a:gd name="connsiteX85" fmla="*/ 5569 w 19446"/>
                      <a:gd name="connsiteY85" fmla="*/ 35614 h 90943"/>
                      <a:gd name="connsiteX86" fmla="*/ 5614 w 19446"/>
                      <a:gd name="connsiteY86" fmla="*/ 35995 h 90943"/>
                      <a:gd name="connsiteX87" fmla="*/ 5659 w 19446"/>
                      <a:gd name="connsiteY87" fmla="*/ 36377 h 90943"/>
                      <a:gd name="connsiteX88" fmla="*/ 5704 w 19446"/>
                      <a:gd name="connsiteY88" fmla="*/ 36759 h 90943"/>
                      <a:gd name="connsiteX89" fmla="*/ 5748 w 19446"/>
                      <a:gd name="connsiteY89" fmla="*/ 37141 h 90943"/>
                      <a:gd name="connsiteX90" fmla="*/ 5793 w 19446"/>
                      <a:gd name="connsiteY90" fmla="*/ 37522 h 90943"/>
                      <a:gd name="connsiteX91" fmla="*/ 5838 w 19446"/>
                      <a:gd name="connsiteY91" fmla="*/ 37904 h 90943"/>
                      <a:gd name="connsiteX92" fmla="*/ 5883 w 19446"/>
                      <a:gd name="connsiteY92" fmla="*/ 38286 h 90943"/>
                      <a:gd name="connsiteX93" fmla="*/ 5928 w 19446"/>
                      <a:gd name="connsiteY93" fmla="*/ 38668 h 90943"/>
                      <a:gd name="connsiteX94" fmla="*/ 5973 w 19446"/>
                      <a:gd name="connsiteY94" fmla="*/ 39049 h 90943"/>
                      <a:gd name="connsiteX95" fmla="*/ 6018 w 19446"/>
                      <a:gd name="connsiteY95" fmla="*/ 39431 h 90943"/>
                      <a:gd name="connsiteX96" fmla="*/ 6063 w 19446"/>
                      <a:gd name="connsiteY96" fmla="*/ 39813 h 90943"/>
                      <a:gd name="connsiteX97" fmla="*/ 6108 w 19446"/>
                      <a:gd name="connsiteY97" fmla="*/ 40195 h 90943"/>
                      <a:gd name="connsiteX98" fmla="*/ 6220 w 19446"/>
                      <a:gd name="connsiteY98" fmla="*/ 40981 h 90943"/>
                      <a:gd name="connsiteX99" fmla="*/ 6332 w 19446"/>
                      <a:gd name="connsiteY99" fmla="*/ 41766 h 90943"/>
                      <a:gd name="connsiteX100" fmla="*/ 6400 w 19446"/>
                      <a:gd name="connsiteY100" fmla="*/ 42171 h 90943"/>
                      <a:gd name="connsiteX101" fmla="*/ 6445 w 19446"/>
                      <a:gd name="connsiteY101" fmla="*/ 42552 h 90943"/>
                      <a:gd name="connsiteX102" fmla="*/ 6557 w 19446"/>
                      <a:gd name="connsiteY102" fmla="*/ 43338 h 90943"/>
                      <a:gd name="connsiteX103" fmla="*/ 6669 w 19446"/>
                      <a:gd name="connsiteY103" fmla="*/ 44124 h 90943"/>
                      <a:gd name="connsiteX104" fmla="*/ 6781 w 19446"/>
                      <a:gd name="connsiteY104" fmla="*/ 44910 h 90943"/>
                      <a:gd name="connsiteX105" fmla="*/ 6894 w 19446"/>
                      <a:gd name="connsiteY105" fmla="*/ 45696 h 90943"/>
                      <a:gd name="connsiteX106" fmla="*/ 7118 w 19446"/>
                      <a:gd name="connsiteY106" fmla="*/ 47268 h 90943"/>
                      <a:gd name="connsiteX107" fmla="*/ 7343 w 19446"/>
                      <a:gd name="connsiteY107" fmla="*/ 48840 h 90943"/>
                      <a:gd name="connsiteX108" fmla="*/ 7455 w 19446"/>
                      <a:gd name="connsiteY108" fmla="*/ 49626 h 90943"/>
                      <a:gd name="connsiteX109" fmla="*/ 7567 w 19446"/>
                      <a:gd name="connsiteY109" fmla="*/ 50412 h 90943"/>
                      <a:gd name="connsiteX110" fmla="*/ 7657 w 19446"/>
                      <a:gd name="connsiteY110" fmla="*/ 51085 h 90943"/>
                      <a:gd name="connsiteX111" fmla="*/ 7657 w 19446"/>
                      <a:gd name="connsiteY111" fmla="*/ 51198 h 90943"/>
                      <a:gd name="connsiteX112" fmla="*/ 7769 w 19446"/>
                      <a:gd name="connsiteY112" fmla="*/ 51983 h 90943"/>
                      <a:gd name="connsiteX113" fmla="*/ 7882 w 19446"/>
                      <a:gd name="connsiteY113" fmla="*/ 52769 h 90943"/>
                      <a:gd name="connsiteX114" fmla="*/ 7972 w 19446"/>
                      <a:gd name="connsiteY114" fmla="*/ 53555 h 90943"/>
                      <a:gd name="connsiteX115" fmla="*/ 8016 w 19446"/>
                      <a:gd name="connsiteY115" fmla="*/ 53959 h 90943"/>
                      <a:gd name="connsiteX116" fmla="*/ 8061 w 19446"/>
                      <a:gd name="connsiteY116" fmla="*/ 54364 h 90943"/>
                      <a:gd name="connsiteX117" fmla="*/ 8106 w 19446"/>
                      <a:gd name="connsiteY117" fmla="*/ 54768 h 90943"/>
                      <a:gd name="connsiteX118" fmla="*/ 8151 w 19446"/>
                      <a:gd name="connsiteY118" fmla="*/ 55172 h 90943"/>
                      <a:gd name="connsiteX119" fmla="*/ 8196 w 19446"/>
                      <a:gd name="connsiteY119" fmla="*/ 55576 h 90943"/>
                      <a:gd name="connsiteX120" fmla="*/ 8241 w 19446"/>
                      <a:gd name="connsiteY120" fmla="*/ 55980 h 90943"/>
                      <a:gd name="connsiteX121" fmla="*/ 8286 w 19446"/>
                      <a:gd name="connsiteY121" fmla="*/ 56385 h 90943"/>
                      <a:gd name="connsiteX122" fmla="*/ 8331 w 19446"/>
                      <a:gd name="connsiteY122" fmla="*/ 56789 h 90943"/>
                      <a:gd name="connsiteX123" fmla="*/ 8376 w 19446"/>
                      <a:gd name="connsiteY123" fmla="*/ 57193 h 90943"/>
                      <a:gd name="connsiteX124" fmla="*/ 8421 w 19446"/>
                      <a:gd name="connsiteY124" fmla="*/ 57597 h 90943"/>
                      <a:gd name="connsiteX125" fmla="*/ 8465 w 19446"/>
                      <a:gd name="connsiteY125" fmla="*/ 58001 h 90943"/>
                      <a:gd name="connsiteX126" fmla="*/ 8465 w 19446"/>
                      <a:gd name="connsiteY126" fmla="*/ 58406 h 90943"/>
                      <a:gd name="connsiteX127" fmla="*/ 8510 w 19446"/>
                      <a:gd name="connsiteY127" fmla="*/ 58540 h 90943"/>
                      <a:gd name="connsiteX128" fmla="*/ 8510 w 19446"/>
                      <a:gd name="connsiteY128" fmla="*/ 58698 h 90943"/>
                      <a:gd name="connsiteX129" fmla="*/ 8510 w 19446"/>
                      <a:gd name="connsiteY129" fmla="*/ 58855 h 90943"/>
                      <a:gd name="connsiteX130" fmla="*/ 8510 w 19446"/>
                      <a:gd name="connsiteY130" fmla="*/ 59012 h 90943"/>
                      <a:gd name="connsiteX131" fmla="*/ 8510 w 19446"/>
                      <a:gd name="connsiteY131" fmla="*/ 59326 h 90943"/>
                      <a:gd name="connsiteX132" fmla="*/ 8510 w 19446"/>
                      <a:gd name="connsiteY132" fmla="*/ 59641 h 90943"/>
                      <a:gd name="connsiteX133" fmla="*/ 8510 w 19446"/>
                      <a:gd name="connsiteY133" fmla="*/ 59955 h 90943"/>
                      <a:gd name="connsiteX134" fmla="*/ 8510 w 19446"/>
                      <a:gd name="connsiteY134" fmla="*/ 60606 h 90943"/>
                      <a:gd name="connsiteX135" fmla="*/ 8510 w 19446"/>
                      <a:gd name="connsiteY135" fmla="*/ 60943 h 90943"/>
                      <a:gd name="connsiteX136" fmla="*/ 8510 w 19446"/>
                      <a:gd name="connsiteY136" fmla="*/ 61639 h 90943"/>
                      <a:gd name="connsiteX137" fmla="*/ 8510 w 19446"/>
                      <a:gd name="connsiteY137" fmla="*/ 62335 h 90943"/>
                      <a:gd name="connsiteX138" fmla="*/ 8510 w 19446"/>
                      <a:gd name="connsiteY138" fmla="*/ 62695 h 90943"/>
                      <a:gd name="connsiteX139" fmla="*/ 8510 w 19446"/>
                      <a:gd name="connsiteY139" fmla="*/ 63054 h 90943"/>
                      <a:gd name="connsiteX140" fmla="*/ 8510 w 19446"/>
                      <a:gd name="connsiteY140" fmla="*/ 63750 h 90943"/>
                      <a:gd name="connsiteX141" fmla="*/ 8510 w 19446"/>
                      <a:gd name="connsiteY141" fmla="*/ 64087 h 90943"/>
                      <a:gd name="connsiteX142" fmla="*/ 8510 w 19446"/>
                      <a:gd name="connsiteY142" fmla="*/ 64424 h 90943"/>
                      <a:gd name="connsiteX143" fmla="*/ 8533 w 19446"/>
                      <a:gd name="connsiteY143" fmla="*/ 64760 h 90943"/>
                      <a:gd name="connsiteX144" fmla="*/ 8533 w 19446"/>
                      <a:gd name="connsiteY144" fmla="*/ 64918 h 90943"/>
                      <a:gd name="connsiteX145" fmla="*/ 8533 w 19446"/>
                      <a:gd name="connsiteY145" fmla="*/ 65075 h 90943"/>
                      <a:gd name="connsiteX146" fmla="*/ 8533 w 19446"/>
                      <a:gd name="connsiteY146" fmla="*/ 65232 h 90943"/>
                      <a:gd name="connsiteX147" fmla="*/ 8533 w 19446"/>
                      <a:gd name="connsiteY147" fmla="*/ 65389 h 90943"/>
                      <a:gd name="connsiteX148" fmla="*/ 8533 w 19446"/>
                      <a:gd name="connsiteY148" fmla="*/ 65546 h 90943"/>
                      <a:gd name="connsiteX149" fmla="*/ 8555 w 19446"/>
                      <a:gd name="connsiteY149" fmla="*/ 65704 h 90943"/>
                      <a:gd name="connsiteX150" fmla="*/ 8555 w 19446"/>
                      <a:gd name="connsiteY150" fmla="*/ 65861 h 90943"/>
                      <a:gd name="connsiteX151" fmla="*/ 8578 w 19446"/>
                      <a:gd name="connsiteY151" fmla="*/ 66018 h 90943"/>
                      <a:gd name="connsiteX152" fmla="*/ 8578 w 19446"/>
                      <a:gd name="connsiteY152" fmla="*/ 66175 h 90943"/>
                      <a:gd name="connsiteX153" fmla="*/ 8623 w 19446"/>
                      <a:gd name="connsiteY153" fmla="*/ 66310 h 90943"/>
                      <a:gd name="connsiteX154" fmla="*/ 8623 w 19446"/>
                      <a:gd name="connsiteY154" fmla="*/ 66444 h 90943"/>
                      <a:gd name="connsiteX155" fmla="*/ 8668 w 19446"/>
                      <a:gd name="connsiteY155" fmla="*/ 66579 h 90943"/>
                      <a:gd name="connsiteX156" fmla="*/ 8668 w 19446"/>
                      <a:gd name="connsiteY156" fmla="*/ 66714 h 90943"/>
                      <a:gd name="connsiteX157" fmla="*/ 8713 w 19446"/>
                      <a:gd name="connsiteY157" fmla="*/ 66849 h 90943"/>
                      <a:gd name="connsiteX158" fmla="*/ 8713 w 19446"/>
                      <a:gd name="connsiteY158" fmla="*/ 66983 h 90943"/>
                      <a:gd name="connsiteX159" fmla="*/ 8757 w 19446"/>
                      <a:gd name="connsiteY159" fmla="*/ 67096 h 90943"/>
                      <a:gd name="connsiteX160" fmla="*/ 8757 w 19446"/>
                      <a:gd name="connsiteY160" fmla="*/ 67208 h 90943"/>
                      <a:gd name="connsiteX161" fmla="*/ 8802 w 19446"/>
                      <a:gd name="connsiteY161" fmla="*/ 67320 h 90943"/>
                      <a:gd name="connsiteX162" fmla="*/ 8802 w 19446"/>
                      <a:gd name="connsiteY162" fmla="*/ 67433 h 90943"/>
                      <a:gd name="connsiteX163" fmla="*/ 8870 w 19446"/>
                      <a:gd name="connsiteY163" fmla="*/ 67522 h 90943"/>
                      <a:gd name="connsiteX164" fmla="*/ 8870 w 19446"/>
                      <a:gd name="connsiteY164" fmla="*/ 67522 h 90943"/>
                      <a:gd name="connsiteX165" fmla="*/ 8892 w 19446"/>
                      <a:gd name="connsiteY165" fmla="*/ 67635 h 90943"/>
                      <a:gd name="connsiteX166" fmla="*/ 8892 w 19446"/>
                      <a:gd name="connsiteY166" fmla="*/ 67724 h 90943"/>
                      <a:gd name="connsiteX167" fmla="*/ 8960 w 19446"/>
                      <a:gd name="connsiteY167" fmla="*/ 67814 h 90943"/>
                      <a:gd name="connsiteX168" fmla="*/ 8960 w 19446"/>
                      <a:gd name="connsiteY168" fmla="*/ 67904 h 90943"/>
                      <a:gd name="connsiteX169" fmla="*/ 9027 w 19446"/>
                      <a:gd name="connsiteY169" fmla="*/ 67971 h 90943"/>
                      <a:gd name="connsiteX170" fmla="*/ 9072 w 19446"/>
                      <a:gd name="connsiteY170" fmla="*/ 68039 h 90943"/>
                      <a:gd name="connsiteX171" fmla="*/ 9139 w 19446"/>
                      <a:gd name="connsiteY171" fmla="*/ 68174 h 90943"/>
                      <a:gd name="connsiteX172" fmla="*/ 9207 w 19446"/>
                      <a:gd name="connsiteY172" fmla="*/ 68308 h 90943"/>
                      <a:gd name="connsiteX173" fmla="*/ 9274 w 19446"/>
                      <a:gd name="connsiteY173" fmla="*/ 68443 h 90943"/>
                      <a:gd name="connsiteX174" fmla="*/ 9341 w 19446"/>
                      <a:gd name="connsiteY174" fmla="*/ 68578 h 90943"/>
                      <a:gd name="connsiteX175" fmla="*/ 9409 w 19446"/>
                      <a:gd name="connsiteY175" fmla="*/ 68712 h 90943"/>
                      <a:gd name="connsiteX176" fmla="*/ 9476 w 19446"/>
                      <a:gd name="connsiteY176" fmla="*/ 68847 h 90943"/>
                      <a:gd name="connsiteX177" fmla="*/ 9543 w 19446"/>
                      <a:gd name="connsiteY177" fmla="*/ 68982 h 90943"/>
                      <a:gd name="connsiteX178" fmla="*/ 9633 w 19446"/>
                      <a:gd name="connsiteY178" fmla="*/ 69117 h 90943"/>
                      <a:gd name="connsiteX179" fmla="*/ 9723 w 19446"/>
                      <a:gd name="connsiteY179" fmla="*/ 69251 h 90943"/>
                      <a:gd name="connsiteX180" fmla="*/ 9813 w 19446"/>
                      <a:gd name="connsiteY180" fmla="*/ 69386 h 90943"/>
                      <a:gd name="connsiteX181" fmla="*/ 9992 w 19446"/>
                      <a:gd name="connsiteY181" fmla="*/ 69678 h 90943"/>
                      <a:gd name="connsiteX182" fmla="*/ 10172 w 19446"/>
                      <a:gd name="connsiteY182" fmla="*/ 69970 h 90943"/>
                      <a:gd name="connsiteX183" fmla="*/ 10352 w 19446"/>
                      <a:gd name="connsiteY183" fmla="*/ 70262 h 90943"/>
                      <a:gd name="connsiteX184" fmla="*/ 10531 w 19446"/>
                      <a:gd name="connsiteY184" fmla="*/ 70554 h 90943"/>
                      <a:gd name="connsiteX185" fmla="*/ 10711 w 19446"/>
                      <a:gd name="connsiteY185" fmla="*/ 70846 h 90943"/>
                      <a:gd name="connsiteX186" fmla="*/ 10913 w 19446"/>
                      <a:gd name="connsiteY186" fmla="*/ 71138 h 90943"/>
                      <a:gd name="connsiteX187" fmla="*/ 11115 w 19446"/>
                      <a:gd name="connsiteY187" fmla="*/ 71430 h 90943"/>
                      <a:gd name="connsiteX188" fmla="*/ 11317 w 19446"/>
                      <a:gd name="connsiteY188" fmla="*/ 71722 h 90943"/>
                      <a:gd name="connsiteX189" fmla="*/ 11519 w 19446"/>
                      <a:gd name="connsiteY189" fmla="*/ 72013 h 90943"/>
                      <a:gd name="connsiteX190" fmla="*/ 11721 w 19446"/>
                      <a:gd name="connsiteY190" fmla="*/ 72305 h 90943"/>
                      <a:gd name="connsiteX191" fmla="*/ 11924 w 19446"/>
                      <a:gd name="connsiteY191" fmla="*/ 72597 h 90943"/>
                      <a:gd name="connsiteX192" fmla="*/ 12036 w 19446"/>
                      <a:gd name="connsiteY192" fmla="*/ 72754 h 90943"/>
                      <a:gd name="connsiteX193" fmla="*/ 12126 w 19446"/>
                      <a:gd name="connsiteY193" fmla="*/ 72889 h 90943"/>
                      <a:gd name="connsiteX194" fmla="*/ 12328 w 19446"/>
                      <a:gd name="connsiteY194" fmla="*/ 73181 h 90943"/>
                      <a:gd name="connsiteX195" fmla="*/ 12754 w 19446"/>
                      <a:gd name="connsiteY195" fmla="*/ 73787 h 90943"/>
                      <a:gd name="connsiteX196" fmla="*/ 13181 w 19446"/>
                      <a:gd name="connsiteY196" fmla="*/ 74394 h 90943"/>
                      <a:gd name="connsiteX197" fmla="*/ 13608 w 19446"/>
                      <a:gd name="connsiteY197" fmla="*/ 75022 h 90943"/>
                      <a:gd name="connsiteX198" fmla="*/ 14034 w 19446"/>
                      <a:gd name="connsiteY198" fmla="*/ 75651 h 90943"/>
                      <a:gd name="connsiteX199" fmla="*/ 14259 w 19446"/>
                      <a:gd name="connsiteY199" fmla="*/ 75965 h 90943"/>
                      <a:gd name="connsiteX200" fmla="*/ 14483 w 19446"/>
                      <a:gd name="connsiteY200" fmla="*/ 76280 h 90943"/>
                      <a:gd name="connsiteX201" fmla="*/ 14708 w 19446"/>
                      <a:gd name="connsiteY201" fmla="*/ 76594 h 90943"/>
                      <a:gd name="connsiteX202" fmla="*/ 14933 w 19446"/>
                      <a:gd name="connsiteY202" fmla="*/ 76909 h 90943"/>
                      <a:gd name="connsiteX203" fmla="*/ 15157 w 19446"/>
                      <a:gd name="connsiteY203" fmla="*/ 77223 h 90943"/>
                      <a:gd name="connsiteX204" fmla="*/ 15359 w 19446"/>
                      <a:gd name="connsiteY204" fmla="*/ 77560 h 90943"/>
                      <a:gd name="connsiteX205" fmla="*/ 15561 w 19446"/>
                      <a:gd name="connsiteY205" fmla="*/ 77897 h 90943"/>
                      <a:gd name="connsiteX206" fmla="*/ 15763 w 19446"/>
                      <a:gd name="connsiteY206" fmla="*/ 78233 h 90943"/>
                      <a:gd name="connsiteX207" fmla="*/ 15966 w 19446"/>
                      <a:gd name="connsiteY207" fmla="*/ 78570 h 90943"/>
                      <a:gd name="connsiteX208" fmla="*/ 16168 w 19446"/>
                      <a:gd name="connsiteY208" fmla="*/ 78907 h 90943"/>
                      <a:gd name="connsiteX209" fmla="*/ 16370 w 19446"/>
                      <a:gd name="connsiteY209" fmla="*/ 79244 h 90943"/>
                      <a:gd name="connsiteX210" fmla="*/ 16572 w 19446"/>
                      <a:gd name="connsiteY210" fmla="*/ 79581 h 90943"/>
                      <a:gd name="connsiteX211" fmla="*/ 16617 w 19446"/>
                      <a:gd name="connsiteY211" fmla="*/ 79671 h 90943"/>
                      <a:gd name="connsiteX212" fmla="*/ 16662 w 19446"/>
                      <a:gd name="connsiteY212" fmla="*/ 79760 h 90943"/>
                      <a:gd name="connsiteX213" fmla="*/ 16751 w 19446"/>
                      <a:gd name="connsiteY213" fmla="*/ 79940 h 90943"/>
                      <a:gd name="connsiteX214" fmla="*/ 16841 w 19446"/>
                      <a:gd name="connsiteY214" fmla="*/ 80120 h 90943"/>
                      <a:gd name="connsiteX215" fmla="*/ 16931 w 19446"/>
                      <a:gd name="connsiteY215" fmla="*/ 80299 h 90943"/>
                      <a:gd name="connsiteX216" fmla="*/ 17021 w 19446"/>
                      <a:gd name="connsiteY216" fmla="*/ 80479 h 90943"/>
                      <a:gd name="connsiteX217" fmla="*/ 17111 w 19446"/>
                      <a:gd name="connsiteY217" fmla="*/ 80659 h 90943"/>
                      <a:gd name="connsiteX218" fmla="*/ 17201 w 19446"/>
                      <a:gd name="connsiteY218" fmla="*/ 80838 h 90943"/>
                      <a:gd name="connsiteX219" fmla="*/ 17290 w 19446"/>
                      <a:gd name="connsiteY219" fmla="*/ 81018 h 90943"/>
                      <a:gd name="connsiteX220" fmla="*/ 17380 w 19446"/>
                      <a:gd name="connsiteY220" fmla="*/ 81197 h 90943"/>
                      <a:gd name="connsiteX221" fmla="*/ 17470 w 19446"/>
                      <a:gd name="connsiteY221" fmla="*/ 81377 h 90943"/>
                      <a:gd name="connsiteX222" fmla="*/ 17560 w 19446"/>
                      <a:gd name="connsiteY222" fmla="*/ 81557 h 90943"/>
                      <a:gd name="connsiteX223" fmla="*/ 17650 w 19446"/>
                      <a:gd name="connsiteY223" fmla="*/ 81736 h 90943"/>
                      <a:gd name="connsiteX224" fmla="*/ 17739 w 19446"/>
                      <a:gd name="connsiteY224" fmla="*/ 81916 h 90943"/>
                      <a:gd name="connsiteX225" fmla="*/ 17829 w 19446"/>
                      <a:gd name="connsiteY225" fmla="*/ 82096 h 90943"/>
                      <a:gd name="connsiteX226" fmla="*/ 17919 w 19446"/>
                      <a:gd name="connsiteY226" fmla="*/ 82275 h 90943"/>
                      <a:gd name="connsiteX227" fmla="*/ 18009 w 19446"/>
                      <a:gd name="connsiteY227" fmla="*/ 82455 h 90943"/>
                      <a:gd name="connsiteX228" fmla="*/ 18076 w 19446"/>
                      <a:gd name="connsiteY228" fmla="*/ 82635 h 90943"/>
                      <a:gd name="connsiteX229" fmla="*/ 18144 w 19446"/>
                      <a:gd name="connsiteY229" fmla="*/ 82814 h 90943"/>
                      <a:gd name="connsiteX230" fmla="*/ 18211 w 19446"/>
                      <a:gd name="connsiteY230" fmla="*/ 82994 h 90943"/>
                      <a:gd name="connsiteX231" fmla="*/ 18278 w 19446"/>
                      <a:gd name="connsiteY231" fmla="*/ 83174 h 90943"/>
                      <a:gd name="connsiteX232" fmla="*/ 18346 w 19446"/>
                      <a:gd name="connsiteY232" fmla="*/ 83353 h 90943"/>
                      <a:gd name="connsiteX233" fmla="*/ 18413 w 19446"/>
                      <a:gd name="connsiteY233" fmla="*/ 83533 h 90943"/>
                      <a:gd name="connsiteX234" fmla="*/ 18480 w 19446"/>
                      <a:gd name="connsiteY234" fmla="*/ 83712 h 90943"/>
                      <a:gd name="connsiteX235" fmla="*/ 18548 w 19446"/>
                      <a:gd name="connsiteY235" fmla="*/ 83892 h 90943"/>
                      <a:gd name="connsiteX236" fmla="*/ 18615 w 19446"/>
                      <a:gd name="connsiteY236" fmla="*/ 84094 h 90943"/>
                      <a:gd name="connsiteX237" fmla="*/ 18683 w 19446"/>
                      <a:gd name="connsiteY237" fmla="*/ 84296 h 90943"/>
                      <a:gd name="connsiteX238" fmla="*/ 18750 w 19446"/>
                      <a:gd name="connsiteY238" fmla="*/ 84498 h 90943"/>
                      <a:gd name="connsiteX239" fmla="*/ 18817 w 19446"/>
                      <a:gd name="connsiteY239" fmla="*/ 84700 h 90943"/>
                      <a:gd name="connsiteX240" fmla="*/ 18862 w 19446"/>
                      <a:gd name="connsiteY240" fmla="*/ 84903 h 90943"/>
                      <a:gd name="connsiteX241" fmla="*/ 18907 w 19446"/>
                      <a:gd name="connsiteY241" fmla="*/ 85105 h 90943"/>
                      <a:gd name="connsiteX242" fmla="*/ 18952 w 19446"/>
                      <a:gd name="connsiteY242" fmla="*/ 85307 h 90943"/>
                      <a:gd name="connsiteX243" fmla="*/ 18997 w 19446"/>
                      <a:gd name="connsiteY243" fmla="*/ 85509 h 90943"/>
                      <a:gd name="connsiteX244" fmla="*/ 19042 w 19446"/>
                      <a:gd name="connsiteY244" fmla="*/ 85711 h 90943"/>
                      <a:gd name="connsiteX245" fmla="*/ 19087 w 19446"/>
                      <a:gd name="connsiteY245" fmla="*/ 85913 h 90943"/>
                      <a:gd name="connsiteX246" fmla="*/ 19132 w 19446"/>
                      <a:gd name="connsiteY246" fmla="*/ 86115 h 90943"/>
                      <a:gd name="connsiteX247" fmla="*/ 19177 w 19446"/>
                      <a:gd name="connsiteY247" fmla="*/ 86317 h 90943"/>
                      <a:gd name="connsiteX248" fmla="*/ 19222 w 19446"/>
                      <a:gd name="connsiteY248" fmla="*/ 86519 h 90943"/>
                      <a:gd name="connsiteX249" fmla="*/ 19266 w 19446"/>
                      <a:gd name="connsiteY249" fmla="*/ 86721 h 90943"/>
                      <a:gd name="connsiteX250" fmla="*/ 19266 w 19446"/>
                      <a:gd name="connsiteY250" fmla="*/ 86924 h 90943"/>
                      <a:gd name="connsiteX251" fmla="*/ 19334 w 19446"/>
                      <a:gd name="connsiteY251" fmla="*/ 87126 h 90943"/>
                      <a:gd name="connsiteX252" fmla="*/ 19334 w 19446"/>
                      <a:gd name="connsiteY252" fmla="*/ 87328 h 90943"/>
                      <a:gd name="connsiteX253" fmla="*/ 19379 w 19446"/>
                      <a:gd name="connsiteY253" fmla="*/ 87530 h 90943"/>
                      <a:gd name="connsiteX254" fmla="*/ 19379 w 19446"/>
                      <a:gd name="connsiteY254" fmla="*/ 87732 h 90943"/>
                      <a:gd name="connsiteX255" fmla="*/ 19424 w 19446"/>
                      <a:gd name="connsiteY255" fmla="*/ 87934 h 90943"/>
                      <a:gd name="connsiteX256" fmla="*/ 19424 w 19446"/>
                      <a:gd name="connsiteY256" fmla="*/ 88136 h 90943"/>
                      <a:gd name="connsiteX257" fmla="*/ 19446 w 19446"/>
                      <a:gd name="connsiteY257" fmla="*/ 88338 h 90943"/>
                      <a:gd name="connsiteX258" fmla="*/ 19446 w 19446"/>
                      <a:gd name="connsiteY258" fmla="*/ 88540 h 90943"/>
                      <a:gd name="connsiteX259" fmla="*/ 19446 w 19446"/>
                      <a:gd name="connsiteY259" fmla="*/ 88742 h 90943"/>
                      <a:gd name="connsiteX260" fmla="*/ 19446 w 19446"/>
                      <a:gd name="connsiteY260" fmla="*/ 88967 h 90943"/>
                      <a:gd name="connsiteX261" fmla="*/ 19446 w 19446"/>
                      <a:gd name="connsiteY261" fmla="*/ 89191 h 90943"/>
                      <a:gd name="connsiteX262" fmla="*/ 19446 w 19446"/>
                      <a:gd name="connsiteY262" fmla="*/ 89618 h 90943"/>
                      <a:gd name="connsiteX263" fmla="*/ 18144 w 19446"/>
                      <a:gd name="connsiteY263" fmla="*/ 90943 h 90943"/>
                      <a:gd name="connsiteX264" fmla="*/ 16819 w 19446"/>
                      <a:gd name="connsiteY264" fmla="*/ 89641 h 90943"/>
                      <a:gd name="connsiteX265" fmla="*/ 16819 w 19446"/>
                      <a:gd name="connsiteY265" fmla="*/ 89438 h 90943"/>
                      <a:gd name="connsiteX266" fmla="*/ 16819 w 19446"/>
                      <a:gd name="connsiteY266" fmla="*/ 89259 h 90943"/>
                      <a:gd name="connsiteX267" fmla="*/ 16819 w 19446"/>
                      <a:gd name="connsiteY267" fmla="*/ 89079 h 90943"/>
                      <a:gd name="connsiteX268" fmla="*/ 16796 w 19446"/>
                      <a:gd name="connsiteY268" fmla="*/ 88900 h 90943"/>
                      <a:gd name="connsiteX269" fmla="*/ 16796 w 19446"/>
                      <a:gd name="connsiteY269" fmla="*/ 88720 h 90943"/>
                      <a:gd name="connsiteX270" fmla="*/ 16774 w 19446"/>
                      <a:gd name="connsiteY270" fmla="*/ 88540 h 90943"/>
                      <a:gd name="connsiteX271" fmla="*/ 16774 w 19446"/>
                      <a:gd name="connsiteY271" fmla="*/ 88361 h 90943"/>
                      <a:gd name="connsiteX272" fmla="*/ 16729 w 19446"/>
                      <a:gd name="connsiteY272" fmla="*/ 88181 h 90943"/>
                      <a:gd name="connsiteX273" fmla="*/ 16729 w 19446"/>
                      <a:gd name="connsiteY273" fmla="*/ 88001 h 90943"/>
                      <a:gd name="connsiteX274" fmla="*/ 16684 w 19446"/>
                      <a:gd name="connsiteY274" fmla="*/ 87822 h 90943"/>
                      <a:gd name="connsiteX275" fmla="*/ 16684 w 19446"/>
                      <a:gd name="connsiteY275" fmla="*/ 87642 h 90943"/>
                      <a:gd name="connsiteX276" fmla="*/ 16617 w 19446"/>
                      <a:gd name="connsiteY276" fmla="*/ 87463 h 90943"/>
                      <a:gd name="connsiteX277" fmla="*/ 16617 w 19446"/>
                      <a:gd name="connsiteY277" fmla="*/ 87283 h 90943"/>
                      <a:gd name="connsiteX278" fmla="*/ 16549 w 19446"/>
                      <a:gd name="connsiteY278" fmla="*/ 87103 h 90943"/>
                      <a:gd name="connsiteX279" fmla="*/ 16504 w 19446"/>
                      <a:gd name="connsiteY279" fmla="*/ 86924 h 90943"/>
                      <a:gd name="connsiteX280" fmla="*/ 16459 w 19446"/>
                      <a:gd name="connsiteY280" fmla="*/ 86744 h 90943"/>
                      <a:gd name="connsiteX281" fmla="*/ 16415 w 19446"/>
                      <a:gd name="connsiteY281" fmla="*/ 86587 h 90943"/>
                      <a:gd name="connsiteX282" fmla="*/ 16370 w 19446"/>
                      <a:gd name="connsiteY282" fmla="*/ 86430 h 90943"/>
                      <a:gd name="connsiteX283" fmla="*/ 16325 w 19446"/>
                      <a:gd name="connsiteY283" fmla="*/ 86272 h 90943"/>
                      <a:gd name="connsiteX284" fmla="*/ 16280 w 19446"/>
                      <a:gd name="connsiteY284" fmla="*/ 86115 h 90943"/>
                      <a:gd name="connsiteX285" fmla="*/ 16235 w 19446"/>
                      <a:gd name="connsiteY285" fmla="*/ 85958 h 90943"/>
                      <a:gd name="connsiteX286" fmla="*/ 16190 w 19446"/>
                      <a:gd name="connsiteY286" fmla="*/ 85801 h 90943"/>
                      <a:gd name="connsiteX287" fmla="*/ 16145 w 19446"/>
                      <a:gd name="connsiteY287" fmla="*/ 85644 h 90943"/>
                      <a:gd name="connsiteX288" fmla="*/ 16100 w 19446"/>
                      <a:gd name="connsiteY288" fmla="*/ 85486 h 90943"/>
                      <a:gd name="connsiteX289" fmla="*/ 16055 w 19446"/>
                      <a:gd name="connsiteY289" fmla="*/ 85329 h 90943"/>
                      <a:gd name="connsiteX290" fmla="*/ 15988 w 19446"/>
                      <a:gd name="connsiteY290" fmla="*/ 85172 h 90943"/>
                      <a:gd name="connsiteX291" fmla="*/ 15921 w 19446"/>
                      <a:gd name="connsiteY291" fmla="*/ 85015 h 90943"/>
                      <a:gd name="connsiteX292" fmla="*/ 15853 w 19446"/>
                      <a:gd name="connsiteY292" fmla="*/ 84858 h 90943"/>
                      <a:gd name="connsiteX293" fmla="*/ 15786 w 19446"/>
                      <a:gd name="connsiteY293" fmla="*/ 84700 h 90943"/>
                      <a:gd name="connsiteX294" fmla="*/ 15719 w 19446"/>
                      <a:gd name="connsiteY294" fmla="*/ 84543 h 90943"/>
                      <a:gd name="connsiteX295" fmla="*/ 15651 w 19446"/>
                      <a:gd name="connsiteY295" fmla="*/ 84386 h 90943"/>
                      <a:gd name="connsiteX296" fmla="*/ 15584 w 19446"/>
                      <a:gd name="connsiteY296" fmla="*/ 84229 h 90943"/>
                      <a:gd name="connsiteX297" fmla="*/ 15516 w 19446"/>
                      <a:gd name="connsiteY297" fmla="*/ 84072 h 90943"/>
                      <a:gd name="connsiteX298" fmla="*/ 15449 w 19446"/>
                      <a:gd name="connsiteY298" fmla="*/ 83915 h 90943"/>
                      <a:gd name="connsiteX299" fmla="*/ 15382 w 19446"/>
                      <a:gd name="connsiteY299" fmla="*/ 83757 h 90943"/>
                      <a:gd name="connsiteX300" fmla="*/ 15314 w 19446"/>
                      <a:gd name="connsiteY300" fmla="*/ 83600 h 90943"/>
                      <a:gd name="connsiteX301" fmla="*/ 15247 w 19446"/>
                      <a:gd name="connsiteY301" fmla="*/ 83443 h 90943"/>
                      <a:gd name="connsiteX302" fmla="*/ 15180 w 19446"/>
                      <a:gd name="connsiteY302" fmla="*/ 83286 h 90943"/>
                      <a:gd name="connsiteX303" fmla="*/ 15112 w 19446"/>
                      <a:gd name="connsiteY303" fmla="*/ 83129 h 90943"/>
                      <a:gd name="connsiteX304" fmla="*/ 15022 w 19446"/>
                      <a:gd name="connsiteY304" fmla="*/ 82972 h 90943"/>
                      <a:gd name="connsiteX305" fmla="*/ 14933 w 19446"/>
                      <a:gd name="connsiteY305" fmla="*/ 82814 h 90943"/>
                      <a:gd name="connsiteX306" fmla="*/ 14843 w 19446"/>
                      <a:gd name="connsiteY306" fmla="*/ 82657 h 90943"/>
                      <a:gd name="connsiteX307" fmla="*/ 14753 w 19446"/>
                      <a:gd name="connsiteY307" fmla="*/ 82500 h 90943"/>
                      <a:gd name="connsiteX308" fmla="*/ 14663 w 19446"/>
                      <a:gd name="connsiteY308" fmla="*/ 82343 h 90943"/>
                      <a:gd name="connsiteX309" fmla="*/ 14573 w 19446"/>
                      <a:gd name="connsiteY309" fmla="*/ 82186 h 90943"/>
                      <a:gd name="connsiteX310" fmla="*/ 14483 w 19446"/>
                      <a:gd name="connsiteY310" fmla="*/ 82028 h 90943"/>
                      <a:gd name="connsiteX311" fmla="*/ 14394 w 19446"/>
                      <a:gd name="connsiteY311" fmla="*/ 81871 h 90943"/>
                      <a:gd name="connsiteX312" fmla="*/ 14304 w 19446"/>
                      <a:gd name="connsiteY312" fmla="*/ 81714 h 90943"/>
                      <a:gd name="connsiteX313" fmla="*/ 14214 w 19446"/>
                      <a:gd name="connsiteY313" fmla="*/ 81557 h 90943"/>
                      <a:gd name="connsiteX314" fmla="*/ 14124 w 19446"/>
                      <a:gd name="connsiteY314" fmla="*/ 81400 h 90943"/>
                      <a:gd name="connsiteX315" fmla="*/ 14034 w 19446"/>
                      <a:gd name="connsiteY315" fmla="*/ 81242 h 90943"/>
                      <a:gd name="connsiteX316" fmla="*/ 13989 w 19446"/>
                      <a:gd name="connsiteY316" fmla="*/ 81175 h 90943"/>
                      <a:gd name="connsiteX317" fmla="*/ 13945 w 19446"/>
                      <a:gd name="connsiteY317" fmla="*/ 81108 h 90943"/>
                      <a:gd name="connsiteX318" fmla="*/ 13743 w 19446"/>
                      <a:gd name="connsiteY318" fmla="*/ 80793 h 90943"/>
                      <a:gd name="connsiteX319" fmla="*/ 13540 w 19446"/>
                      <a:gd name="connsiteY319" fmla="*/ 80479 h 90943"/>
                      <a:gd name="connsiteX320" fmla="*/ 13338 w 19446"/>
                      <a:gd name="connsiteY320" fmla="*/ 80165 h 90943"/>
                      <a:gd name="connsiteX321" fmla="*/ 13136 w 19446"/>
                      <a:gd name="connsiteY321" fmla="*/ 79873 h 90943"/>
                      <a:gd name="connsiteX322" fmla="*/ 12934 w 19446"/>
                      <a:gd name="connsiteY322" fmla="*/ 79581 h 90943"/>
                      <a:gd name="connsiteX323" fmla="*/ 12732 w 19446"/>
                      <a:gd name="connsiteY323" fmla="*/ 79289 h 90943"/>
                      <a:gd name="connsiteX324" fmla="*/ 12530 w 19446"/>
                      <a:gd name="connsiteY324" fmla="*/ 78997 h 90943"/>
                      <a:gd name="connsiteX325" fmla="*/ 12305 w 19446"/>
                      <a:gd name="connsiteY325" fmla="*/ 78705 h 90943"/>
                      <a:gd name="connsiteX326" fmla="*/ 12081 w 19446"/>
                      <a:gd name="connsiteY326" fmla="*/ 78413 h 90943"/>
                      <a:gd name="connsiteX327" fmla="*/ 11856 w 19446"/>
                      <a:gd name="connsiteY327" fmla="*/ 78121 h 90943"/>
                      <a:gd name="connsiteX328" fmla="*/ 11632 w 19446"/>
                      <a:gd name="connsiteY328" fmla="*/ 77829 h 90943"/>
                      <a:gd name="connsiteX329" fmla="*/ 11407 w 19446"/>
                      <a:gd name="connsiteY329" fmla="*/ 77537 h 90943"/>
                      <a:gd name="connsiteX330" fmla="*/ 10958 w 19446"/>
                      <a:gd name="connsiteY330" fmla="*/ 76931 h 90943"/>
                      <a:gd name="connsiteX331" fmla="*/ 10509 w 19446"/>
                      <a:gd name="connsiteY331" fmla="*/ 76325 h 90943"/>
                      <a:gd name="connsiteX332" fmla="*/ 10060 w 19446"/>
                      <a:gd name="connsiteY332" fmla="*/ 75718 h 90943"/>
                      <a:gd name="connsiteX333" fmla="*/ 9611 w 19446"/>
                      <a:gd name="connsiteY333" fmla="*/ 75112 h 90943"/>
                      <a:gd name="connsiteX334" fmla="*/ 9386 w 19446"/>
                      <a:gd name="connsiteY334" fmla="*/ 74820 h 90943"/>
                      <a:gd name="connsiteX335" fmla="*/ 9296 w 19446"/>
                      <a:gd name="connsiteY335" fmla="*/ 74686 h 90943"/>
                      <a:gd name="connsiteX336" fmla="*/ 9162 w 19446"/>
                      <a:gd name="connsiteY336" fmla="*/ 74506 h 90943"/>
                      <a:gd name="connsiteX337" fmla="*/ 8937 w 19446"/>
                      <a:gd name="connsiteY337" fmla="*/ 74192 h 90943"/>
                      <a:gd name="connsiteX338" fmla="*/ 8713 w 19446"/>
                      <a:gd name="connsiteY338" fmla="*/ 73877 h 90943"/>
                      <a:gd name="connsiteX339" fmla="*/ 8488 w 19446"/>
                      <a:gd name="connsiteY339" fmla="*/ 73563 h 90943"/>
                      <a:gd name="connsiteX340" fmla="*/ 8263 w 19446"/>
                      <a:gd name="connsiteY340" fmla="*/ 73248 h 90943"/>
                      <a:gd name="connsiteX341" fmla="*/ 8039 w 19446"/>
                      <a:gd name="connsiteY341" fmla="*/ 72934 h 90943"/>
                      <a:gd name="connsiteX342" fmla="*/ 7814 w 19446"/>
                      <a:gd name="connsiteY342" fmla="*/ 72620 h 90943"/>
                      <a:gd name="connsiteX343" fmla="*/ 7612 w 19446"/>
                      <a:gd name="connsiteY343" fmla="*/ 72305 h 90943"/>
                      <a:gd name="connsiteX344" fmla="*/ 7410 w 19446"/>
                      <a:gd name="connsiteY344" fmla="*/ 71991 h 90943"/>
                      <a:gd name="connsiteX345" fmla="*/ 7208 w 19446"/>
                      <a:gd name="connsiteY345" fmla="*/ 71677 h 90943"/>
                      <a:gd name="connsiteX346" fmla="*/ 7006 w 19446"/>
                      <a:gd name="connsiteY346" fmla="*/ 71362 h 90943"/>
                      <a:gd name="connsiteX347" fmla="*/ 6804 w 19446"/>
                      <a:gd name="connsiteY347" fmla="*/ 71048 h 90943"/>
                      <a:gd name="connsiteX348" fmla="*/ 6714 w 19446"/>
                      <a:gd name="connsiteY348" fmla="*/ 70891 h 90943"/>
                      <a:gd name="connsiteX349" fmla="*/ 6624 w 19446"/>
                      <a:gd name="connsiteY349" fmla="*/ 70733 h 90943"/>
                      <a:gd name="connsiteX350" fmla="*/ 6534 w 19446"/>
                      <a:gd name="connsiteY350" fmla="*/ 70576 h 90943"/>
                      <a:gd name="connsiteX351" fmla="*/ 6445 w 19446"/>
                      <a:gd name="connsiteY351" fmla="*/ 70419 h 90943"/>
                      <a:gd name="connsiteX352" fmla="*/ 6355 w 19446"/>
                      <a:gd name="connsiteY352" fmla="*/ 70262 h 90943"/>
                      <a:gd name="connsiteX353" fmla="*/ 6265 w 19446"/>
                      <a:gd name="connsiteY353" fmla="*/ 70105 h 90943"/>
                      <a:gd name="connsiteX354" fmla="*/ 6175 w 19446"/>
                      <a:gd name="connsiteY354" fmla="*/ 69947 h 90943"/>
                      <a:gd name="connsiteX355" fmla="*/ 6085 w 19446"/>
                      <a:gd name="connsiteY355" fmla="*/ 69790 h 90943"/>
                      <a:gd name="connsiteX356" fmla="*/ 5995 w 19446"/>
                      <a:gd name="connsiteY356" fmla="*/ 69633 h 90943"/>
                      <a:gd name="connsiteX357" fmla="*/ 5906 w 19446"/>
                      <a:gd name="connsiteY357" fmla="*/ 69454 h 90943"/>
                      <a:gd name="connsiteX358" fmla="*/ 5838 w 19446"/>
                      <a:gd name="connsiteY358" fmla="*/ 69296 h 90943"/>
                      <a:gd name="connsiteX359" fmla="*/ 5771 w 19446"/>
                      <a:gd name="connsiteY359" fmla="*/ 69139 h 90943"/>
                      <a:gd name="connsiteX360" fmla="*/ 5704 w 19446"/>
                      <a:gd name="connsiteY360" fmla="*/ 68982 h 90943"/>
                      <a:gd name="connsiteX361" fmla="*/ 5636 w 19446"/>
                      <a:gd name="connsiteY361" fmla="*/ 68802 h 90943"/>
                      <a:gd name="connsiteX362" fmla="*/ 5569 w 19446"/>
                      <a:gd name="connsiteY362" fmla="*/ 68623 h 90943"/>
                      <a:gd name="connsiteX363" fmla="*/ 5501 w 19446"/>
                      <a:gd name="connsiteY363" fmla="*/ 68443 h 90943"/>
                      <a:gd name="connsiteX364" fmla="*/ 5501 w 19446"/>
                      <a:gd name="connsiteY364" fmla="*/ 68443 h 90943"/>
                      <a:gd name="connsiteX365" fmla="*/ 5457 w 19446"/>
                      <a:gd name="connsiteY365" fmla="*/ 68263 h 90943"/>
                      <a:gd name="connsiteX366" fmla="*/ 5412 w 19446"/>
                      <a:gd name="connsiteY366" fmla="*/ 68084 h 90943"/>
                      <a:gd name="connsiteX367" fmla="*/ 5367 w 19446"/>
                      <a:gd name="connsiteY367" fmla="*/ 67904 h 90943"/>
                      <a:gd name="connsiteX368" fmla="*/ 5322 w 19446"/>
                      <a:gd name="connsiteY368" fmla="*/ 67724 h 90943"/>
                      <a:gd name="connsiteX369" fmla="*/ 5277 w 19446"/>
                      <a:gd name="connsiteY369" fmla="*/ 67545 h 90943"/>
                      <a:gd name="connsiteX370" fmla="*/ 5232 w 19446"/>
                      <a:gd name="connsiteY370" fmla="*/ 67365 h 90943"/>
                      <a:gd name="connsiteX371" fmla="*/ 5232 w 19446"/>
                      <a:gd name="connsiteY371" fmla="*/ 67186 h 90943"/>
                      <a:gd name="connsiteX372" fmla="*/ 5165 w 19446"/>
                      <a:gd name="connsiteY372" fmla="*/ 67006 h 90943"/>
                      <a:gd name="connsiteX373" fmla="*/ 5165 w 19446"/>
                      <a:gd name="connsiteY373" fmla="*/ 66826 h 90943"/>
                      <a:gd name="connsiteX374" fmla="*/ 5120 w 19446"/>
                      <a:gd name="connsiteY374" fmla="*/ 66647 h 90943"/>
                      <a:gd name="connsiteX375" fmla="*/ 5120 w 19446"/>
                      <a:gd name="connsiteY375" fmla="*/ 66467 h 90943"/>
                      <a:gd name="connsiteX376" fmla="*/ 5075 w 19446"/>
                      <a:gd name="connsiteY376" fmla="*/ 66287 h 90943"/>
                      <a:gd name="connsiteX377" fmla="*/ 5075 w 19446"/>
                      <a:gd name="connsiteY377" fmla="*/ 66108 h 90943"/>
                      <a:gd name="connsiteX378" fmla="*/ 5030 w 19446"/>
                      <a:gd name="connsiteY378" fmla="*/ 65928 h 90943"/>
                      <a:gd name="connsiteX379" fmla="*/ 5030 w 19446"/>
                      <a:gd name="connsiteY379" fmla="*/ 65748 h 90943"/>
                      <a:gd name="connsiteX380" fmla="*/ 5007 w 19446"/>
                      <a:gd name="connsiteY380" fmla="*/ 65569 h 90943"/>
                      <a:gd name="connsiteX381" fmla="*/ 5007 w 19446"/>
                      <a:gd name="connsiteY381" fmla="*/ 65389 h 90943"/>
                      <a:gd name="connsiteX382" fmla="*/ 4985 w 19446"/>
                      <a:gd name="connsiteY382" fmla="*/ 65209 h 90943"/>
                      <a:gd name="connsiteX383" fmla="*/ 4985 w 19446"/>
                      <a:gd name="connsiteY383" fmla="*/ 65030 h 90943"/>
                      <a:gd name="connsiteX384" fmla="*/ 4985 w 19446"/>
                      <a:gd name="connsiteY384" fmla="*/ 64828 h 90943"/>
                      <a:gd name="connsiteX385" fmla="*/ 4985 w 19446"/>
                      <a:gd name="connsiteY385" fmla="*/ 64446 h 90943"/>
                      <a:gd name="connsiteX386" fmla="*/ 4985 w 19446"/>
                      <a:gd name="connsiteY386" fmla="*/ 64064 h 90943"/>
                      <a:gd name="connsiteX387" fmla="*/ 4985 w 19446"/>
                      <a:gd name="connsiteY387" fmla="*/ 63683 h 90943"/>
                      <a:gd name="connsiteX388" fmla="*/ 4985 w 19446"/>
                      <a:gd name="connsiteY388" fmla="*/ 63301 h 90943"/>
                      <a:gd name="connsiteX389" fmla="*/ 4985 w 19446"/>
                      <a:gd name="connsiteY389" fmla="*/ 62560 h 90943"/>
                      <a:gd name="connsiteX390" fmla="*/ 4985 w 19446"/>
                      <a:gd name="connsiteY390" fmla="*/ 62201 h 90943"/>
                      <a:gd name="connsiteX391" fmla="*/ 4985 w 19446"/>
                      <a:gd name="connsiteY391" fmla="*/ 61482 h 90943"/>
                      <a:gd name="connsiteX392" fmla="*/ 4985 w 19446"/>
                      <a:gd name="connsiteY392" fmla="*/ 60786 h 90943"/>
                      <a:gd name="connsiteX393" fmla="*/ 4985 w 19446"/>
                      <a:gd name="connsiteY393" fmla="*/ 60449 h 90943"/>
                      <a:gd name="connsiteX394" fmla="*/ 4985 w 19446"/>
                      <a:gd name="connsiteY394" fmla="*/ 60135 h 90943"/>
                      <a:gd name="connsiteX395" fmla="*/ 4985 w 19446"/>
                      <a:gd name="connsiteY395" fmla="*/ 59955 h 90943"/>
                      <a:gd name="connsiteX396" fmla="*/ 4985 w 19446"/>
                      <a:gd name="connsiteY396" fmla="*/ 59843 h 90943"/>
                      <a:gd name="connsiteX397" fmla="*/ 4985 w 19446"/>
                      <a:gd name="connsiteY397" fmla="*/ 59551 h 90943"/>
                      <a:gd name="connsiteX398" fmla="*/ 4985 w 19446"/>
                      <a:gd name="connsiteY398" fmla="*/ 59281 h 90943"/>
                      <a:gd name="connsiteX399" fmla="*/ 4985 w 19446"/>
                      <a:gd name="connsiteY399" fmla="*/ 59012 h 90943"/>
                      <a:gd name="connsiteX400" fmla="*/ 4985 w 19446"/>
                      <a:gd name="connsiteY400" fmla="*/ 58900 h 90943"/>
                      <a:gd name="connsiteX401" fmla="*/ 4985 w 19446"/>
                      <a:gd name="connsiteY401" fmla="*/ 58787 h 90943"/>
                      <a:gd name="connsiteX402" fmla="*/ 4985 w 19446"/>
                      <a:gd name="connsiteY402" fmla="*/ 58675 h 90943"/>
                      <a:gd name="connsiteX403" fmla="*/ 4985 w 19446"/>
                      <a:gd name="connsiteY403" fmla="*/ 58563 h 90943"/>
                      <a:gd name="connsiteX404" fmla="*/ 4962 w 19446"/>
                      <a:gd name="connsiteY404" fmla="*/ 58181 h 90943"/>
                      <a:gd name="connsiteX405" fmla="*/ 4962 w 19446"/>
                      <a:gd name="connsiteY405" fmla="*/ 57777 h 90943"/>
                      <a:gd name="connsiteX406" fmla="*/ 4895 w 19446"/>
                      <a:gd name="connsiteY406" fmla="*/ 57373 h 90943"/>
                      <a:gd name="connsiteX407" fmla="*/ 4895 w 19446"/>
                      <a:gd name="connsiteY407" fmla="*/ 56969 h 90943"/>
                      <a:gd name="connsiteX408" fmla="*/ 4828 w 19446"/>
                      <a:gd name="connsiteY408" fmla="*/ 56587 h 90943"/>
                      <a:gd name="connsiteX409" fmla="*/ 4783 w 19446"/>
                      <a:gd name="connsiteY409" fmla="*/ 56205 h 90943"/>
                      <a:gd name="connsiteX410" fmla="*/ 4738 w 19446"/>
                      <a:gd name="connsiteY410" fmla="*/ 55823 h 90943"/>
                      <a:gd name="connsiteX411" fmla="*/ 4693 w 19446"/>
                      <a:gd name="connsiteY411" fmla="*/ 55442 h 90943"/>
                      <a:gd name="connsiteX412" fmla="*/ 4648 w 19446"/>
                      <a:gd name="connsiteY412" fmla="*/ 55060 h 90943"/>
                      <a:gd name="connsiteX413" fmla="*/ 4603 w 19446"/>
                      <a:gd name="connsiteY413" fmla="*/ 54678 h 90943"/>
                      <a:gd name="connsiteX414" fmla="*/ 4558 w 19446"/>
                      <a:gd name="connsiteY414" fmla="*/ 54296 h 90943"/>
                      <a:gd name="connsiteX415" fmla="*/ 4513 w 19446"/>
                      <a:gd name="connsiteY415" fmla="*/ 53915 h 90943"/>
                      <a:gd name="connsiteX416" fmla="*/ 4424 w 19446"/>
                      <a:gd name="connsiteY416" fmla="*/ 53129 h 90943"/>
                      <a:gd name="connsiteX417" fmla="*/ 4334 w 19446"/>
                      <a:gd name="connsiteY417" fmla="*/ 52343 h 90943"/>
                      <a:gd name="connsiteX418" fmla="*/ 4244 w 19446"/>
                      <a:gd name="connsiteY418" fmla="*/ 51557 h 90943"/>
                      <a:gd name="connsiteX419" fmla="*/ 4244 w 19446"/>
                      <a:gd name="connsiteY419" fmla="*/ 51445 h 90943"/>
                      <a:gd name="connsiteX420" fmla="*/ 4154 w 19446"/>
                      <a:gd name="connsiteY420" fmla="*/ 50771 h 90943"/>
                      <a:gd name="connsiteX421" fmla="*/ 4064 w 19446"/>
                      <a:gd name="connsiteY421" fmla="*/ 49985 h 90943"/>
                      <a:gd name="connsiteX422" fmla="*/ 3974 w 19446"/>
                      <a:gd name="connsiteY422" fmla="*/ 49199 h 90943"/>
                      <a:gd name="connsiteX423" fmla="*/ 3772 w 19446"/>
                      <a:gd name="connsiteY423" fmla="*/ 47627 h 90943"/>
                      <a:gd name="connsiteX424" fmla="*/ 3570 w 19446"/>
                      <a:gd name="connsiteY424" fmla="*/ 46055 h 90943"/>
                      <a:gd name="connsiteX425" fmla="*/ 3481 w 19446"/>
                      <a:gd name="connsiteY425" fmla="*/ 45269 h 90943"/>
                      <a:gd name="connsiteX426" fmla="*/ 3391 w 19446"/>
                      <a:gd name="connsiteY426" fmla="*/ 44483 h 90943"/>
                      <a:gd name="connsiteX427" fmla="*/ 3301 w 19446"/>
                      <a:gd name="connsiteY427" fmla="*/ 43697 h 90943"/>
                      <a:gd name="connsiteX428" fmla="*/ 3211 w 19446"/>
                      <a:gd name="connsiteY428" fmla="*/ 42912 h 90943"/>
                      <a:gd name="connsiteX429" fmla="*/ 3166 w 19446"/>
                      <a:gd name="connsiteY429" fmla="*/ 42530 h 90943"/>
                      <a:gd name="connsiteX430" fmla="*/ 3121 w 19446"/>
                      <a:gd name="connsiteY430" fmla="*/ 42126 h 90943"/>
                      <a:gd name="connsiteX431" fmla="*/ 3031 w 19446"/>
                      <a:gd name="connsiteY431" fmla="*/ 41340 h 90943"/>
                      <a:gd name="connsiteX432" fmla="*/ 2964 w 19446"/>
                      <a:gd name="connsiteY432" fmla="*/ 40554 h 90943"/>
                      <a:gd name="connsiteX433" fmla="*/ 2919 w 19446"/>
                      <a:gd name="connsiteY433" fmla="*/ 40150 h 90943"/>
                      <a:gd name="connsiteX434" fmla="*/ 2874 w 19446"/>
                      <a:gd name="connsiteY434" fmla="*/ 39746 h 90943"/>
                      <a:gd name="connsiteX435" fmla="*/ 2829 w 19446"/>
                      <a:gd name="connsiteY435" fmla="*/ 39341 h 90943"/>
                      <a:gd name="connsiteX436" fmla="*/ 2784 w 19446"/>
                      <a:gd name="connsiteY436" fmla="*/ 38937 h 90943"/>
                      <a:gd name="connsiteX437" fmla="*/ 2784 w 19446"/>
                      <a:gd name="connsiteY437" fmla="*/ 38533 h 90943"/>
                      <a:gd name="connsiteX438" fmla="*/ 2717 w 19446"/>
                      <a:gd name="connsiteY438" fmla="*/ 38129 h 90943"/>
                      <a:gd name="connsiteX439" fmla="*/ 2717 w 19446"/>
                      <a:gd name="connsiteY439" fmla="*/ 37724 h 90943"/>
                      <a:gd name="connsiteX440" fmla="*/ 2650 w 19446"/>
                      <a:gd name="connsiteY440" fmla="*/ 37320 h 90943"/>
                      <a:gd name="connsiteX441" fmla="*/ 2650 w 19446"/>
                      <a:gd name="connsiteY441" fmla="*/ 36916 h 90943"/>
                      <a:gd name="connsiteX442" fmla="*/ 2605 w 19446"/>
                      <a:gd name="connsiteY442" fmla="*/ 36512 h 90943"/>
                      <a:gd name="connsiteX443" fmla="*/ 2605 w 19446"/>
                      <a:gd name="connsiteY443" fmla="*/ 36108 h 90943"/>
                      <a:gd name="connsiteX444" fmla="*/ 2560 w 19446"/>
                      <a:gd name="connsiteY444" fmla="*/ 35703 h 90943"/>
                      <a:gd name="connsiteX445" fmla="*/ 2560 w 19446"/>
                      <a:gd name="connsiteY445" fmla="*/ 35299 h 90943"/>
                      <a:gd name="connsiteX446" fmla="*/ 2515 w 19446"/>
                      <a:gd name="connsiteY446" fmla="*/ 34895 h 90943"/>
                      <a:gd name="connsiteX447" fmla="*/ 2515 w 19446"/>
                      <a:gd name="connsiteY447" fmla="*/ 34491 h 90943"/>
                      <a:gd name="connsiteX448" fmla="*/ 2492 w 19446"/>
                      <a:gd name="connsiteY448" fmla="*/ 34087 h 90943"/>
                      <a:gd name="connsiteX449" fmla="*/ 2492 w 19446"/>
                      <a:gd name="connsiteY449" fmla="*/ 34019 h 90943"/>
                      <a:gd name="connsiteX450" fmla="*/ 2492 w 19446"/>
                      <a:gd name="connsiteY450" fmla="*/ 33683 h 90943"/>
                      <a:gd name="connsiteX451" fmla="*/ 2492 w 19446"/>
                      <a:gd name="connsiteY451" fmla="*/ 33278 h 90943"/>
                      <a:gd name="connsiteX452" fmla="*/ 2492 w 19446"/>
                      <a:gd name="connsiteY452" fmla="*/ 32492 h 90943"/>
                      <a:gd name="connsiteX453" fmla="*/ 2492 w 19446"/>
                      <a:gd name="connsiteY453" fmla="*/ 31707 h 90943"/>
                      <a:gd name="connsiteX454" fmla="*/ 2470 w 19446"/>
                      <a:gd name="connsiteY454" fmla="*/ 30921 h 90943"/>
                      <a:gd name="connsiteX455" fmla="*/ 2470 w 19446"/>
                      <a:gd name="connsiteY455" fmla="*/ 30135 h 90943"/>
                      <a:gd name="connsiteX456" fmla="*/ 2425 w 19446"/>
                      <a:gd name="connsiteY456" fmla="*/ 29349 h 90943"/>
                      <a:gd name="connsiteX457" fmla="*/ 2425 w 19446"/>
                      <a:gd name="connsiteY457" fmla="*/ 28563 h 90943"/>
                      <a:gd name="connsiteX458" fmla="*/ 2380 w 19446"/>
                      <a:gd name="connsiteY458" fmla="*/ 27777 h 90943"/>
                      <a:gd name="connsiteX459" fmla="*/ 2380 w 19446"/>
                      <a:gd name="connsiteY459" fmla="*/ 26991 h 90943"/>
                      <a:gd name="connsiteX460" fmla="*/ 2335 w 19446"/>
                      <a:gd name="connsiteY460" fmla="*/ 26205 h 90943"/>
                      <a:gd name="connsiteX461" fmla="*/ 2335 w 19446"/>
                      <a:gd name="connsiteY461" fmla="*/ 25419 h 90943"/>
                      <a:gd name="connsiteX462" fmla="*/ 2290 w 19446"/>
                      <a:gd name="connsiteY462" fmla="*/ 25060 h 90943"/>
                      <a:gd name="connsiteX463" fmla="*/ 2290 w 19446"/>
                      <a:gd name="connsiteY463" fmla="*/ 24633 h 90943"/>
                      <a:gd name="connsiteX464" fmla="*/ 2246 w 19446"/>
                      <a:gd name="connsiteY464" fmla="*/ 23847 h 90943"/>
                      <a:gd name="connsiteX465" fmla="*/ 2246 w 19446"/>
                      <a:gd name="connsiteY465" fmla="*/ 23061 h 90943"/>
                      <a:gd name="connsiteX466" fmla="*/ 2178 w 19446"/>
                      <a:gd name="connsiteY466" fmla="*/ 22275 h 90943"/>
                      <a:gd name="connsiteX467" fmla="*/ 2133 w 19446"/>
                      <a:gd name="connsiteY467" fmla="*/ 21489 h 90943"/>
                      <a:gd name="connsiteX468" fmla="*/ 2088 w 19446"/>
                      <a:gd name="connsiteY468" fmla="*/ 20704 h 90943"/>
                      <a:gd name="connsiteX469" fmla="*/ 2043 w 19446"/>
                      <a:gd name="connsiteY469" fmla="*/ 19918 h 90943"/>
                      <a:gd name="connsiteX470" fmla="*/ 1998 w 19446"/>
                      <a:gd name="connsiteY470" fmla="*/ 19132 h 90943"/>
                      <a:gd name="connsiteX471" fmla="*/ 1954 w 19446"/>
                      <a:gd name="connsiteY471" fmla="*/ 18346 h 90943"/>
                      <a:gd name="connsiteX472" fmla="*/ 1909 w 19446"/>
                      <a:gd name="connsiteY472" fmla="*/ 17560 h 90943"/>
                      <a:gd name="connsiteX473" fmla="*/ 1864 w 19446"/>
                      <a:gd name="connsiteY473" fmla="*/ 16774 h 90943"/>
                      <a:gd name="connsiteX474" fmla="*/ 1819 w 19446"/>
                      <a:gd name="connsiteY474" fmla="*/ 15988 h 90943"/>
                      <a:gd name="connsiteX475" fmla="*/ 1819 w 19446"/>
                      <a:gd name="connsiteY475" fmla="*/ 15741 h 90943"/>
                      <a:gd name="connsiteX476" fmla="*/ 1774 w 19446"/>
                      <a:gd name="connsiteY476" fmla="*/ 15202 h 90943"/>
                      <a:gd name="connsiteX477" fmla="*/ 1729 w 19446"/>
                      <a:gd name="connsiteY477" fmla="*/ 14416 h 90943"/>
                      <a:gd name="connsiteX478" fmla="*/ 1684 w 19446"/>
                      <a:gd name="connsiteY478" fmla="*/ 13630 h 90943"/>
                      <a:gd name="connsiteX479" fmla="*/ 1639 w 19446"/>
                      <a:gd name="connsiteY479" fmla="*/ 12844 h 90943"/>
                      <a:gd name="connsiteX480" fmla="*/ 1572 w 19446"/>
                      <a:gd name="connsiteY480" fmla="*/ 12058 h 90943"/>
                      <a:gd name="connsiteX481" fmla="*/ 1504 w 19446"/>
                      <a:gd name="connsiteY481" fmla="*/ 11272 h 90943"/>
                      <a:gd name="connsiteX482" fmla="*/ 1437 w 19446"/>
                      <a:gd name="connsiteY482" fmla="*/ 10486 h 90943"/>
                      <a:gd name="connsiteX483" fmla="*/ 1370 w 19446"/>
                      <a:gd name="connsiteY483" fmla="*/ 9701 h 90943"/>
                      <a:gd name="connsiteX484" fmla="*/ 1302 w 19446"/>
                      <a:gd name="connsiteY484" fmla="*/ 8915 h 90943"/>
                      <a:gd name="connsiteX485" fmla="*/ 1235 w 19446"/>
                      <a:gd name="connsiteY485" fmla="*/ 8129 h 90943"/>
                      <a:gd name="connsiteX486" fmla="*/ 1168 w 19446"/>
                      <a:gd name="connsiteY486" fmla="*/ 7455 h 90943"/>
                      <a:gd name="connsiteX487" fmla="*/ 1168 w 19446"/>
                      <a:gd name="connsiteY487" fmla="*/ 7118 h 90943"/>
                      <a:gd name="connsiteX488" fmla="*/ 1078 w 19446"/>
                      <a:gd name="connsiteY488" fmla="*/ 6512 h 90943"/>
                      <a:gd name="connsiteX489" fmla="*/ 1010 w 19446"/>
                      <a:gd name="connsiteY489" fmla="*/ 5861 h 90943"/>
                      <a:gd name="connsiteX490" fmla="*/ 1010 w 19446"/>
                      <a:gd name="connsiteY490" fmla="*/ 5524 h 90943"/>
                      <a:gd name="connsiteX491" fmla="*/ 943 w 19446"/>
                      <a:gd name="connsiteY491" fmla="*/ 5187 h 90943"/>
                      <a:gd name="connsiteX492" fmla="*/ 898 w 19446"/>
                      <a:gd name="connsiteY492" fmla="*/ 4850 h 90943"/>
                      <a:gd name="connsiteX493" fmla="*/ 853 w 19446"/>
                      <a:gd name="connsiteY493" fmla="*/ 4513 h 90943"/>
                      <a:gd name="connsiteX494" fmla="*/ 808 w 19446"/>
                      <a:gd name="connsiteY494" fmla="*/ 4177 h 90943"/>
                      <a:gd name="connsiteX495" fmla="*/ 763 w 19446"/>
                      <a:gd name="connsiteY495" fmla="*/ 3840 h 90943"/>
                      <a:gd name="connsiteX496" fmla="*/ 719 w 19446"/>
                      <a:gd name="connsiteY496" fmla="*/ 3503 h 90943"/>
                      <a:gd name="connsiteX497" fmla="*/ 674 w 19446"/>
                      <a:gd name="connsiteY497" fmla="*/ 3166 h 90943"/>
                      <a:gd name="connsiteX498" fmla="*/ 629 w 19446"/>
                      <a:gd name="connsiteY498" fmla="*/ 2852 h 90943"/>
                      <a:gd name="connsiteX499" fmla="*/ 584 w 19446"/>
                      <a:gd name="connsiteY499" fmla="*/ 2537 h 90943"/>
                      <a:gd name="connsiteX500" fmla="*/ 539 w 19446"/>
                      <a:gd name="connsiteY500" fmla="*/ 2246 h 90943"/>
                      <a:gd name="connsiteX501" fmla="*/ 494 w 19446"/>
                      <a:gd name="connsiteY501" fmla="*/ 1954 h 90943"/>
                      <a:gd name="connsiteX502" fmla="*/ 494 w 19446"/>
                      <a:gd name="connsiteY502" fmla="*/ 1819 h 90943"/>
                      <a:gd name="connsiteX503" fmla="*/ 449 w 19446"/>
                      <a:gd name="connsiteY503" fmla="*/ 1684 h 90943"/>
                      <a:gd name="connsiteX504" fmla="*/ 449 w 19446"/>
                      <a:gd name="connsiteY504" fmla="*/ 1639 h 90943"/>
                      <a:gd name="connsiteX505" fmla="*/ 449 w 19446"/>
                      <a:gd name="connsiteY505" fmla="*/ 1549 h 90943"/>
                      <a:gd name="connsiteX506" fmla="*/ 449 w 19446"/>
                      <a:gd name="connsiteY506" fmla="*/ 1415 h 90943"/>
                      <a:gd name="connsiteX507" fmla="*/ 494 w 19446"/>
                      <a:gd name="connsiteY507" fmla="*/ 1280 h 90943"/>
                      <a:gd name="connsiteX508" fmla="*/ 494 w 19446"/>
                      <a:gd name="connsiteY508" fmla="*/ 1168 h 90943"/>
                      <a:gd name="connsiteX509" fmla="*/ 494 w 19446"/>
                      <a:gd name="connsiteY509" fmla="*/ 1055 h 90943"/>
                      <a:gd name="connsiteX510" fmla="*/ 494 w 19446"/>
                      <a:gd name="connsiteY510" fmla="*/ 943 h 90943"/>
                      <a:gd name="connsiteX511" fmla="*/ 494 w 19446"/>
                      <a:gd name="connsiteY511" fmla="*/ 831 h 90943"/>
                      <a:gd name="connsiteX512" fmla="*/ 494 w 19446"/>
                      <a:gd name="connsiteY512" fmla="*/ 831 h 90943"/>
                      <a:gd name="connsiteX513" fmla="*/ 494 w 19446"/>
                      <a:gd name="connsiteY513" fmla="*/ 741 h 90943"/>
                      <a:gd name="connsiteX514" fmla="*/ 427 w 19446"/>
                      <a:gd name="connsiteY514" fmla="*/ 674 h 90943"/>
                      <a:gd name="connsiteX515" fmla="*/ 427 w 19446"/>
                      <a:gd name="connsiteY515" fmla="*/ 606 h 90943"/>
                      <a:gd name="connsiteX516" fmla="*/ 359 w 19446"/>
                      <a:gd name="connsiteY516" fmla="*/ 539 h 90943"/>
                      <a:gd name="connsiteX517" fmla="*/ 359 w 19446"/>
                      <a:gd name="connsiteY517" fmla="*/ 472 h 90943"/>
                      <a:gd name="connsiteX518" fmla="*/ 292 w 19446"/>
                      <a:gd name="connsiteY518" fmla="*/ 427 h 90943"/>
                      <a:gd name="connsiteX519" fmla="*/ 292 w 19446"/>
                      <a:gd name="connsiteY519" fmla="*/ 382 h 90943"/>
                      <a:gd name="connsiteX520" fmla="*/ 247 w 19446"/>
                      <a:gd name="connsiteY520" fmla="*/ 382 h 90943"/>
                      <a:gd name="connsiteX521" fmla="*/ 247 w 19446"/>
                      <a:gd name="connsiteY521" fmla="*/ 382 h 90943"/>
                      <a:gd name="connsiteX522" fmla="*/ 247 w 19446"/>
                      <a:gd name="connsiteY522" fmla="*/ 359 h 90943"/>
                      <a:gd name="connsiteX523" fmla="*/ 247 w 19446"/>
                      <a:gd name="connsiteY523" fmla="*/ 359 h 90943"/>
                      <a:gd name="connsiteX524" fmla="*/ 247 w 19446"/>
                      <a:gd name="connsiteY524" fmla="*/ 359 h 90943"/>
                      <a:gd name="connsiteX525" fmla="*/ 247 w 19446"/>
                      <a:gd name="connsiteY525" fmla="*/ 359 h 90943"/>
                      <a:gd name="connsiteX526" fmla="*/ 247 w 19446"/>
                      <a:gd name="connsiteY526" fmla="*/ 359 h 90943"/>
                      <a:gd name="connsiteX527" fmla="*/ 247 w 19446"/>
                      <a:gd name="connsiteY527" fmla="*/ 359 h 90943"/>
                      <a:gd name="connsiteX528" fmla="*/ 247 w 19446"/>
                      <a:gd name="connsiteY528" fmla="*/ 359 h 90943"/>
                      <a:gd name="connsiteX529" fmla="*/ 247 w 19446"/>
                      <a:gd name="connsiteY529" fmla="*/ 359 h 90943"/>
                      <a:gd name="connsiteX530" fmla="*/ 0 w 19446"/>
                      <a:gd name="connsiteY530" fmla="*/ 292 h 90943"/>
                      <a:gd name="connsiteX531" fmla="*/ 67 w 19446"/>
                      <a:gd name="connsiteY531" fmla="*/ 22 h 90943"/>
                      <a:gd name="connsiteX532" fmla="*/ 90 w 19446"/>
                      <a:gd name="connsiteY532" fmla="*/ 22 h 90943"/>
                      <a:gd name="connsiteX533" fmla="*/ 135 w 19446"/>
                      <a:gd name="connsiteY533" fmla="*/ 0 h 90943"/>
                      <a:gd name="connsiteX534" fmla="*/ 180 w 19446"/>
                      <a:gd name="connsiteY534" fmla="*/ 0 h 90943"/>
                      <a:gd name="connsiteX535" fmla="*/ 224 w 19446"/>
                      <a:gd name="connsiteY535" fmla="*/ 0 h 90943"/>
                      <a:gd name="connsiteX536" fmla="*/ 224 w 19446"/>
                      <a:gd name="connsiteY536" fmla="*/ 0 h 90943"/>
                      <a:gd name="connsiteX537" fmla="*/ 337 w 19446"/>
                      <a:gd name="connsiteY537" fmla="*/ 516 h 90943"/>
                      <a:gd name="connsiteX538" fmla="*/ 337 w 19446"/>
                      <a:gd name="connsiteY538" fmla="*/ 516 h 90943"/>
                      <a:gd name="connsiteX539" fmla="*/ 337 w 19446"/>
                      <a:gd name="connsiteY539" fmla="*/ 516 h 90943"/>
                      <a:gd name="connsiteX540" fmla="*/ 337 w 19446"/>
                      <a:gd name="connsiteY540" fmla="*/ 516 h 90943"/>
                      <a:gd name="connsiteX541" fmla="*/ 337 w 19446"/>
                      <a:gd name="connsiteY541" fmla="*/ 516 h 90943"/>
                      <a:gd name="connsiteX542" fmla="*/ 337 w 19446"/>
                      <a:gd name="connsiteY542" fmla="*/ 516 h 90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</a:cxnLst>
                    <a:rect l="l" t="t" r="r" b="b"/>
                    <a:pathLst>
                      <a:path w="19446" h="90943">
                        <a:moveTo>
                          <a:pt x="292" y="135"/>
                        </a:moveTo>
                        <a:lnTo>
                          <a:pt x="337" y="135"/>
                        </a:lnTo>
                        <a:cubicBezTo>
                          <a:pt x="337" y="135"/>
                          <a:pt x="382" y="135"/>
                          <a:pt x="382" y="135"/>
                        </a:cubicBezTo>
                        <a:lnTo>
                          <a:pt x="427" y="135"/>
                        </a:lnTo>
                        <a:cubicBezTo>
                          <a:pt x="427" y="135"/>
                          <a:pt x="471" y="135"/>
                          <a:pt x="471" y="135"/>
                        </a:cubicBezTo>
                        <a:lnTo>
                          <a:pt x="516" y="135"/>
                        </a:lnTo>
                        <a:cubicBezTo>
                          <a:pt x="516" y="135"/>
                          <a:pt x="539" y="180"/>
                          <a:pt x="539" y="180"/>
                        </a:cubicBezTo>
                        <a:lnTo>
                          <a:pt x="561" y="180"/>
                        </a:lnTo>
                        <a:cubicBezTo>
                          <a:pt x="561" y="180"/>
                          <a:pt x="584" y="224"/>
                          <a:pt x="584" y="224"/>
                        </a:cubicBezTo>
                        <a:lnTo>
                          <a:pt x="606" y="224"/>
                        </a:lnTo>
                        <a:cubicBezTo>
                          <a:pt x="606" y="224"/>
                          <a:pt x="629" y="269"/>
                          <a:pt x="629" y="269"/>
                        </a:cubicBezTo>
                        <a:lnTo>
                          <a:pt x="629" y="269"/>
                        </a:lnTo>
                        <a:cubicBezTo>
                          <a:pt x="629" y="269"/>
                          <a:pt x="651" y="337"/>
                          <a:pt x="651" y="337"/>
                        </a:cubicBezTo>
                        <a:lnTo>
                          <a:pt x="696" y="404"/>
                        </a:lnTo>
                        <a:lnTo>
                          <a:pt x="741" y="472"/>
                        </a:lnTo>
                        <a:lnTo>
                          <a:pt x="786" y="539"/>
                        </a:lnTo>
                        <a:lnTo>
                          <a:pt x="831" y="606"/>
                        </a:lnTo>
                        <a:lnTo>
                          <a:pt x="876" y="696"/>
                        </a:lnTo>
                        <a:lnTo>
                          <a:pt x="921" y="786"/>
                        </a:lnTo>
                        <a:lnTo>
                          <a:pt x="921" y="876"/>
                        </a:lnTo>
                        <a:cubicBezTo>
                          <a:pt x="921" y="876"/>
                          <a:pt x="1078" y="1055"/>
                          <a:pt x="1078" y="1055"/>
                        </a:cubicBezTo>
                        <a:lnTo>
                          <a:pt x="1145" y="1168"/>
                        </a:lnTo>
                        <a:lnTo>
                          <a:pt x="1213" y="1280"/>
                        </a:lnTo>
                        <a:lnTo>
                          <a:pt x="1280" y="1392"/>
                        </a:lnTo>
                        <a:lnTo>
                          <a:pt x="1370" y="1504"/>
                        </a:lnTo>
                        <a:lnTo>
                          <a:pt x="1415" y="1572"/>
                        </a:lnTo>
                        <a:lnTo>
                          <a:pt x="1415" y="1617"/>
                        </a:lnTo>
                        <a:cubicBezTo>
                          <a:pt x="1415" y="1617"/>
                          <a:pt x="1459" y="1751"/>
                          <a:pt x="1459" y="1751"/>
                        </a:cubicBezTo>
                        <a:lnTo>
                          <a:pt x="1504" y="1886"/>
                        </a:lnTo>
                        <a:lnTo>
                          <a:pt x="1572" y="2178"/>
                        </a:lnTo>
                        <a:lnTo>
                          <a:pt x="1639" y="2492"/>
                        </a:lnTo>
                        <a:lnTo>
                          <a:pt x="1707" y="2807"/>
                        </a:lnTo>
                        <a:lnTo>
                          <a:pt x="1774" y="3144"/>
                        </a:lnTo>
                        <a:lnTo>
                          <a:pt x="1841" y="3481"/>
                        </a:lnTo>
                        <a:lnTo>
                          <a:pt x="1909" y="3817"/>
                        </a:lnTo>
                        <a:lnTo>
                          <a:pt x="1976" y="4154"/>
                        </a:lnTo>
                        <a:lnTo>
                          <a:pt x="2043" y="4491"/>
                        </a:lnTo>
                        <a:lnTo>
                          <a:pt x="2111" y="4828"/>
                        </a:lnTo>
                        <a:lnTo>
                          <a:pt x="2178" y="5165"/>
                        </a:lnTo>
                        <a:lnTo>
                          <a:pt x="2223" y="5501"/>
                        </a:lnTo>
                        <a:lnTo>
                          <a:pt x="2268" y="5838"/>
                        </a:lnTo>
                        <a:lnTo>
                          <a:pt x="2358" y="6489"/>
                        </a:lnTo>
                        <a:lnTo>
                          <a:pt x="2448" y="7096"/>
                        </a:lnTo>
                        <a:lnTo>
                          <a:pt x="2492" y="7410"/>
                        </a:lnTo>
                        <a:lnTo>
                          <a:pt x="2582" y="8084"/>
                        </a:lnTo>
                        <a:lnTo>
                          <a:pt x="2695" y="8870"/>
                        </a:lnTo>
                        <a:lnTo>
                          <a:pt x="2807" y="9656"/>
                        </a:lnTo>
                        <a:lnTo>
                          <a:pt x="2919" y="10442"/>
                        </a:lnTo>
                        <a:lnTo>
                          <a:pt x="3031" y="11228"/>
                        </a:lnTo>
                        <a:lnTo>
                          <a:pt x="3144" y="12013"/>
                        </a:lnTo>
                        <a:lnTo>
                          <a:pt x="3256" y="12799"/>
                        </a:lnTo>
                        <a:lnTo>
                          <a:pt x="3368" y="13585"/>
                        </a:lnTo>
                        <a:lnTo>
                          <a:pt x="3481" y="14371"/>
                        </a:lnTo>
                        <a:lnTo>
                          <a:pt x="3570" y="15157"/>
                        </a:lnTo>
                        <a:lnTo>
                          <a:pt x="3638" y="15696"/>
                        </a:lnTo>
                        <a:lnTo>
                          <a:pt x="3638" y="15943"/>
                        </a:lnTo>
                        <a:cubicBezTo>
                          <a:pt x="3638" y="15943"/>
                          <a:pt x="3772" y="16729"/>
                          <a:pt x="3772" y="16729"/>
                        </a:cubicBezTo>
                        <a:lnTo>
                          <a:pt x="3862" y="17515"/>
                        </a:lnTo>
                        <a:lnTo>
                          <a:pt x="3952" y="18301"/>
                        </a:lnTo>
                        <a:lnTo>
                          <a:pt x="4042" y="19087"/>
                        </a:lnTo>
                        <a:lnTo>
                          <a:pt x="4132" y="19873"/>
                        </a:lnTo>
                        <a:lnTo>
                          <a:pt x="4222" y="20659"/>
                        </a:lnTo>
                        <a:lnTo>
                          <a:pt x="4311" y="21445"/>
                        </a:lnTo>
                        <a:lnTo>
                          <a:pt x="4401" y="22231"/>
                        </a:lnTo>
                        <a:lnTo>
                          <a:pt x="4491" y="23016"/>
                        </a:lnTo>
                        <a:lnTo>
                          <a:pt x="4581" y="23802"/>
                        </a:lnTo>
                        <a:lnTo>
                          <a:pt x="4671" y="24588"/>
                        </a:lnTo>
                        <a:lnTo>
                          <a:pt x="4716" y="25015"/>
                        </a:lnTo>
                        <a:lnTo>
                          <a:pt x="4716" y="25374"/>
                        </a:lnTo>
                        <a:cubicBezTo>
                          <a:pt x="4716" y="25374"/>
                          <a:pt x="4828" y="26160"/>
                          <a:pt x="4828" y="26160"/>
                        </a:cubicBezTo>
                        <a:lnTo>
                          <a:pt x="4895" y="26946"/>
                        </a:lnTo>
                        <a:lnTo>
                          <a:pt x="4962" y="27732"/>
                        </a:lnTo>
                        <a:lnTo>
                          <a:pt x="5030" y="28518"/>
                        </a:lnTo>
                        <a:lnTo>
                          <a:pt x="5097" y="29304"/>
                        </a:lnTo>
                        <a:lnTo>
                          <a:pt x="5165" y="30090"/>
                        </a:lnTo>
                        <a:lnTo>
                          <a:pt x="5232" y="30876"/>
                        </a:lnTo>
                        <a:lnTo>
                          <a:pt x="5299" y="31662"/>
                        </a:lnTo>
                        <a:lnTo>
                          <a:pt x="5344" y="32448"/>
                        </a:lnTo>
                        <a:lnTo>
                          <a:pt x="5389" y="33233"/>
                        </a:lnTo>
                        <a:lnTo>
                          <a:pt x="5389" y="33638"/>
                        </a:lnTo>
                        <a:cubicBezTo>
                          <a:pt x="5389" y="33638"/>
                          <a:pt x="5434" y="33975"/>
                          <a:pt x="5434" y="33975"/>
                        </a:cubicBezTo>
                        <a:lnTo>
                          <a:pt x="5434" y="34042"/>
                        </a:lnTo>
                        <a:cubicBezTo>
                          <a:pt x="5434" y="34042"/>
                          <a:pt x="5457" y="34446"/>
                          <a:pt x="5457" y="34446"/>
                        </a:cubicBezTo>
                        <a:lnTo>
                          <a:pt x="5457" y="34850"/>
                        </a:lnTo>
                        <a:cubicBezTo>
                          <a:pt x="5457" y="34850"/>
                          <a:pt x="5524" y="35232"/>
                          <a:pt x="5524" y="35232"/>
                        </a:cubicBezTo>
                        <a:lnTo>
                          <a:pt x="5569" y="35614"/>
                        </a:lnTo>
                        <a:lnTo>
                          <a:pt x="5614" y="35995"/>
                        </a:lnTo>
                        <a:lnTo>
                          <a:pt x="5659" y="36377"/>
                        </a:lnTo>
                        <a:lnTo>
                          <a:pt x="5704" y="36759"/>
                        </a:lnTo>
                        <a:lnTo>
                          <a:pt x="5748" y="37141"/>
                        </a:lnTo>
                        <a:lnTo>
                          <a:pt x="5793" y="37522"/>
                        </a:lnTo>
                        <a:lnTo>
                          <a:pt x="5838" y="37904"/>
                        </a:lnTo>
                        <a:lnTo>
                          <a:pt x="5883" y="38286"/>
                        </a:lnTo>
                        <a:lnTo>
                          <a:pt x="5928" y="38668"/>
                        </a:lnTo>
                        <a:lnTo>
                          <a:pt x="5973" y="39049"/>
                        </a:lnTo>
                        <a:lnTo>
                          <a:pt x="6018" y="39431"/>
                        </a:lnTo>
                        <a:lnTo>
                          <a:pt x="6063" y="39813"/>
                        </a:lnTo>
                        <a:lnTo>
                          <a:pt x="6108" y="40195"/>
                        </a:lnTo>
                        <a:lnTo>
                          <a:pt x="6220" y="40981"/>
                        </a:lnTo>
                        <a:lnTo>
                          <a:pt x="6332" y="41766"/>
                        </a:lnTo>
                        <a:lnTo>
                          <a:pt x="6400" y="42171"/>
                        </a:lnTo>
                        <a:lnTo>
                          <a:pt x="6445" y="42552"/>
                        </a:lnTo>
                        <a:lnTo>
                          <a:pt x="6557" y="43338"/>
                        </a:lnTo>
                        <a:lnTo>
                          <a:pt x="6669" y="44124"/>
                        </a:lnTo>
                        <a:lnTo>
                          <a:pt x="6781" y="44910"/>
                        </a:lnTo>
                        <a:lnTo>
                          <a:pt x="6894" y="45696"/>
                        </a:lnTo>
                        <a:lnTo>
                          <a:pt x="7118" y="47268"/>
                        </a:lnTo>
                        <a:lnTo>
                          <a:pt x="7343" y="48840"/>
                        </a:lnTo>
                        <a:lnTo>
                          <a:pt x="7455" y="49626"/>
                        </a:lnTo>
                        <a:lnTo>
                          <a:pt x="7567" y="50412"/>
                        </a:lnTo>
                        <a:lnTo>
                          <a:pt x="7657" y="51085"/>
                        </a:lnTo>
                        <a:lnTo>
                          <a:pt x="7657" y="51198"/>
                        </a:lnTo>
                        <a:cubicBezTo>
                          <a:pt x="7657" y="51198"/>
                          <a:pt x="7769" y="51983"/>
                          <a:pt x="7769" y="51983"/>
                        </a:cubicBezTo>
                        <a:lnTo>
                          <a:pt x="7882" y="52769"/>
                        </a:lnTo>
                        <a:lnTo>
                          <a:pt x="7972" y="53555"/>
                        </a:lnTo>
                        <a:lnTo>
                          <a:pt x="8016" y="53959"/>
                        </a:lnTo>
                        <a:lnTo>
                          <a:pt x="8061" y="54364"/>
                        </a:lnTo>
                        <a:lnTo>
                          <a:pt x="8106" y="54768"/>
                        </a:lnTo>
                        <a:lnTo>
                          <a:pt x="8151" y="55172"/>
                        </a:lnTo>
                        <a:lnTo>
                          <a:pt x="8196" y="55576"/>
                        </a:lnTo>
                        <a:lnTo>
                          <a:pt x="8241" y="55980"/>
                        </a:lnTo>
                        <a:lnTo>
                          <a:pt x="8286" y="56385"/>
                        </a:lnTo>
                        <a:lnTo>
                          <a:pt x="8331" y="56789"/>
                        </a:lnTo>
                        <a:lnTo>
                          <a:pt x="8376" y="57193"/>
                        </a:lnTo>
                        <a:lnTo>
                          <a:pt x="8421" y="57597"/>
                        </a:lnTo>
                        <a:lnTo>
                          <a:pt x="8465" y="58001"/>
                        </a:lnTo>
                        <a:lnTo>
                          <a:pt x="8465" y="58406"/>
                        </a:lnTo>
                        <a:cubicBezTo>
                          <a:pt x="8465" y="58406"/>
                          <a:pt x="8510" y="58540"/>
                          <a:pt x="8510" y="58540"/>
                        </a:cubicBezTo>
                        <a:lnTo>
                          <a:pt x="8510" y="58698"/>
                        </a:lnTo>
                        <a:cubicBezTo>
                          <a:pt x="8510" y="58698"/>
                          <a:pt x="8510" y="58855"/>
                          <a:pt x="8510" y="58855"/>
                        </a:cubicBezTo>
                        <a:lnTo>
                          <a:pt x="8510" y="59012"/>
                        </a:lnTo>
                        <a:cubicBezTo>
                          <a:pt x="8510" y="59012"/>
                          <a:pt x="8510" y="59326"/>
                          <a:pt x="8510" y="59326"/>
                        </a:cubicBezTo>
                        <a:lnTo>
                          <a:pt x="8510" y="59641"/>
                        </a:lnTo>
                        <a:cubicBezTo>
                          <a:pt x="8510" y="59641"/>
                          <a:pt x="8510" y="59955"/>
                          <a:pt x="8510" y="59955"/>
                        </a:cubicBezTo>
                        <a:lnTo>
                          <a:pt x="8510" y="60606"/>
                        </a:lnTo>
                        <a:cubicBezTo>
                          <a:pt x="8510" y="60606"/>
                          <a:pt x="8510" y="60943"/>
                          <a:pt x="8510" y="60943"/>
                        </a:cubicBezTo>
                        <a:lnTo>
                          <a:pt x="8510" y="61639"/>
                        </a:lnTo>
                        <a:cubicBezTo>
                          <a:pt x="8510" y="61639"/>
                          <a:pt x="8510" y="62335"/>
                          <a:pt x="8510" y="62335"/>
                        </a:cubicBezTo>
                        <a:lnTo>
                          <a:pt x="8510" y="62695"/>
                        </a:lnTo>
                        <a:cubicBezTo>
                          <a:pt x="8510" y="62695"/>
                          <a:pt x="8510" y="63054"/>
                          <a:pt x="8510" y="63054"/>
                        </a:cubicBezTo>
                        <a:lnTo>
                          <a:pt x="8510" y="63750"/>
                        </a:lnTo>
                        <a:cubicBezTo>
                          <a:pt x="8510" y="63750"/>
                          <a:pt x="8510" y="64087"/>
                          <a:pt x="8510" y="64087"/>
                        </a:cubicBezTo>
                        <a:lnTo>
                          <a:pt x="8510" y="64424"/>
                        </a:lnTo>
                        <a:cubicBezTo>
                          <a:pt x="8510" y="64424"/>
                          <a:pt x="8533" y="64760"/>
                          <a:pt x="8533" y="64760"/>
                        </a:cubicBezTo>
                        <a:lnTo>
                          <a:pt x="8533" y="64918"/>
                        </a:lnTo>
                        <a:cubicBezTo>
                          <a:pt x="8533" y="64918"/>
                          <a:pt x="8533" y="65075"/>
                          <a:pt x="8533" y="65075"/>
                        </a:cubicBezTo>
                        <a:lnTo>
                          <a:pt x="8533" y="65232"/>
                        </a:lnTo>
                        <a:cubicBezTo>
                          <a:pt x="8533" y="65232"/>
                          <a:pt x="8533" y="65389"/>
                          <a:pt x="8533" y="65389"/>
                        </a:cubicBezTo>
                        <a:lnTo>
                          <a:pt x="8533" y="65546"/>
                        </a:lnTo>
                        <a:cubicBezTo>
                          <a:pt x="8533" y="65546"/>
                          <a:pt x="8555" y="65704"/>
                          <a:pt x="8555" y="65704"/>
                        </a:cubicBezTo>
                        <a:lnTo>
                          <a:pt x="8555" y="65861"/>
                        </a:lnTo>
                        <a:cubicBezTo>
                          <a:pt x="8555" y="65861"/>
                          <a:pt x="8578" y="66018"/>
                          <a:pt x="8578" y="66018"/>
                        </a:cubicBezTo>
                        <a:lnTo>
                          <a:pt x="8578" y="66175"/>
                        </a:lnTo>
                        <a:cubicBezTo>
                          <a:pt x="8578" y="66175"/>
                          <a:pt x="8623" y="66310"/>
                          <a:pt x="8623" y="66310"/>
                        </a:cubicBezTo>
                        <a:lnTo>
                          <a:pt x="8623" y="66444"/>
                        </a:lnTo>
                        <a:cubicBezTo>
                          <a:pt x="8623" y="66444"/>
                          <a:pt x="8668" y="66579"/>
                          <a:pt x="8668" y="66579"/>
                        </a:cubicBezTo>
                        <a:lnTo>
                          <a:pt x="8668" y="66714"/>
                        </a:lnTo>
                        <a:cubicBezTo>
                          <a:pt x="8668" y="66714"/>
                          <a:pt x="8713" y="66849"/>
                          <a:pt x="8713" y="66849"/>
                        </a:cubicBezTo>
                        <a:lnTo>
                          <a:pt x="8713" y="66983"/>
                        </a:lnTo>
                        <a:cubicBezTo>
                          <a:pt x="8713" y="66983"/>
                          <a:pt x="8757" y="67096"/>
                          <a:pt x="8757" y="67096"/>
                        </a:cubicBezTo>
                        <a:lnTo>
                          <a:pt x="8757" y="67208"/>
                        </a:lnTo>
                        <a:cubicBezTo>
                          <a:pt x="8757" y="67208"/>
                          <a:pt x="8802" y="67320"/>
                          <a:pt x="8802" y="67320"/>
                        </a:cubicBezTo>
                        <a:lnTo>
                          <a:pt x="8802" y="67433"/>
                        </a:lnTo>
                        <a:cubicBezTo>
                          <a:pt x="8802" y="67433"/>
                          <a:pt x="8870" y="67522"/>
                          <a:pt x="8870" y="67522"/>
                        </a:cubicBezTo>
                        <a:lnTo>
                          <a:pt x="8870" y="67522"/>
                        </a:lnTo>
                        <a:cubicBezTo>
                          <a:pt x="8870" y="67522"/>
                          <a:pt x="8892" y="67635"/>
                          <a:pt x="8892" y="67635"/>
                        </a:cubicBezTo>
                        <a:lnTo>
                          <a:pt x="8892" y="67724"/>
                        </a:lnTo>
                        <a:cubicBezTo>
                          <a:pt x="8892" y="67724"/>
                          <a:pt x="8960" y="67814"/>
                          <a:pt x="8960" y="67814"/>
                        </a:cubicBezTo>
                        <a:lnTo>
                          <a:pt x="8960" y="67904"/>
                        </a:lnTo>
                        <a:cubicBezTo>
                          <a:pt x="8960" y="67904"/>
                          <a:pt x="9027" y="67971"/>
                          <a:pt x="9027" y="67971"/>
                        </a:cubicBezTo>
                        <a:lnTo>
                          <a:pt x="9072" y="68039"/>
                        </a:lnTo>
                        <a:lnTo>
                          <a:pt x="9139" y="68174"/>
                        </a:lnTo>
                        <a:lnTo>
                          <a:pt x="9207" y="68308"/>
                        </a:lnTo>
                        <a:lnTo>
                          <a:pt x="9274" y="68443"/>
                        </a:lnTo>
                        <a:lnTo>
                          <a:pt x="9341" y="68578"/>
                        </a:lnTo>
                        <a:lnTo>
                          <a:pt x="9409" y="68712"/>
                        </a:lnTo>
                        <a:lnTo>
                          <a:pt x="9476" y="68847"/>
                        </a:lnTo>
                        <a:lnTo>
                          <a:pt x="9543" y="68982"/>
                        </a:lnTo>
                        <a:lnTo>
                          <a:pt x="9633" y="69117"/>
                        </a:lnTo>
                        <a:lnTo>
                          <a:pt x="9723" y="69251"/>
                        </a:lnTo>
                        <a:lnTo>
                          <a:pt x="9813" y="69386"/>
                        </a:lnTo>
                        <a:lnTo>
                          <a:pt x="9992" y="69678"/>
                        </a:lnTo>
                        <a:lnTo>
                          <a:pt x="10172" y="69970"/>
                        </a:lnTo>
                        <a:lnTo>
                          <a:pt x="10352" y="70262"/>
                        </a:lnTo>
                        <a:lnTo>
                          <a:pt x="10531" y="70554"/>
                        </a:lnTo>
                        <a:lnTo>
                          <a:pt x="10711" y="70846"/>
                        </a:lnTo>
                        <a:lnTo>
                          <a:pt x="10913" y="71138"/>
                        </a:lnTo>
                        <a:lnTo>
                          <a:pt x="11115" y="71430"/>
                        </a:lnTo>
                        <a:lnTo>
                          <a:pt x="11317" y="71722"/>
                        </a:lnTo>
                        <a:lnTo>
                          <a:pt x="11519" y="72013"/>
                        </a:lnTo>
                        <a:lnTo>
                          <a:pt x="11721" y="72305"/>
                        </a:lnTo>
                        <a:lnTo>
                          <a:pt x="11924" y="72597"/>
                        </a:lnTo>
                        <a:lnTo>
                          <a:pt x="12036" y="72754"/>
                        </a:lnTo>
                        <a:lnTo>
                          <a:pt x="12126" y="72889"/>
                        </a:lnTo>
                        <a:lnTo>
                          <a:pt x="12328" y="73181"/>
                        </a:lnTo>
                        <a:lnTo>
                          <a:pt x="12754" y="73787"/>
                        </a:lnTo>
                        <a:lnTo>
                          <a:pt x="13181" y="74394"/>
                        </a:lnTo>
                        <a:lnTo>
                          <a:pt x="13608" y="75022"/>
                        </a:lnTo>
                        <a:lnTo>
                          <a:pt x="14034" y="75651"/>
                        </a:lnTo>
                        <a:lnTo>
                          <a:pt x="14259" y="75965"/>
                        </a:lnTo>
                        <a:lnTo>
                          <a:pt x="14483" y="76280"/>
                        </a:lnTo>
                        <a:lnTo>
                          <a:pt x="14708" y="76594"/>
                        </a:lnTo>
                        <a:lnTo>
                          <a:pt x="14933" y="76909"/>
                        </a:lnTo>
                        <a:lnTo>
                          <a:pt x="15157" y="77223"/>
                        </a:lnTo>
                        <a:lnTo>
                          <a:pt x="15359" y="77560"/>
                        </a:lnTo>
                        <a:lnTo>
                          <a:pt x="15561" y="77897"/>
                        </a:lnTo>
                        <a:lnTo>
                          <a:pt x="15763" y="78233"/>
                        </a:lnTo>
                        <a:lnTo>
                          <a:pt x="15966" y="78570"/>
                        </a:lnTo>
                        <a:lnTo>
                          <a:pt x="16168" y="78907"/>
                        </a:lnTo>
                        <a:lnTo>
                          <a:pt x="16370" y="79244"/>
                        </a:lnTo>
                        <a:lnTo>
                          <a:pt x="16572" y="79581"/>
                        </a:lnTo>
                        <a:lnTo>
                          <a:pt x="16617" y="79671"/>
                        </a:lnTo>
                        <a:lnTo>
                          <a:pt x="16662" y="79760"/>
                        </a:lnTo>
                        <a:lnTo>
                          <a:pt x="16751" y="79940"/>
                        </a:lnTo>
                        <a:lnTo>
                          <a:pt x="16841" y="80120"/>
                        </a:lnTo>
                        <a:lnTo>
                          <a:pt x="16931" y="80299"/>
                        </a:lnTo>
                        <a:lnTo>
                          <a:pt x="17021" y="80479"/>
                        </a:lnTo>
                        <a:lnTo>
                          <a:pt x="17111" y="80659"/>
                        </a:lnTo>
                        <a:lnTo>
                          <a:pt x="17201" y="80838"/>
                        </a:lnTo>
                        <a:lnTo>
                          <a:pt x="17290" y="81018"/>
                        </a:lnTo>
                        <a:lnTo>
                          <a:pt x="17380" y="81197"/>
                        </a:lnTo>
                        <a:lnTo>
                          <a:pt x="17470" y="81377"/>
                        </a:lnTo>
                        <a:lnTo>
                          <a:pt x="17560" y="81557"/>
                        </a:lnTo>
                        <a:lnTo>
                          <a:pt x="17650" y="81736"/>
                        </a:lnTo>
                        <a:lnTo>
                          <a:pt x="17739" y="81916"/>
                        </a:lnTo>
                        <a:lnTo>
                          <a:pt x="17829" y="82096"/>
                        </a:lnTo>
                        <a:lnTo>
                          <a:pt x="17919" y="82275"/>
                        </a:lnTo>
                        <a:lnTo>
                          <a:pt x="18009" y="82455"/>
                        </a:lnTo>
                        <a:lnTo>
                          <a:pt x="18076" y="82635"/>
                        </a:lnTo>
                        <a:lnTo>
                          <a:pt x="18144" y="82814"/>
                        </a:lnTo>
                        <a:lnTo>
                          <a:pt x="18211" y="82994"/>
                        </a:lnTo>
                        <a:lnTo>
                          <a:pt x="18278" y="83174"/>
                        </a:lnTo>
                        <a:lnTo>
                          <a:pt x="18346" y="83353"/>
                        </a:lnTo>
                        <a:lnTo>
                          <a:pt x="18413" y="83533"/>
                        </a:lnTo>
                        <a:lnTo>
                          <a:pt x="18480" y="83712"/>
                        </a:lnTo>
                        <a:lnTo>
                          <a:pt x="18548" y="83892"/>
                        </a:lnTo>
                        <a:lnTo>
                          <a:pt x="18615" y="84094"/>
                        </a:lnTo>
                        <a:lnTo>
                          <a:pt x="18683" y="84296"/>
                        </a:lnTo>
                        <a:lnTo>
                          <a:pt x="18750" y="84498"/>
                        </a:lnTo>
                        <a:lnTo>
                          <a:pt x="18817" y="84700"/>
                        </a:lnTo>
                        <a:lnTo>
                          <a:pt x="18862" y="84903"/>
                        </a:lnTo>
                        <a:lnTo>
                          <a:pt x="18907" y="85105"/>
                        </a:lnTo>
                        <a:lnTo>
                          <a:pt x="18952" y="85307"/>
                        </a:lnTo>
                        <a:lnTo>
                          <a:pt x="18997" y="85509"/>
                        </a:lnTo>
                        <a:lnTo>
                          <a:pt x="19042" y="85711"/>
                        </a:lnTo>
                        <a:lnTo>
                          <a:pt x="19087" y="85913"/>
                        </a:lnTo>
                        <a:lnTo>
                          <a:pt x="19132" y="86115"/>
                        </a:lnTo>
                        <a:lnTo>
                          <a:pt x="19177" y="86317"/>
                        </a:lnTo>
                        <a:lnTo>
                          <a:pt x="19222" y="86519"/>
                        </a:lnTo>
                        <a:lnTo>
                          <a:pt x="19266" y="86721"/>
                        </a:lnTo>
                        <a:lnTo>
                          <a:pt x="19266" y="86924"/>
                        </a:lnTo>
                        <a:cubicBezTo>
                          <a:pt x="19266" y="86924"/>
                          <a:pt x="19334" y="87126"/>
                          <a:pt x="19334" y="87126"/>
                        </a:cubicBezTo>
                        <a:lnTo>
                          <a:pt x="19334" y="87328"/>
                        </a:lnTo>
                        <a:cubicBezTo>
                          <a:pt x="19334" y="87328"/>
                          <a:pt x="19379" y="87530"/>
                          <a:pt x="19379" y="87530"/>
                        </a:cubicBezTo>
                        <a:lnTo>
                          <a:pt x="19379" y="87732"/>
                        </a:lnTo>
                        <a:cubicBezTo>
                          <a:pt x="19379" y="87732"/>
                          <a:pt x="19424" y="87934"/>
                          <a:pt x="19424" y="87934"/>
                        </a:cubicBezTo>
                        <a:lnTo>
                          <a:pt x="19424" y="88136"/>
                        </a:lnTo>
                        <a:cubicBezTo>
                          <a:pt x="19424" y="88136"/>
                          <a:pt x="19446" y="88338"/>
                          <a:pt x="19446" y="88338"/>
                        </a:cubicBezTo>
                        <a:lnTo>
                          <a:pt x="19446" y="88540"/>
                        </a:lnTo>
                        <a:cubicBezTo>
                          <a:pt x="19446" y="88540"/>
                          <a:pt x="19446" y="88742"/>
                          <a:pt x="19446" y="88742"/>
                        </a:cubicBezTo>
                        <a:lnTo>
                          <a:pt x="19446" y="88967"/>
                        </a:lnTo>
                        <a:cubicBezTo>
                          <a:pt x="19446" y="88967"/>
                          <a:pt x="19446" y="89191"/>
                          <a:pt x="19446" y="89191"/>
                        </a:cubicBezTo>
                        <a:lnTo>
                          <a:pt x="19446" y="89618"/>
                        </a:lnTo>
                        <a:cubicBezTo>
                          <a:pt x="19446" y="89618"/>
                          <a:pt x="18144" y="90943"/>
                          <a:pt x="18144" y="90943"/>
                        </a:cubicBezTo>
                        <a:lnTo>
                          <a:pt x="16819" y="89641"/>
                        </a:lnTo>
                        <a:lnTo>
                          <a:pt x="16819" y="89438"/>
                        </a:lnTo>
                        <a:cubicBezTo>
                          <a:pt x="16819" y="89438"/>
                          <a:pt x="16819" y="89259"/>
                          <a:pt x="16819" y="89259"/>
                        </a:cubicBezTo>
                        <a:lnTo>
                          <a:pt x="16819" y="89079"/>
                        </a:lnTo>
                        <a:cubicBezTo>
                          <a:pt x="16819" y="89079"/>
                          <a:pt x="16796" y="88900"/>
                          <a:pt x="16796" y="88900"/>
                        </a:cubicBezTo>
                        <a:lnTo>
                          <a:pt x="16796" y="88720"/>
                        </a:lnTo>
                        <a:cubicBezTo>
                          <a:pt x="16796" y="88720"/>
                          <a:pt x="16774" y="88540"/>
                          <a:pt x="16774" y="88540"/>
                        </a:cubicBezTo>
                        <a:lnTo>
                          <a:pt x="16774" y="88361"/>
                        </a:lnTo>
                        <a:cubicBezTo>
                          <a:pt x="16774" y="88361"/>
                          <a:pt x="16729" y="88181"/>
                          <a:pt x="16729" y="88181"/>
                        </a:cubicBezTo>
                        <a:lnTo>
                          <a:pt x="16729" y="88001"/>
                        </a:lnTo>
                        <a:cubicBezTo>
                          <a:pt x="16729" y="88001"/>
                          <a:pt x="16684" y="87822"/>
                          <a:pt x="16684" y="87822"/>
                        </a:cubicBezTo>
                        <a:lnTo>
                          <a:pt x="16684" y="87642"/>
                        </a:lnTo>
                        <a:cubicBezTo>
                          <a:pt x="16684" y="87642"/>
                          <a:pt x="16617" y="87463"/>
                          <a:pt x="16617" y="87463"/>
                        </a:cubicBezTo>
                        <a:lnTo>
                          <a:pt x="16617" y="87283"/>
                        </a:lnTo>
                        <a:cubicBezTo>
                          <a:pt x="16617" y="87283"/>
                          <a:pt x="16549" y="87103"/>
                          <a:pt x="16549" y="87103"/>
                        </a:cubicBezTo>
                        <a:lnTo>
                          <a:pt x="16504" y="86924"/>
                        </a:lnTo>
                        <a:lnTo>
                          <a:pt x="16459" y="86744"/>
                        </a:lnTo>
                        <a:lnTo>
                          <a:pt x="16415" y="86587"/>
                        </a:lnTo>
                        <a:lnTo>
                          <a:pt x="16370" y="86430"/>
                        </a:lnTo>
                        <a:lnTo>
                          <a:pt x="16325" y="86272"/>
                        </a:lnTo>
                        <a:lnTo>
                          <a:pt x="16280" y="86115"/>
                        </a:lnTo>
                        <a:lnTo>
                          <a:pt x="16235" y="85958"/>
                        </a:lnTo>
                        <a:lnTo>
                          <a:pt x="16190" y="85801"/>
                        </a:lnTo>
                        <a:lnTo>
                          <a:pt x="16145" y="85644"/>
                        </a:lnTo>
                        <a:lnTo>
                          <a:pt x="16100" y="85486"/>
                        </a:lnTo>
                        <a:lnTo>
                          <a:pt x="16055" y="85329"/>
                        </a:lnTo>
                        <a:lnTo>
                          <a:pt x="15988" y="85172"/>
                        </a:lnTo>
                        <a:lnTo>
                          <a:pt x="15921" y="85015"/>
                        </a:lnTo>
                        <a:lnTo>
                          <a:pt x="15853" y="84858"/>
                        </a:lnTo>
                        <a:lnTo>
                          <a:pt x="15786" y="84700"/>
                        </a:lnTo>
                        <a:lnTo>
                          <a:pt x="15719" y="84543"/>
                        </a:lnTo>
                        <a:lnTo>
                          <a:pt x="15651" y="84386"/>
                        </a:lnTo>
                        <a:lnTo>
                          <a:pt x="15584" y="84229"/>
                        </a:lnTo>
                        <a:lnTo>
                          <a:pt x="15516" y="84072"/>
                        </a:lnTo>
                        <a:lnTo>
                          <a:pt x="15449" y="83915"/>
                        </a:lnTo>
                        <a:lnTo>
                          <a:pt x="15382" y="83757"/>
                        </a:lnTo>
                        <a:lnTo>
                          <a:pt x="15314" y="83600"/>
                        </a:lnTo>
                        <a:lnTo>
                          <a:pt x="15247" y="83443"/>
                        </a:lnTo>
                        <a:lnTo>
                          <a:pt x="15180" y="83286"/>
                        </a:lnTo>
                        <a:lnTo>
                          <a:pt x="15112" y="83129"/>
                        </a:lnTo>
                        <a:lnTo>
                          <a:pt x="15022" y="82972"/>
                        </a:lnTo>
                        <a:lnTo>
                          <a:pt x="14933" y="82814"/>
                        </a:lnTo>
                        <a:lnTo>
                          <a:pt x="14843" y="82657"/>
                        </a:lnTo>
                        <a:lnTo>
                          <a:pt x="14753" y="82500"/>
                        </a:lnTo>
                        <a:lnTo>
                          <a:pt x="14663" y="82343"/>
                        </a:lnTo>
                        <a:lnTo>
                          <a:pt x="14573" y="82186"/>
                        </a:lnTo>
                        <a:lnTo>
                          <a:pt x="14483" y="82028"/>
                        </a:lnTo>
                        <a:lnTo>
                          <a:pt x="14394" y="81871"/>
                        </a:lnTo>
                        <a:lnTo>
                          <a:pt x="14304" y="81714"/>
                        </a:lnTo>
                        <a:lnTo>
                          <a:pt x="14214" y="81557"/>
                        </a:lnTo>
                        <a:lnTo>
                          <a:pt x="14124" y="81400"/>
                        </a:lnTo>
                        <a:lnTo>
                          <a:pt x="14034" y="81242"/>
                        </a:lnTo>
                        <a:lnTo>
                          <a:pt x="13989" y="81175"/>
                        </a:lnTo>
                        <a:lnTo>
                          <a:pt x="13945" y="81108"/>
                        </a:lnTo>
                        <a:lnTo>
                          <a:pt x="13743" y="80793"/>
                        </a:lnTo>
                        <a:lnTo>
                          <a:pt x="13540" y="80479"/>
                        </a:lnTo>
                        <a:lnTo>
                          <a:pt x="13338" y="80165"/>
                        </a:lnTo>
                        <a:lnTo>
                          <a:pt x="13136" y="79873"/>
                        </a:lnTo>
                        <a:lnTo>
                          <a:pt x="12934" y="79581"/>
                        </a:lnTo>
                        <a:lnTo>
                          <a:pt x="12732" y="79289"/>
                        </a:lnTo>
                        <a:lnTo>
                          <a:pt x="12530" y="78997"/>
                        </a:lnTo>
                        <a:lnTo>
                          <a:pt x="12305" y="78705"/>
                        </a:lnTo>
                        <a:lnTo>
                          <a:pt x="12081" y="78413"/>
                        </a:lnTo>
                        <a:lnTo>
                          <a:pt x="11856" y="78121"/>
                        </a:lnTo>
                        <a:lnTo>
                          <a:pt x="11632" y="77829"/>
                        </a:lnTo>
                        <a:lnTo>
                          <a:pt x="11407" y="77537"/>
                        </a:lnTo>
                        <a:lnTo>
                          <a:pt x="10958" y="76931"/>
                        </a:lnTo>
                        <a:lnTo>
                          <a:pt x="10509" y="76325"/>
                        </a:lnTo>
                        <a:lnTo>
                          <a:pt x="10060" y="75718"/>
                        </a:lnTo>
                        <a:lnTo>
                          <a:pt x="9611" y="75112"/>
                        </a:lnTo>
                        <a:lnTo>
                          <a:pt x="9386" y="74820"/>
                        </a:lnTo>
                        <a:lnTo>
                          <a:pt x="9296" y="74686"/>
                        </a:lnTo>
                        <a:lnTo>
                          <a:pt x="9162" y="74506"/>
                        </a:lnTo>
                        <a:lnTo>
                          <a:pt x="8937" y="74192"/>
                        </a:lnTo>
                        <a:lnTo>
                          <a:pt x="8713" y="73877"/>
                        </a:lnTo>
                        <a:lnTo>
                          <a:pt x="8488" y="73563"/>
                        </a:lnTo>
                        <a:lnTo>
                          <a:pt x="8263" y="73248"/>
                        </a:lnTo>
                        <a:lnTo>
                          <a:pt x="8039" y="72934"/>
                        </a:lnTo>
                        <a:lnTo>
                          <a:pt x="7814" y="72620"/>
                        </a:lnTo>
                        <a:lnTo>
                          <a:pt x="7612" y="72305"/>
                        </a:lnTo>
                        <a:lnTo>
                          <a:pt x="7410" y="71991"/>
                        </a:lnTo>
                        <a:lnTo>
                          <a:pt x="7208" y="71677"/>
                        </a:lnTo>
                        <a:lnTo>
                          <a:pt x="7006" y="71362"/>
                        </a:lnTo>
                        <a:lnTo>
                          <a:pt x="6804" y="71048"/>
                        </a:lnTo>
                        <a:lnTo>
                          <a:pt x="6714" y="70891"/>
                        </a:lnTo>
                        <a:lnTo>
                          <a:pt x="6624" y="70733"/>
                        </a:lnTo>
                        <a:lnTo>
                          <a:pt x="6534" y="70576"/>
                        </a:lnTo>
                        <a:lnTo>
                          <a:pt x="6445" y="70419"/>
                        </a:lnTo>
                        <a:lnTo>
                          <a:pt x="6355" y="70262"/>
                        </a:lnTo>
                        <a:lnTo>
                          <a:pt x="6265" y="70105"/>
                        </a:lnTo>
                        <a:lnTo>
                          <a:pt x="6175" y="69947"/>
                        </a:lnTo>
                        <a:lnTo>
                          <a:pt x="6085" y="69790"/>
                        </a:lnTo>
                        <a:lnTo>
                          <a:pt x="5995" y="69633"/>
                        </a:lnTo>
                        <a:lnTo>
                          <a:pt x="5906" y="69454"/>
                        </a:lnTo>
                        <a:lnTo>
                          <a:pt x="5838" y="69296"/>
                        </a:lnTo>
                        <a:lnTo>
                          <a:pt x="5771" y="69139"/>
                        </a:lnTo>
                        <a:lnTo>
                          <a:pt x="5704" y="68982"/>
                        </a:lnTo>
                        <a:lnTo>
                          <a:pt x="5636" y="68802"/>
                        </a:lnTo>
                        <a:lnTo>
                          <a:pt x="5569" y="68623"/>
                        </a:lnTo>
                        <a:lnTo>
                          <a:pt x="5501" y="68443"/>
                        </a:lnTo>
                        <a:lnTo>
                          <a:pt x="5501" y="68443"/>
                        </a:lnTo>
                        <a:cubicBezTo>
                          <a:pt x="5501" y="68443"/>
                          <a:pt x="5457" y="68263"/>
                          <a:pt x="5457" y="68263"/>
                        </a:cubicBezTo>
                        <a:lnTo>
                          <a:pt x="5412" y="68084"/>
                        </a:lnTo>
                        <a:lnTo>
                          <a:pt x="5367" y="67904"/>
                        </a:lnTo>
                        <a:lnTo>
                          <a:pt x="5322" y="67724"/>
                        </a:lnTo>
                        <a:lnTo>
                          <a:pt x="5277" y="67545"/>
                        </a:lnTo>
                        <a:lnTo>
                          <a:pt x="5232" y="67365"/>
                        </a:lnTo>
                        <a:lnTo>
                          <a:pt x="5232" y="67186"/>
                        </a:lnTo>
                        <a:cubicBezTo>
                          <a:pt x="5232" y="67186"/>
                          <a:pt x="5165" y="67006"/>
                          <a:pt x="5165" y="67006"/>
                        </a:cubicBezTo>
                        <a:lnTo>
                          <a:pt x="5165" y="66826"/>
                        </a:lnTo>
                        <a:cubicBezTo>
                          <a:pt x="5165" y="66826"/>
                          <a:pt x="5120" y="66647"/>
                          <a:pt x="5120" y="66647"/>
                        </a:cubicBezTo>
                        <a:lnTo>
                          <a:pt x="5120" y="66467"/>
                        </a:lnTo>
                        <a:cubicBezTo>
                          <a:pt x="5120" y="66467"/>
                          <a:pt x="5075" y="66287"/>
                          <a:pt x="5075" y="66287"/>
                        </a:cubicBezTo>
                        <a:lnTo>
                          <a:pt x="5075" y="66108"/>
                        </a:lnTo>
                        <a:cubicBezTo>
                          <a:pt x="5075" y="66108"/>
                          <a:pt x="5030" y="65928"/>
                          <a:pt x="5030" y="65928"/>
                        </a:cubicBezTo>
                        <a:lnTo>
                          <a:pt x="5030" y="65748"/>
                        </a:lnTo>
                        <a:cubicBezTo>
                          <a:pt x="5030" y="65748"/>
                          <a:pt x="5007" y="65569"/>
                          <a:pt x="5007" y="65569"/>
                        </a:cubicBezTo>
                        <a:lnTo>
                          <a:pt x="5007" y="65389"/>
                        </a:lnTo>
                        <a:cubicBezTo>
                          <a:pt x="5007" y="65389"/>
                          <a:pt x="4985" y="65209"/>
                          <a:pt x="4985" y="65209"/>
                        </a:cubicBezTo>
                        <a:lnTo>
                          <a:pt x="4985" y="65030"/>
                        </a:lnTo>
                        <a:cubicBezTo>
                          <a:pt x="4985" y="65030"/>
                          <a:pt x="4985" y="64828"/>
                          <a:pt x="4985" y="64828"/>
                        </a:cubicBezTo>
                        <a:lnTo>
                          <a:pt x="4985" y="64446"/>
                        </a:lnTo>
                        <a:cubicBezTo>
                          <a:pt x="4985" y="64446"/>
                          <a:pt x="4985" y="64064"/>
                          <a:pt x="4985" y="64064"/>
                        </a:cubicBezTo>
                        <a:lnTo>
                          <a:pt x="4985" y="63683"/>
                        </a:lnTo>
                        <a:cubicBezTo>
                          <a:pt x="4985" y="63683"/>
                          <a:pt x="4985" y="63301"/>
                          <a:pt x="4985" y="63301"/>
                        </a:cubicBezTo>
                        <a:lnTo>
                          <a:pt x="4985" y="62560"/>
                        </a:lnTo>
                        <a:cubicBezTo>
                          <a:pt x="4985" y="62560"/>
                          <a:pt x="4985" y="62201"/>
                          <a:pt x="4985" y="62201"/>
                        </a:cubicBezTo>
                        <a:lnTo>
                          <a:pt x="4985" y="61482"/>
                        </a:lnTo>
                        <a:cubicBezTo>
                          <a:pt x="4985" y="61482"/>
                          <a:pt x="4985" y="60786"/>
                          <a:pt x="4985" y="60786"/>
                        </a:cubicBezTo>
                        <a:lnTo>
                          <a:pt x="4985" y="60449"/>
                        </a:lnTo>
                        <a:cubicBezTo>
                          <a:pt x="4985" y="60449"/>
                          <a:pt x="4985" y="60135"/>
                          <a:pt x="4985" y="60135"/>
                        </a:cubicBezTo>
                        <a:lnTo>
                          <a:pt x="4985" y="59955"/>
                        </a:lnTo>
                        <a:cubicBezTo>
                          <a:pt x="4985" y="59955"/>
                          <a:pt x="4985" y="59843"/>
                          <a:pt x="4985" y="59843"/>
                        </a:cubicBezTo>
                        <a:lnTo>
                          <a:pt x="4985" y="59551"/>
                        </a:lnTo>
                        <a:cubicBezTo>
                          <a:pt x="4985" y="59551"/>
                          <a:pt x="4985" y="59281"/>
                          <a:pt x="4985" y="59281"/>
                        </a:cubicBezTo>
                        <a:lnTo>
                          <a:pt x="4985" y="59012"/>
                        </a:lnTo>
                        <a:cubicBezTo>
                          <a:pt x="4985" y="59012"/>
                          <a:pt x="4985" y="58900"/>
                          <a:pt x="4985" y="58900"/>
                        </a:cubicBezTo>
                        <a:lnTo>
                          <a:pt x="4985" y="58787"/>
                        </a:lnTo>
                        <a:cubicBezTo>
                          <a:pt x="4985" y="58787"/>
                          <a:pt x="4985" y="58675"/>
                          <a:pt x="4985" y="58675"/>
                        </a:cubicBezTo>
                        <a:lnTo>
                          <a:pt x="4985" y="58563"/>
                        </a:lnTo>
                        <a:cubicBezTo>
                          <a:pt x="4985" y="58563"/>
                          <a:pt x="4962" y="58181"/>
                          <a:pt x="4962" y="58181"/>
                        </a:cubicBezTo>
                        <a:lnTo>
                          <a:pt x="4962" y="57777"/>
                        </a:lnTo>
                        <a:cubicBezTo>
                          <a:pt x="4962" y="57777"/>
                          <a:pt x="4895" y="57373"/>
                          <a:pt x="4895" y="57373"/>
                        </a:cubicBezTo>
                        <a:lnTo>
                          <a:pt x="4895" y="56969"/>
                        </a:lnTo>
                        <a:cubicBezTo>
                          <a:pt x="4895" y="56969"/>
                          <a:pt x="4828" y="56587"/>
                          <a:pt x="4828" y="56587"/>
                        </a:cubicBezTo>
                        <a:lnTo>
                          <a:pt x="4783" y="56205"/>
                        </a:lnTo>
                        <a:lnTo>
                          <a:pt x="4738" y="55823"/>
                        </a:lnTo>
                        <a:lnTo>
                          <a:pt x="4693" y="55442"/>
                        </a:lnTo>
                        <a:lnTo>
                          <a:pt x="4648" y="55060"/>
                        </a:lnTo>
                        <a:lnTo>
                          <a:pt x="4603" y="54678"/>
                        </a:lnTo>
                        <a:lnTo>
                          <a:pt x="4558" y="54296"/>
                        </a:lnTo>
                        <a:lnTo>
                          <a:pt x="4513" y="53915"/>
                        </a:lnTo>
                        <a:lnTo>
                          <a:pt x="4424" y="53129"/>
                        </a:lnTo>
                        <a:lnTo>
                          <a:pt x="4334" y="52343"/>
                        </a:lnTo>
                        <a:lnTo>
                          <a:pt x="4244" y="51557"/>
                        </a:lnTo>
                        <a:lnTo>
                          <a:pt x="4244" y="51445"/>
                        </a:lnTo>
                        <a:cubicBezTo>
                          <a:pt x="4244" y="51445"/>
                          <a:pt x="4154" y="50771"/>
                          <a:pt x="4154" y="50771"/>
                        </a:cubicBezTo>
                        <a:lnTo>
                          <a:pt x="4064" y="49985"/>
                        </a:lnTo>
                        <a:lnTo>
                          <a:pt x="3974" y="49199"/>
                        </a:lnTo>
                        <a:lnTo>
                          <a:pt x="3772" y="47627"/>
                        </a:lnTo>
                        <a:lnTo>
                          <a:pt x="3570" y="46055"/>
                        </a:lnTo>
                        <a:lnTo>
                          <a:pt x="3481" y="45269"/>
                        </a:lnTo>
                        <a:lnTo>
                          <a:pt x="3391" y="44483"/>
                        </a:lnTo>
                        <a:lnTo>
                          <a:pt x="3301" y="43697"/>
                        </a:lnTo>
                        <a:lnTo>
                          <a:pt x="3211" y="42912"/>
                        </a:lnTo>
                        <a:lnTo>
                          <a:pt x="3166" y="42530"/>
                        </a:lnTo>
                        <a:lnTo>
                          <a:pt x="3121" y="42126"/>
                        </a:lnTo>
                        <a:lnTo>
                          <a:pt x="3031" y="41340"/>
                        </a:lnTo>
                        <a:lnTo>
                          <a:pt x="2964" y="40554"/>
                        </a:lnTo>
                        <a:lnTo>
                          <a:pt x="2919" y="40150"/>
                        </a:lnTo>
                        <a:lnTo>
                          <a:pt x="2874" y="39746"/>
                        </a:lnTo>
                        <a:lnTo>
                          <a:pt x="2829" y="39341"/>
                        </a:lnTo>
                        <a:lnTo>
                          <a:pt x="2784" y="38937"/>
                        </a:lnTo>
                        <a:lnTo>
                          <a:pt x="2784" y="38533"/>
                        </a:lnTo>
                        <a:cubicBezTo>
                          <a:pt x="2784" y="38533"/>
                          <a:pt x="2717" y="38129"/>
                          <a:pt x="2717" y="38129"/>
                        </a:cubicBezTo>
                        <a:lnTo>
                          <a:pt x="2717" y="37724"/>
                        </a:lnTo>
                        <a:cubicBezTo>
                          <a:pt x="2717" y="37724"/>
                          <a:pt x="2650" y="37320"/>
                          <a:pt x="2650" y="37320"/>
                        </a:cubicBezTo>
                        <a:lnTo>
                          <a:pt x="2650" y="36916"/>
                        </a:lnTo>
                        <a:cubicBezTo>
                          <a:pt x="2650" y="36916"/>
                          <a:pt x="2605" y="36512"/>
                          <a:pt x="2605" y="36512"/>
                        </a:cubicBezTo>
                        <a:lnTo>
                          <a:pt x="2605" y="36108"/>
                        </a:lnTo>
                        <a:cubicBezTo>
                          <a:pt x="2605" y="36108"/>
                          <a:pt x="2560" y="35703"/>
                          <a:pt x="2560" y="35703"/>
                        </a:cubicBezTo>
                        <a:lnTo>
                          <a:pt x="2560" y="35299"/>
                        </a:lnTo>
                        <a:cubicBezTo>
                          <a:pt x="2560" y="35299"/>
                          <a:pt x="2515" y="34895"/>
                          <a:pt x="2515" y="34895"/>
                        </a:cubicBezTo>
                        <a:lnTo>
                          <a:pt x="2515" y="34491"/>
                        </a:lnTo>
                        <a:cubicBezTo>
                          <a:pt x="2515" y="34491"/>
                          <a:pt x="2492" y="34087"/>
                          <a:pt x="2492" y="34087"/>
                        </a:cubicBezTo>
                        <a:lnTo>
                          <a:pt x="2492" y="34019"/>
                        </a:lnTo>
                        <a:cubicBezTo>
                          <a:pt x="2492" y="34019"/>
                          <a:pt x="2492" y="33683"/>
                          <a:pt x="2492" y="33683"/>
                        </a:cubicBezTo>
                        <a:lnTo>
                          <a:pt x="2492" y="33278"/>
                        </a:lnTo>
                        <a:cubicBezTo>
                          <a:pt x="2492" y="33278"/>
                          <a:pt x="2492" y="32492"/>
                          <a:pt x="2492" y="32492"/>
                        </a:cubicBezTo>
                        <a:lnTo>
                          <a:pt x="2492" y="31707"/>
                        </a:lnTo>
                        <a:cubicBezTo>
                          <a:pt x="2492" y="31707"/>
                          <a:pt x="2470" y="30921"/>
                          <a:pt x="2470" y="30921"/>
                        </a:cubicBezTo>
                        <a:lnTo>
                          <a:pt x="2470" y="30135"/>
                        </a:lnTo>
                        <a:cubicBezTo>
                          <a:pt x="2470" y="30135"/>
                          <a:pt x="2425" y="29349"/>
                          <a:pt x="2425" y="29349"/>
                        </a:cubicBezTo>
                        <a:lnTo>
                          <a:pt x="2425" y="28563"/>
                        </a:lnTo>
                        <a:cubicBezTo>
                          <a:pt x="2425" y="28563"/>
                          <a:pt x="2380" y="27777"/>
                          <a:pt x="2380" y="27777"/>
                        </a:cubicBezTo>
                        <a:lnTo>
                          <a:pt x="2380" y="26991"/>
                        </a:lnTo>
                        <a:cubicBezTo>
                          <a:pt x="2380" y="26991"/>
                          <a:pt x="2335" y="26205"/>
                          <a:pt x="2335" y="26205"/>
                        </a:cubicBezTo>
                        <a:lnTo>
                          <a:pt x="2335" y="25419"/>
                        </a:lnTo>
                        <a:cubicBezTo>
                          <a:pt x="2335" y="25419"/>
                          <a:pt x="2290" y="25060"/>
                          <a:pt x="2290" y="25060"/>
                        </a:cubicBezTo>
                        <a:lnTo>
                          <a:pt x="2290" y="24633"/>
                        </a:lnTo>
                        <a:cubicBezTo>
                          <a:pt x="2290" y="24633"/>
                          <a:pt x="2246" y="23847"/>
                          <a:pt x="2246" y="23847"/>
                        </a:cubicBezTo>
                        <a:lnTo>
                          <a:pt x="2246" y="23061"/>
                        </a:lnTo>
                        <a:cubicBezTo>
                          <a:pt x="2246" y="23061"/>
                          <a:pt x="2178" y="22275"/>
                          <a:pt x="2178" y="22275"/>
                        </a:cubicBezTo>
                        <a:lnTo>
                          <a:pt x="2133" y="21489"/>
                        </a:lnTo>
                        <a:lnTo>
                          <a:pt x="2088" y="20704"/>
                        </a:lnTo>
                        <a:lnTo>
                          <a:pt x="2043" y="19918"/>
                        </a:lnTo>
                        <a:lnTo>
                          <a:pt x="1998" y="19132"/>
                        </a:lnTo>
                        <a:lnTo>
                          <a:pt x="1954" y="18346"/>
                        </a:lnTo>
                        <a:lnTo>
                          <a:pt x="1909" y="17560"/>
                        </a:lnTo>
                        <a:lnTo>
                          <a:pt x="1864" y="16774"/>
                        </a:lnTo>
                        <a:lnTo>
                          <a:pt x="1819" y="15988"/>
                        </a:lnTo>
                        <a:lnTo>
                          <a:pt x="1819" y="15741"/>
                        </a:lnTo>
                        <a:cubicBezTo>
                          <a:pt x="1819" y="15741"/>
                          <a:pt x="1774" y="15202"/>
                          <a:pt x="1774" y="15202"/>
                        </a:cubicBezTo>
                        <a:lnTo>
                          <a:pt x="1729" y="14416"/>
                        </a:lnTo>
                        <a:lnTo>
                          <a:pt x="1684" y="13630"/>
                        </a:lnTo>
                        <a:lnTo>
                          <a:pt x="1639" y="12844"/>
                        </a:lnTo>
                        <a:lnTo>
                          <a:pt x="1572" y="12058"/>
                        </a:lnTo>
                        <a:lnTo>
                          <a:pt x="1504" y="11272"/>
                        </a:lnTo>
                        <a:lnTo>
                          <a:pt x="1437" y="10486"/>
                        </a:lnTo>
                        <a:lnTo>
                          <a:pt x="1370" y="9701"/>
                        </a:lnTo>
                        <a:lnTo>
                          <a:pt x="1302" y="8915"/>
                        </a:lnTo>
                        <a:lnTo>
                          <a:pt x="1235" y="8129"/>
                        </a:lnTo>
                        <a:lnTo>
                          <a:pt x="1168" y="7455"/>
                        </a:lnTo>
                        <a:lnTo>
                          <a:pt x="1168" y="7118"/>
                        </a:lnTo>
                        <a:cubicBezTo>
                          <a:pt x="1168" y="7118"/>
                          <a:pt x="1078" y="6512"/>
                          <a:pt x="1078" y="6512"/>
                        </a:cubicBezTo>
                        <a:lnTo>
                          <a:pt x="1010" y="5861"/>
                        </a:lnTo>
                        <a:lnTo>
                          <a:pt x="1010" y="5524"/>
                        </a:lnTo>
                        <a:cubicBezTo>
                          <a:pt x="1010" y="5524"/>
                          <a:pt x="943" y="5187"/>
                          <a:pt x="943" y="5187"/>
                        </a:cubicBezTo>
                        <a:lnTo>
                          <a:pt x="898" y="4850"/>
                        </a:lnTo>
                        <a:lnTo>
                          <a:pt x="853" y="4513"/>
                        </a:lnTo>
                        <a:lnTo>
                          <a:pt x="808" y="4177"/>
                        </a:lnTo>
                        <a:lnTo>
                          <a:pt x="763" y="3840"/>
                        </a:lnTo>
                        <a:lnTo>
                          <a:pt x="719" y="3503"/>
                        </a:lnTo>
                        <a:lnTo>
                          <a:pt x="674" y="3166"/>
                        </a:lnTo>
                        <a:lnTo>
                          <a:pt x="629" y="2852"/>
                        </a:lnTo>
                        <a:lnTo>
                          <a:pt x="584" y="2537"/>
                        </a:lnTo>
                        <a:lnTo>
                          <a:pt x="539" y="2246"/>
                        </a:lnTo>
                        <a:lnTo>
                          <a:pt x="494" y="1954"/>
                        </a:lnTo>
                        <a:lnTo>
                          <a:pt x="494" y="1819"/>
                        </a:lnTo>
                        <a:cubicBezTo>
                          <a:pt x="494" y="1819"/>
                          <a:pt x="449" y="1684"/>
                          <a:pt x="449" y="1684"/>
                        </a:cubicBezTo>
                        <a:lnTo>
                          <a:pt x="449" y="1639"/>
                        </a:lnTo>
                        <a:cubicBezTo>
                          <a:pt x="449" y="1639"/>
                          <a:pt x="449" y="1549"/>
                          <a:pt x="449" y="1549"/>
                        </a:cubicBezTo>
                        <a:lnTo>
                          <a:pt x="449" y="1415"/>
                        </a:lnTo>
                        <a:cubicBezTo>
                          <a:pt x="449" y="1415"/>
                          <a:pt x="494" y="1280"/>
                          <a:pt x="494" y="1280"/>
                        </a:cubicBezTo>
                        <a:lnTo>
                          <a:pt x="494" y="1168"/>
                        </a:lnTo>
                        <a:cubicBezTo>
                          <a:pt x="494" y="1168"/>
                          <a:pt x="494" y="1055"/>
                          <a:pt x="494" y="1055"/>
                        </a:cubicBezTo>
                        <a:lnTo>
                          <a:pt x="494" y="943"/>
                        </a:lnTo>
                        <a:cubicBezTo>
                          <a:pt x="494" y="943"/>
                          <a:pt x="494" y="831"/>
                          <a:pt x="494" y="831"/>
                        </a:cubicBezTo>
                        <a:lnTo>
                          <a:pt x="494" y="831"/>
                        </a:lnTo>
                        <a:lnTo>
                          <a:pt x="494" y="741"/>
                        </a:lnTo>
                        <a:cubicBezTo>
                          <a:pt x="494" y="741"/>
                          <a:pt x="427" y="674"/>
                          <a:pt x="427" y="674"/>
                        </a:cubicBezTo>
                        <a:lnTo>
                          <a:pt x="427" y="606"/>
                        </a:lnTo>
                        <a:cubicBezTo>
                          <a:pt x="427" y="606"/>
                          <a:pt x="359" y="539"/>
                          <a:pt x="359" y="539"/>
                        </a:cubicBezTo>
                        <a:lnTo>
                          <a:pt x="359" y="472"/>
                        </a:lnTo>
                        <a:cubicBezTo>
                          <a:pt x="359" y="472"/>
                          <a:pt x="292" y="427"/>
                          <a:pt x="292" y="427"/>
                        </a:cubicBezTo>
                        <a:lnTo>
                          <a:pt x="292" y="382"/>
                        </a:lnTo>
                        <a:cubicBezTo>
                          <a:pt x="292" y="382"/>
                          <a:pt x="247" y="382"/>
                          <a:pt x="247" y="382"/>
                        </a:cubicBezTo>
                        <a:lnTo>
                          <a:pt x="247" y="382"/>
                        </a:lnTo>
                        <a:cubicBezTo>
                          <a:pt x="247" y="382"/>
                          <a:pt x="247" y="359"/>
                          <a:pt x="247" y="359"/>
                        </a:cubicBezTo>
                        <a:lnTo>
                          <a:pt x="247" y="359"/>
                        </a:lnTo>
                        <a:cubicBezTo>
                          <a:pt x="247" y="359"/>
                          <a:pt x="247" y="359"/>
                          <a:pt x="247" y="359"/>
                        </a:cubicBezTo>
                        <a:lnTo>
                          <a:pt x="247" y="359"/>
                        </a:lnTo>
                        <a:cubicBezTo>
                          <a:pt x="247" y="359"/>
                          <a:pt x="247" y="359"/>
                          <a:pt x="247" y="359"/>
                        </a:cubicBezTo>
                        <a:lnTo>
                          <a:pt x="247" y="359"/>
                        </a:lnTo>
                        <a:cubicBezTo>
                          <a:pt x="247" y="359"/>
                          <a:pt x="247" y="359"/>
                          <a:pt x="247" y="359"/>
                        </a:cubicBezTo>
                        <a:lnTo>
                          <a:pt x="247" y="359"/>
                        </a:lnTo>
                        <a:cubicBezTo>
                          <a:pt x="247" y="359"/>
                          <a:pt x="0" y="292"/>
                          <a:pt x="0" y="292"/>
                        </a:cubicBezTo>
                        <a:lnTo>
                          <a:pt x="67" y="22"/>
                        </a:lnTo>
                        <a:lnTo>
                          <a:pt x="90" y="22"/>
                        </a:lnTo>
                        <a:cubicBezTo>
                          <a:pt x="90" y="22"/>
                          <a:pt x="135" y="0"/>
                          <a:pt x="135" y="0"/>
                        </a:cubicBezTo>
                        <a:lnTo>
                          <a:pt x="180" y="0"/>
                        </a:lnTo>
                        <a:cubicBezTo>
                          <a:pt x="180" y="0"/>
                          <a:pt x="224" y="0"/>
                          <a:pt x="224" y="0"/>
                        </a:cubicBezTo>
                        <a:lnTo>
                          <a:pt x="224" y="0"/>
                        </a:lnTo>
                        <a:close/>
                        <a:moveTo>
                          <a:pt x="337" y="516"/>
                        </a:moveTo>
                        <a:lnTo>
                          <a:pt x="337" y="516"/>
                        </a:lnTo>
                        <a:cubicBezTo>
                          <a:pt x="337" y="516"/>
                          <a:pt x="337" y="516"/>
                          <a:pt x="337" y="516"/>
                        </a:cubicBezTo>
                        <a:lnTo>
                          <a:pt x="337" y="516"/>
                        </a:lnTo>
                        <a:close/>
                        <a:moveTo>
                          <a:pt x="337" y="516"/>
                        </a:moveTo>
                        <a:lnTo>
                          <a:pt x="337" y="516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任意多边形: 形状 74">
                    <a:extLst>
                      <a:ext uri="{FF2B5EF4-FFF2-40B4-BE49-F238E27FC236}">
                        <a16:creationId xmlns:a16="http://schemas.microsoft.com/office/drawing/2014/main" id="{9C663D61-3043-F37A-0794-9AF99AE18444}"/>
                      </a:ext>
                    </a:extLst>
                  </p:cNvPr>
                  <p:cNvSpPr/>
                  <p:nvPr/>
                </p:nvSpPr>
                <p:spPr>
                  <a:xfrm>
                    <a:off x="10021107" y="4912046"/>
                    <a:ext cx="12507" cy="2739"/>
                  </a:xfrm>
                  <a:custGeom>
                    <a:avLst/>
                    <a:gdLst>
                      <a:gd name="connsiteX0" fmla="*/ 10060 w 12507"/>
                      <a:gd name="connsiteY0" fmla="*/ 22 h 2739"/>
                      <a:gd name="connsiteX1" fmla="*/ 10105 w 12507"/>
                      <a:gd name="connsiteY1" fmla="*/ 22 h 2739"/>
                      <a:gd name="connsiteX2" fmla="*/ 10172 w 12507"/>
                      <a:gd name="connsiteY2" fmla="*/ 22 h 2739"/>
                      <a:gd name="connsiteX3" fmla="*/ 10240 w 12507"/>
                      <a:gd name="connsiteY3" fmla="*/ 22 h 2739"/>
                      <a:gd name="connsiteX4" fmla="*/ 10307 w 12507"/>
                      <a:gd name="connsiteY4" fmla="*/ 22 h 2739"/>
                      <a:gd name="connsiteX5" fmla="*/ 10397 w 12507"/>
                      <a:gd name="connsiteY5" fmla="*/ 22 h 2739"/>
                      <a:gd name="connsiteX6" fmla="*/ 10486 w 12507"/>
                      <a:gd name="connsiteY6" fmla="*/ 45 h 2739"/>
                      <a:gd name="connsiteX7" fmla="*/ 10599 w 12507"/>
                      <a:gd name="connsiteY7" fmla="*/ 45 h 2739"/>
                      <a:gd name="connsiteX8" fmla="*/ 10711 w 12507"/>
                      <a:gd name="connsiteY8" fmla="*/ 90 h 2739"/>
                      <a:gd name="connsiteX9" fmla="*/ 10823 w 12507"/>
                      <a:gd name="connsiteY9" fmla="*/ 90 h 2739"/>
                      <a:gd name="connsiteX10" fmla="*/ 10936 w 12507"/>
                      <a:gd name="connsiteY10" fmla="*/ 135 h 2739"/>
                      <a:gd name="connsiteX11" fmla="*/ 11048 w 12507"/>
                      <a:gd name="connsiteY11" fmla="*/ 135 h 2739"/>
                      <a:gd name="connsiteX12" fmla="*/ 11183 w 12507"/>
                      <a:gd name="connsiteY12" fmla="*/ 180 h 2739"/>
                      <a:gd name="connsiteX13" fmla="*/ 11317 w 12507"/>
                      <a:gd name="connsiteY13" fmla="*/ 180 h 2739"/>
                      <a:gd name="connsiteX14" fmla="*/ 11452 w 12507"/>
                      <a:gd name="connsiteY14" fmla="*/ 247 h 2739"/>
                      <a:gd name="connsiteX15" fmla="*/ 11564 w 12507"/>
                      <a:gd name="connsiteY15" fmla="*/ 247 h 2739"/>
                      <a:gd name="connsiteX16" fmla="*/ 11677 w 12507"/>
                      <a:gd name="connsiteY16" fmla="*/ 314 h 2739"/>
                      <a:gd name="connsiteX17" fmla="*/ 11789 w 12507"/>
                      <a:gd name="connsiteY17" fmla="*/ 359 h 2739"/>
                      <a:gd name="connsiteX18" fmla="*/ 11901 w 12507"/>
                      <a:gd name="connsiteY18" fmla="*/ 404 h 2739"/>
                      <a:gd name="connsiteX19" fmla="*/ 12013 w 12507"/>
                      <a:gd name="connsiteY19" fmla="*/ 449 h 2739"/>
                      <a:gd name="connsiteX20" fmla="*/ 12103 w 12507"/>
                      <a:gd name="connsiteY20" fmla="*/ 494 h 2739"/>
                      <a:gd name="connsiteX21" fmla="*/ 12148 w 12507"/>
                      <a:gd name="connsiteY21" fmla="*/ 494 h 2739"/>
                      <a:gd name="connsiteX22" fmla="*/ 12193 w 12507"/>
                      <a:gd name="connsiteY22" fmla="*/ 539 h 2739"/>
                      <a:gd name="connsiteX23" fmla="*/ 12238 w 12507"/>
                      <a:gd name="connsiteY23" fmla="*/ 539 h 2739"/>
                      <a:gd name="connsiteX24" fmla="*/ 12283 w 12507"/>
                      <a:gd name="connsiteY24" fmla="*/ 584 h 2739"/>
                      <a:gd name="connsiteX25" fmla="*/ 12328 w 12507"/>
                      <a:gd name="connsiteY25" fmla="*/ 584 h 2739"/>
                      <a:gd name="connsiteX26" fmla="*/ 12373 w 12507"/>
                      <a:gd name="connsiteY26" fmla="*/ 651 h 2739"/>
                      <a:gd name="connsiteX27" fmla="*/ 12418 w 12507"/>
                      <a:gd name="connsiteY27" fmla="*/ 696 h 2739"/>
                      <a:gd name="connsiteX28" fmla="*/ 12463 w 12507"/>
                      <a:gd name="connsiteY28" fmla="*/ 763 h 2739"/>
                      <a:gd name="connsiteX29" fmla="*/ 12463 w 12507"/>
                      <a:gd name="connsiteY29" fmla="*/ 808 h 2739"/>
                      <a:gd name="connsiteX30" fmla="*/ 12507 w 12507"/>
                      <a:gd name="connsiteY30" fmla="*/ 853 h 2739"/>
                      <a:gd name="connsiteX31" fmla="*/ 12507 w 12507"/>
                      <a:gd name="connsiteY31" fmla="*/ 853 h 2739"/>
                      <a:gd name="connsiteX32" fmla="*/ 12507 w 12507"/>
                      <a:gd name="connsiteY32" fmla="*/ 898 h 2739"/>
                      <a:gd name="connsiteX33" fmla="*/ 12507 w 12507"/>
                      <a:gd name="connsiteY33" fmla="*/ 966 h 2739"/>
                      <a:gd name="connsiteX34" fmla="*/ 12507 w 12507"/>
                      <a:gd name="connsiteY34" fmla="*/ 1055 h 2739"/>
                      <a:gd name="connsiteX35" fmla="*/ 12507 w 12507"/>
                      <a:gd name="connsiteY35" fmla="*/ 1123 h 2739"/>
                      <a:gd name="connsiteX36" fmla="*/ 12507 w 12507"/>
                      <a:gd name="connsiteY36" fmla="*/ 1190 h 2739"/>
                      <a:gd name="connsiteX37" fmla="*/ 12440 w 12507"/>
                      <a:gd name="connsiteY37" fmla="*/ 1257 h 2739"/>
                      <a:gd name="connsiteX38" fmla="*/ 12373 w 12507"/>
                      <a:gd name="connsiteY38" fmla="*/ 1325 h 2739"/>
                      <a:gd name="connsiteX39" fmla="*/ 12305 w 12507"/>
                      <a:gd name="connsiteY39" fmla="*/ 1370 h 2739"/>
                      <a:gd name="connsiteX40" fmla="*/ 12283 w 12507"/>
                      <a:gd name="connsiteY40" fmla="*/ 1370 h 2739"/>
                      <a:gd name="connsiteX41" fmla="*/ 12260 w 12507"/>
                      <a:gd name="connsiteY41" fmla="*/ 1415 h 2739"/>
                      <a:gd name="connsiteX42" fmla="*/ 12216 w 12507"/>
                      <a:gd name="connsiteY42" fmla="*/ 1415 h 2739"/>
                      <a:gd name="connsiteX43" fmla="*/ 12036 w 12507"/>
                      <a:gd name="connsiteY43" fmla="*/ 1504 h 2739"/>
                      <a:gd name="connsiteX44" fmla="*/ 11879 w 12507"/>
                      <a:gd name="connsiteY44" fmla="*/ 1572 h 2739"/>
                      <a:gd name="connsiteX45" fmla="*/ 11699 w 12507"/>
                      <a:gd name="connsiteY45" fmla="*/ 1639 h 2739"/>
                      <a:gd name="connsiteX46" fmla="*/ 11519 w 12507"/>
                      <a:gd name="connsiteY46" fmla="*/ 1707 h 2739"/>
                      <a:gd name="connsiteX47" fmla="*/ 11340 w 12507"/>
                      <a:gd name="connsiteY47" fmla="*/ 1774 h 2739"/>
                      <a:gd name="connsiteX48" fmla="*/ 11160 w 12507"/>
                      <a:gd name="connsiteY48" fmla="*/ 1841 h 2739"/>
                      <a:gd name="connsiteX49" fmla="*/ 10980 w 12507"/>
                      <a:gd name="connsiteY49" fmla="*/ 1909 h 2739"/>
                      <a:gd name="connsiteX50" fmla="*/ 10801 w 12507"/>
                      <a:gd name="connsiteY50" fmla="*/ 1954 h 2739"/>
                      <a:gd name="connsiteX51" fmla="*/ 10621 w 12507"/>
                      <a:gd name="connsiteY51" fmla="*/ 1998 h 2739"/>
                      <a:gd name="connsiteX52" fmla="*/ 10621 w 12507"/>
                      <a:gd name="connsiteY52" fmla="*/ 1998 h 2739"/>
                      <a:gd name="connsiteX53" fmla="*/ 10442 w 12507"/>
                      <a:gd name="connsiteY53" fmla="*/ 2043 h 2739"/>
                      <a:gd name="connsiteX54" fmla="*/ 10262 w 12507"/>
                      <a:gd name="connsiteY54" fmla="*/ 2088 h 2739"/>
                      <a:gd name="connsiteX55" fmla="*/ 10082 w 12507"/>
                      <a:gd name="connsiteY55" fmla="*/ 2133 h 2739"/>
                      <a:gd name="connsiteX56" fmla="*/ 9903 w 12507"/>
                      <a:gd name="connsiteY56" fmla="*/ 2178 h 2739"/>
                      <a:gd name="connsiteX57" fmla="*/ 9723 w 12507"/>
                      <a:gd name="connsiteY57" fmla="*/ 2223 h 2739"/>
                      <a:gd name="connsiteX58" fmla="*/ 9543 w 12507"/>
                      <a:gd name="connsiteY58" fmla="*/ 2268 h 2739"/>
                      <a:gd name="connsiteX59" fmla="*/ 9364 w 12507"/>
                      <a:gd name="connsiteY59" fmla="*/ 2313 h 2739"/>
                      <a:gd name="connsiteX60" fmla="*/ 9184 w 12507"/>
                      <a:gd name="connsiteY60" fmla="*/ 2358 h 2739"/>
                      <a:gd name="connsiteX61" fmla="*/ 9004 w 12507"/>
                      <a:gd name="connsiteY61" fmla="*/ 2403 h 2739"/>
                      <a:gd name="connsiteX62" fmla="*/ 9004 w 12507"/>
                      <a:gd name="connsiteY62" fmla="*/ 2403 h 2739"/>
                      <a:gd name="connsiteX63" fmla="*/ 8847 w 12507"/>
                      <a:gd name="connsiteY63" fmla="*/ 2425 h 2739"/>
                      <a:gd name="connsiteX64" fmla="*/ 8668 w 12507"/>
                      <a:gd name="connsiteY64" fmla="*/ 2425 h 2739"/>
                      <a:gd name="connsiteX65" fmla="*/ 8488 w 12507"/>
                      <a:gd name="connsiteY65" fmla="*/ 2470 h 2739"/>
                      <a:gd name="connsiteX66" fmla="*/ 8308 w 12507"/>
                      <a:gd name="connsiteY66" fmla="*/ 2470 h 2739"/>
                      <a:gd name="connsiteX67" fmla="*/ 8129 w 12507"/>
                      <a:gd name="connsiteY67" fmla="*/ 2515 h 2739"/>
                      <a:gd name="connsiteX68" fmla="*/ 7949 w 12507"/>
                      <a:gd name="connsiteY68" fmla="*/ 2515 h 2739"/>
                      <a:gd name="connsiteX69" fmla="*/ 7769 w 12507"/>
                      <a:gd name="connsiteY69" fmla="*/ 2560 h 2739"/>
                      <a:gd name="connsiteX70" fmla="*/ 7590 w 12507"/>
                      <a:gd name="connsiteY70" fmla="*/ 2560 h 2739"/>
                      <a:gd name="connsiteX71" fmla="*/ 7230 w 12507"/>
                      <a:gd name="connsiteY71" fmla="*/ 2605 h 2739"/>
                      <a:gd name="connsiteX72" fmla="*/ 6871 w 12507"/>
                      <a:gd name="connsiteY72" fmla="*/ 2605 h 2739"/>
                      <a:gd name="connsiteX73" fmla="*/ 6714 w 12507"/>
                      <a:gd name="connsiteY73" fmla="*/ 2650 h 2739"/>
                      <a:gd name="connsiteX74" fmla="*/ 6512 w 12507"/>
                      <a:gd name="connsiteY74" fmla="*/ 2650 h 2739"/>
                      <a:gd name="connsiteX75" fmla="*/ 6153 w 12507"/>
                      <a:gd name="connsiteY75" fmla="*/ 2695 h 2739"/>
                      <a:gd name="connsiteX76" fmla="*/ 5793 w 12507"/>
                      <a:gd name="connsiteY76" fmla="*/ 2695 h 2739"/>
                      <a:gd name="connsiteX77" fmla="*/ 5434 w 12507"/>
                      <a:gd name="connsiteY77" fmla="*/ 2717 h 2739"/>
                      <a:gd name="connsiteX78" fmla="*/ 5075 w 12507"/>
                      <a:gd name="connsiteY78" fmla="*/ 2717 h 2739"/>
                      <a:gd name="connsiteX79" fmla="*/ 4716 w 12507"/>
                      <a:gd name="connsiteY79" fmla="*/ 2740 h 2739"/>
                      <a:gd name="connsiteX80" fmla="*/ 4356 w 12507"/>
                      <a:gd name="connsiteY80" fmla="*/ 2740 h 2739"/>
                      <a:gd name="connsiteX81" fmla="*/ 4019 w 12507"/>
                      <a:gd name="connsiteY81" fmla="*/ 2740 h 2739"/>
                      <a:gd name="connsiteX82" fmla="*/ 3660 w 12507"/>
                      <a:gd name="connsiteY82" fmla="*/ 2740 h 2739"/>
                      <a:gd name="connsiteX83" fmla="*/ 2964 w 12507"/>
                      <a:gd name="connsiteY83" fmla="*/ 2740 h 2739"/>
                      <a:gd name="connsiteX84" fmla="*/ 2268 w 12507"/>
                      <a:gd name="connsiteY84" fmla="*/ 2740 h 2739"/>
                      <a:gd name="connsiteX85" fmla="*/ 1931 w 12507"/>
                      <a:gd name="connsiteY85" fmla="*/ 2740 h 2739"/>
                      <a:gd name="connsiteX86" fmla="*/ 1594 w 12507"/>
                      <a:gd name="connsiteY86" fmla="*/ 2740 h 2739"/>
                      <a:gd name="connsiteX87" fmla="*/ 1257 w 12507"/>
                      <a:gd name="connsiteY87" fmla="*/ 2740 h 2739"/>
                      <a:gd name="connsiteX88" fmla="*/ 921 w 12507"/>
                      <a:gd name="connsiteY88" fmla="*/ 2740 h 2739"/>
                      <a:gd name="connsiteX89" fmla="*/ 0 w 12507"/>
                      <a:gd name="connsiteY89" fmla="*/ 1796 h 2739"/>
                      <a:gd name="connsiteX90" fmla="*/ 943 w 12507"/>
                      <a:gd name="connsiteY90" fmla="*/ 853 h 2739"/>
                      <a:gd name="connsiteX91" fmla="*/ 1302 w 12507"/>
                      <a:gd name="connsiteY91" fmla="*/ 853 h 2739"/>
                      <a:gd name="connsiteX92" fmla="*/ 1662 w 12507"/>
                      <a:gd name="connsiteY92" fmla="*/ 876 h 2739"/>
                      <a:gd name="connsiteX93" fmla="*/ 2021 w 12507"/>
                      <a:gd name="connsiteY93" fmla="*/ 876 h 2739"/>
                      <a:gd name="connsiteX94" fmla="*/ 2380 w 12507"/>
                      <a:gd name="connsiteY94" fmla="*/ 898 h 2739"/>
                      <a:gd name="connsiteX95" fmla="*/ 3076 w 12507"/>
                      <a:gd name="connsiteY95" fmla="*/ 943 h 2739"/>
                      <a:gd name="connsiteX96" fmla="*/ 3772 w 12507"/>
                      <a:gd name="connsiteY96" fmla="*/ 988 h 2739"/>
                      <a:gd name="connsiteX97" fmla="*/ 4132 w 12507"/>
                      <a:gd name="connsiteY97" fmla="*/ 988 h 2739"/>
                      <a:gd name="connsiteX98" fmla="*/ 4469 w 12507"/>
                      <a:gd name="connsiteY98" fmla="*/ 1033 h 2739"/>
                      <a:gd name="connsiteX99" fmla="*/ 4805 w 12507"/>
                      <a:gd name="connsiteY99" fmla="*/ 1033 h 2739"/>
                      <a:gd name="connsiteX100" fmla="*/ 5142 w 12507"/>
                      <a:gd name="connsiteY100" fmla="*/ 1055 h 2739"/>
                      <a:gd name="connsiteX101" fmla="*/ 5479 w 12507"/>
                      <a:gd name="connsiteY101" fmla="*/ 1055 h 2739"/>
                      <a:gd name="connsiteX102" fmla="*/ 5816 w 12507"/>
                      <a:gd name="connsiteY102" fmla="*/ 1078 h 2739"/>
                      <a:gd name="connsiteX103" fmla="*/ 6153 w 12507"/>
                      <a:gd name="connsiteY103" fmla="*/ 1078 h 2739"/>
                      <a:gd name="connsiteX104" fmla="*/ 6489 w 12507"/>
                      <a:gd name="connsiteY104" fmla="*/ 1078 h 2739"/>
                      <a:gd name="connsiteX105" fmla="*/ 6692 w 12507"/>
                      <a:gd name="connsiteY105" fmla="*/ 1078 h 2739"/>
                      <a:gd name="connsiteX106" fmla="*/ 6826 w 12507"/>
                      <a:gd name="connsiteY106" fmla="*/ 1078 h 2739"/>
                      <a:gd name="connsiteX107" fmla="*/ 7163 w 12507"/>
                      <a:gd name="connsiteY107" fmla="*/ 1078 h 2739"/>
                      <a:gd name="connsiteX108" fmla="*/ 7500 w 12507"/>
                      <a:gd name="connsiteY108" fmla="*/ 1078 h 2739"/>
                      <a:gd name="connsiteX109" fmla="*/ 7657 w 12507"/>
                      <a:gd name="connsiteY109" fmla="*/ 1078 h 2739"/>
                      <a:gd name="connsiteX110" fmla="*/ 7814 w 12507"/>
                      <a:gd name="connsiteY110" fmla="*/ 1078 h 2739"/>
                      <a:gd name="connsiteX111" fmla="*/ 7994 w 12507"/>
                      <a:gd name="connsiteY111" fmla="*/ 1078 h 2739"/>
                      <a:gd name="connsiteX112" fmla="*/ 8174 w 12507"/>
                      <a:gd name="connsiteY112" fmla="*/ 1078 h 2739"/>
                      <a:gd name="connsiteX113" fmla="*/ 8353 w 12507"/>
                      <a:gd name="connsiteY113" fmla="*/ 1078 h 2739"/>
                      <a:gd name="connsiteX114" fmla="*/ 8510 w 12507"/>
                      <a:gd name="connsiteY114" fmla="*/ 1078 h 2739"/>
                      <a:gd name="connsiteX115" fmla="*/ 8668 w 12507"/>
                      <a:gd name="connsiteY115" fmla="*/ 1078 h 2739"/>
                      <a:gd name="connsiteX116" fmla="*/ 8825 w 12507"/>
                      <a:gd name="connsiteY116" fmla="*/ 1078 h 2739"/>
                      <a:gd name="connsiteX117" fmla="*/ 9004 w 12507"/>
                      <a:gd name="connsiteY117" fmla="*/ 1078 h 2739"/>
                      <a:gd name="connsiteX118" fmla="*/ 9162 w 12507"/>
                      <a:gd name="connsiteY118" fmla="*/ 1078 h 2739"/>
                      <a:gd name="connsiteX119" fmla="*/ 9319 w 12507"/>
                      <a:gd name="connsiteY119" fmla="*/ 1078 h 2739"/>
                      <a:gd name="connsiteX120" fmla="*/ 9498 w 12507"/>
                      <a:gd name="connsiteY120" fmla="*/ 1055 h 2739"/>
                      <a:gd name="connsiteX121" fmla="*/ 9656 w 12507"/>
                      <a:gd name="connsiteY121" fmla="*/ 1055 h 2739"/>
                      <a:gd name="connsiteX122" fmla="*/ 9813 w 12507"/>
                      <a:gd name="connsiteY122" fmla="*/ 1033 h 2739"/>
                      <a:gd name="connsiteX123" fmla="*/ 9970 w 12507"/>
                      <a:gd name="connsiteY123" fmla="*/ 1033 h 2739"/>
                      <a:gd name="connsiteX124" fmla="*/ 10127 w 12507"/>
                      <a:gd name="connsiteY124" fmla="*/ 988 h 2739"/>
                      <a:gd name="connsiteX125" fmla="*/ 10284 w 12507"/>
                      <a:gd name="connsiteY125" fmla="*/ 988 h 2739"/>
                      <a:gd name="connsiteX126" fmla="*/ 10284 w 12507"/>
                      <a:gd name="connsiteY126" fmla="*/ 966 h 2739"/>
                      <a:gd name="connsiteX127" fmla="*/ 10442 w 12507"/>
                      <a:gd name="connsiteY127" fmla="*/ 966 h 2739"/>
                      <a:gd name="connsiteX128" fmla="*/ 10599 w 12507"/>
                      <a:gd name="connsiteY128" fmla="*/ 921 h 2739"/>
                      <a:gd name="connsiteX129" fmla="*/ 10756 w 12507"/>
                      <a:gd name="connsiteY129" fmla="*/ 921 h 2739"/>
                      <a:gd name="connsiteX130" fmla="*/ 10913 w 12507"/>
                      <a:gd name="connsiteY130" fmla="*/ 876 h 2739"/>
                      <a:gd name="connsiteX131" fmla="*/ 11048 w 12507"/>
                      <a:gd name="connsiteY131" fmla="*/ 876 h 2739"/>
                      <a:gd name="connsiteX132" fmla="*/ 10936 w 12507"/>
                      <a:gd name="connsiteY132" fmla="*/ 808 h 2739"/>
                      <a:gd name="connsiteX133" fmla="*/ 10823 w 12507"/>
                      <a:gd name="connsiteY133" fmla="*/ 763 h 2739"/>
                      <a:gd name="connsiteX134" fmla="*/ 10711 w 12507"/>
                      <a:gd name="connsiteY134" fmla="*/ 719 h 2739"/>
                      <a:gd name="connsiteX135" fmla="*/ 10599 w 12507"/>
                      <a:gd name="connsiteY135" fmla="*/ 674 h 2739"/>
                      <a:gd name="connsiteX136" fmla="*/ 10486 w 12507"/>
                      <a:gd name="connsiteY136" fmla="*/ 629 h 2739"/>
                      <a:gd name="connsiteX137" fmla="*/ 10374 w 12507"/>
                      <a:gd name="connsiteY137" fmla="*/ 584 h 2739"/>
                      <a:gd name="connsiteX138" fmla="*/ 10284 w 12507"/>
                      <a:gd name="connsiteY138" fmla="*/ 539 h 2739"/>
                      <a:gd name="connsiteX139" fmla="*/ 10195 w 12507"/>
                      <a:gd name="connsiteY139" fmla="*/ 539 h 2739"/>
                      <a:gd name="connsiteX140" fmla="*/ 10105 w 12507"/>
                      <a:gd name="connsiteY140" fmla="*/ 472 h 2739"/>
                      <a:gd name="connsiteX141" fmla="*/ 10037 w 12507"/>
                      <a:gd name="connsiteY141" fmla="*/ 472 h 2739"/>
                      <a:gd name="connsiteX142" fmla="*/ 9970 w 12507"/>
                      <a:gd name="connsiteY142" fmla="*/ 427 h 2739"/>
                      <a:gd name="connsiteX143" fmla="*/ 9970 w 12507"/>
                      <a:gd name="connsiteY143" fmla="*/ 427 h 2739"/>
                      <a:gd name="connsiteX144" fmla="*/ 9925 w 12507"/>
                      <a:gd name="connsiteY144" fmla="*/ 427 h 2739"/>
                      <a:gd name="connsiteX145" fmla="*/ 9835 w 12507"/>
                      <a:gd name="connsiteY145" fmla="*/ 427 h 2739"/>
                      <a:gd name="connsiteX146" fmla="*/ 9813 w 12507"/>
                      <a:gd name="connsiteY146" fmla="*/ 427 h 2739"/>
                      <a:gd name="connsiteX147" fmla="*/ 9790 w 12507"/>
                      <a:gd name="connsiteY147" fmla="*/ 427 h 2739"/>
                      <a:gd name="connsiteX148" fmla="*/ 9790 w 12507"/>
                      <a:gd name="connsiteY148" fmla="*/ 404 h 2739"/>
                      <a:gd name="connsiteX149" fmla="*/ 9790 w 12507"/>
                      <a:gd name="connsiteY149" fmla="*/ 404 h 2739"/>
                      <a:gd name="connsiteX150" fmla="*/ 9745 w 12507"/>
                      <a:gd name="connsiteY150" fmla="*/ 359 h 2739"/>
                      <a:gd name="connsiteX151" fmla="*/ 9745 w 12507"/>
                      <a:gd name="connsiteY151" fmla="*/ 359 h 2739"/>
                      <a:gd name="connsiteX152" fmla="*/ 9745 w 12507"/>
                      <a:gd name="connsiteY152" fmla="*/ 314 h 2739"/>
                      <a:gd name="connsiteX153" fmla="*/ 9745 w 12507"/>
                      <a:gd name="connsiteY153" fmla="*/ 314 h 2739"/>
                      <a:gd name="connsiteX154" fmla="*/ 9745 w 12507"/>
                      <a:gd name="connsiteY154" fmla="*/ 247 h 2739"/>
                      <a:gd name="connsiteX155" fmla="*/ 9745 w 12507"/>
                      <a:gd name="connsiteY155" fmla="*/ 247 h 2739"/>
                      <a:gd name="connsiteX156" fmla="*/ 9745 w 12507"/>
                      <a:gd name="connsiteY156" fmla="*/ 202 h 2739"/>
                      <a:gd name="connsiteX157" fmla="*/ 9745 w 12507"/>
                      <a:gd name="connsiteY157" fmla="*/ 202 h 2739"/>
                      <a:gd name="connsiteX158" fmla="*/ 9745 w 12507"/>
                      <a:gd name="connsiteY158" fmla="*/ 135 h 2739"/>
                      <a:gd name="connsiteX159" fmla="*/ 9745 w 12507"/>
                      <a:gd name="connsiteY159" fmla="*/ 135 h 2739"/>
                      <a:gd name="connsiteX160" fmla="*/ 9745 w 12507"/>
                      <a:gd name="connsiteY160" fmla="*/ 67 h 2739"/>
                      <a:gd name="connsiteX161" fmla="*/ 9745 w 12507"/>
                      <a:gd name="connsiteY161" fmla="*/ 67 h 2739"/>
                      <a:gd name="connsiteX162" fmla="*/ 9768 w 12507"/>
                      <a:gd name="connsiteY162" fmla="*/ 45 h 2739"/>
                      <a:gd name="connsiteX163" fmla="*/ 9790 w 12507"/>
                      <a:gd name="connsiteY163" fmla="*/ 45 h 2739"/>
                      <a:gd name="connsiteX164" fmla="*/ 9813 w 12507"/>
                      <a:gd name="connsiteY164" fmla="*/ 0 h 2739"/>
                      <a:gd name="connsiteX165" fmla="*/ 9835 w 12507"/>
                      <a:gd name="connsiteY165" fmla="*/ 0 h 2739"/>
                      <a:gd name="connsiteX166" fmla="*/ 9880 w 12507"/>
                      <a:gd name="connsiteY166" fmla="*/ 0 h 2739"/>
                      <a:gd name="connsiteX167" fmla="*/ 9880 w 12507"/>
                      <a:gd name="connsiteY167" fmla="*/ 0 h 2739"/>
                      <a:gd name="connsiteX168" fmla="*/ 11834 w 12507"/>
                      <a:gd name="connsiteY168" fmla="*/ 1168 h 2739"/>
                      <a:gd name="connsiteX169" fmla="*/ 11834 w 12507"/>
                      <a:gd name="connsiteY169" fmla="*/ 1168 h 2739"/>
                      <a:gd name="connsiteX170" fmla="*/ 11834 w 12507"/>
                      <a:gd name="connsiteY170" fmla="*/ 1168 h 2739"/>
                      <a:gd name="connsiteX171" fmla="*/ 11834 w 12507"/>
                      <a:gd name="connsiteY171" fmla="*/ 1168 h 2739"/>
                      <a:gd name="connsiteX172" fmla="*/ 11811 w 12507"/>
                      <a:gd name="connsiteY172" fmla="*/ 1168 h 2739"/>
                      <a:gd name="connsiteX173" fmla="*/ 11811 w 12507"/>
                      <a:gd name="connsiteY173" fmla="*/ 1168 h 2739"/>
                      <a:gd name="connsiteX174" fmla="*/ 11789 w 12507"/>
                      <a:gd name="connsiteY174" fmla="*/ 1168 h 2739"/>
                      <a:gd name="connsiteX175" fmla="*/ 11811 w 12507"/>
                      <a:gd name="connsiteY175" fmla="*/ 1168 h 2739"/>
                      <a:gd name="connsiteX176" fmla="*/ 11811 w 12507"/>
                      <a:gd name="connsiteY176" fmla="*/ 1168 h 2739"/>
                      <a:gd name="connsiteX177" fmla="*/ 11834 w 12507"/>
                      <a:gd name="connsiteY177" fmla="*/ 1168 h 2739"/>
                      <a:gd name="connsiteX178" fmla="*/ 11834 w 12507"/>
                      <a:gd name="connsiteY178" fmla="*/ 1168 h 2739"/>
                      <a:gd name="connsiteX179" fmla="*/ 11834 w 12507"/>
                      <a:gd name="connsiteY179" fmla="*/ 1168 h 2739"/>
                      <a:gd name="connsiteX180" fmla="*/ 11811 w 12507"/>
                      <a:gd name="connsiteY180" fmla="*/ 1145 h 2739"/>
                      <a:gd name="connsiteX181" fmla="*/ 11811 w 12507"/>
                      <a:gd name="connsiteY181" fmla="*/ 1145 h 2739"/>
                      <a:gd name="connsiteX182" fmla="*/ 11811 w 12507"/>
                      <a:gd name="connsiteY182" fmla="*/ 1145 h 2739"/>
                      <a:gd name="connsiteX183" fmla="*/ 11811 w 12507"/>
                      <a:gd name="connsiteY183" fmla="*/ 1145 h 2739"/>
                      <a:gd name="connsiteX184" fmla="*/ 11811 w 12507"/>
                      <a:gd name="connsiteY184" fmla="*/ 1145 h 2739"/>
                      <a:gd name="connsiteX185" fmla="*/ 11811 w 12507"/>
                      <a:gd name="connsiteY185" fmla="*/ 1145 h 2739"/>
                      <a:gd name="connsiteX186" fmla="*/ 11811 w 12507"/>
                      <a:gd name="connsiteY186" fmla="*/ 1145 h 2739"/>
                      <a:gd name="connsiteX187" fmla="*/ 11811 w 12507"/>
                      <a:gd name="connsiteY187" fmla="*/ 1145 h 2739"/>
                      <a:gd name="connsiteX188" fmla="*/ 10240 w 12507"/>
                      <a:gd name="connsiteY188" fmla="*/ 225 h 2739"/>
                      <a:gd name="connsiteX189" fmla="*/ 10240 w 12507"/>
                      <a:gd name="connsiteY189" fmla="*/ 225 h 2739"/>
                      <a:gd name="connsiteX190" fmla="*/ 10240 w 12507"/>
                      <a:gd name="connsiteY190" fmla="*/ 225 h 2739"/>
                      <a:gd name="connsiteX191" fmla="*/ 10240 w 12507"/>
                      <a:gd name="connsiteY191" fmla="*/ 225 h 2739"/>
                      <a:gd name="connsiteX192" fmla="*/ 10195 w 12507"/>
                      <a:gd name="connsiteY192" fmla="*/ 112 h 2739"/>
                      <a:gd name="connsiteX193" fmla="*/ 10195 w 12507"/>
                      <a:gd name="connsiteY193" fmla="*/ 112 h 2739"/>
                      <a:gd name="connsiteX194" fmla="*/ 10195 w 12507"/>
                      <a:gd name="connsiteY194" fmla="*/ 112 h 2739"/>
                      <a:gd name="connsiteX195" fmla="*/ 10195 w 12507"/>
                      <a:gd name="connsiteY195" fmla="*/ 112 h 2739"/>
                      <a:gd name="connsiteX196" fmla="*/ 10195 w 12507"/>
                      <a:gd name="connsiteY196" fmla="*/ 112 h 2739"/>
                      <a:gd name="connsiteX197" fmla="*/ 10195 w 12507"/>
                      <a:gd name="connsiteY197" fmla="*/ 112 h 2739"/>
                      <a:gd name="connsiteX198" fmla="*/ 10195 w 12507"/>
                      <a:gd name="connsiteY198" fmla="*/ 112 h 2739"/>
                      <a:gd name="connsiteX199" fmla="*/ 10195 w 12507"/>
                      <a:gd name="connsiteY199" fmla="*/ 112 h 2739"/>
                      <a:gd name="connsiteX200" fmla="*/ 10195 w 12507"/>
                      <a:gd name="connsiteY200" fmla="*/ 112 h 2739"/>
                      <a:gd name="connsiteX201" fmla="*/ 10195 w 12507"/>
                      <a:gd name="connsiteY201" fmla="*/ 112 h 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</a:cxnLst>
                    <a:rect l="l" t="t" r="r" b="b"/>
                    <a:pathLst>
                      <a:path w="12507" h="2739">
                        <a:moveTo>
                          <a:pt x="10060" y="22"/>
                        </a:moveTo>
                        <a:lnTo>
                          <a:pt x="10105" y="22"/>
                        </a:lnTo>
                        <a:cubicBezTo>
                          <a:pt x="10105" y="22"/>
                          <a:pt x="10172" y="22"/>
                          <a:pt x="10172" y="22"/>
                        </a:cubicBezTo>
                        <a:lnTo>
                          <a:pt x="10240" y="22"/>
                        </a:lnTo>
                        <a:cubicBezTo>
                          <a:pt x="10240" y="22"/>
                          <a:pt x="10307" y="22"/>
                          <a:pt x="10307" y="22"/>
                        </a:cubicBezTo>
                        <a:lnTo>
                          <a:pt x="10397" y="22"/>
                        </a:lnTo>
                        <a:cubicBezTo>
                          <a:pt x="10397" y="22"/>
                          <a:pt x="10486" y="45"/>
                          <a:pt x="10486" y="45"/>
                        </a:cubicBezTo>
                        <a:lnTo>
                          <a:pt x="10599" y="45"/>
                        </a:lnTo>
                        <a:cubicBezTo>
                          <a:pt x="10599" y="45"/>
                          <a:pt x="10711" y="90"/>
                          <a:pt x="10711" y="90"/>
                        </a:cubicBezTo>
                        <a:lnTo>
                          <a:pt x="10823" y="90"/>
                        </a:lnTo>
                        <a:cubicBezTo>
                          <a:pt x="10823" y="90"/>
                          <a:pt x="10936" y="135"/>
                          <a:pt x="10936" y="135"/>
                        </a:cubicBezTo>
                        <a:lnTo>
                          <a:pt x="11048" y="135"/>
                        </a:lnTo>
                        <a:cubicBezTo>
                          <a:pt x="11048" y="135"/>
                          <a:pt x="11183" y="180"/>
                          <a:pt x="11183" y="180"/>
                        </a:cubicBezTo>
                        <a:lnTo>
                          <a:pt x="11317" y="180"/>
                        </a:lnTo>
                        <a:cubicBezTo>
                          <a:pt x="11317" y="180"/>
                          <a:pt x="11452" y="247"/>
                          <a:pt x="11452" y="247"/>
                        </a:cubicBezTo>
                        <a:lnTo>
                          <a:pt x="11564" y="247"/>
                        </a:lnTo>
                        <a:cubicBezTo>
                          <a:pt x="11564" y="247"/>
                          <a:pt x="11677" y="314"/>
                          <a:pt x="11677" y="314"/>
                        </a:cubicBezTo>
                        <a:lnTo>
                          <a:pt x="11789" y="359"/>
                        </a:lnTo>
                        <a:lnTo>
                          <a:pt x="11901" y="404"/>
                        </a:lnTo>
                        <a:lnTo>
                          <a:pt x="12013" y="449"/>
                        </a:lnTo>
                        <a:lnTo>
                          <a:pt x="12103" y="494"/>
                        </a:lnTo>
                        <a:lnTo>
                          <a:pt x="12148" y="494"/>
                        </a:lnTo>
                        <a:cubicBezTo>
                          <a:pt x="12148" y="494"/>
                          <a:pt x="12193" y="539"/>
                          <a:pt x="12193" y="539"/>
                        </a:cubicBezTo>
                        <a:lnTo>
                          <a:pt x="12238" y="539"/>
                        </a:lnTo>
                        <a:cubicBezTo>
                          <a:pt x="12238" y="539"/>
                          <a:pt x="12283" y="584"/>
                          <a:pt x="12283" y="584"/>
                        </a:cubicBezTo>
                        <a:lnTo>
                          <a:pt x="12328" y="584"/>
                        </a:lnTo>
                        <a:cubicBezTo>
                          <a:pt x="12328" y="584"/>
                          <a:pt x="12373" y="651"/>
                          <a:pt x="12373" y="651"/>
                        </a:cubicBezTo>
                        <a:lnTo>
                          <a:pt x="12418" y="696"/>
                        </a:lnTo>
                        <a:lnTo>
                          <a:pt x="12463" y="763"/>
                        </a:lnTo>
                        <a:lnTo>
                          <a:pt x="12463" y="808"/>
                        </a:lnTo>
                        <a:cubicBezTo>
                          <a:pt x="12463" y="808"/>
                          <a:pt x="12507" y="853"/>
                          <a:pt x="12507" y="853"/>
                        </a:cubicBezTo>
                        <a:lnTo>
                          <a:pt x="12507" y="853"/>
                        </a:lnTo>
                        <a:lnTo>
                          <a:pt x="12507" y="898"/>
                        </a:lnTo>
                        <a:cubicBezTo>
                          <a:pt x="12507" y="898"/>
                          <a:pt x="12507" y="966"/>
                          <a:pt x="12507" y="966"/>
                        </a:cubicBezTo>
                        <a:lnTo>
                          <a:pt x="12507" y="1055"/>
                        </a:lnTo>
                        <a:cubicBezTo>
                          <a:pt x="12507" y="1055"/>
                          <a:pt x="12507" y="1123"/>
                          <a:pt x="12507" y="1123"/>
                        </a:cubicBezTo>
                        <a:lnTo>
                          <a:pt x="12507" y="1190"/>
                        </a:lnTo>
                        <a:cubicBezTo>
                          <a:pt x="12507" y="1190"/>
                          <a:pt x="12440" y="1257"/>
                          <a:pt x="12440" y="1257"/>
                        </a:cubicBezTo>
                        <a:lnTo>
                          <a:pt x="12373" y="1325"/>
                        </a:lnTo>
                        <a:lnTo>
                          <a:pt x="12305" y="1370"/>
                        </a:lnTo>
                        <a:lnTo>
                          <a:pt x="12283" y="1370"/>
                        </a:lnTo>
                        <a:cubicBezTo>
                          <a:pt x="12283" y="1370"/>
                          <a:pt x="12260" y="1415"/>
                          <a:pt x="12260" y="1415"/>
                        </a:cubicBezTo>
                        <a:lnTo>
                          <a:pt x="12216" y="1415"/>
                        </a:lnTo>
                        <a:cubicBezTo>
                          <a:pt x="12216" y="1415"/>
                          <a:pt x="12036" y="1504"/>
                          <a:pt x="12036" y="1504"/>
                        </a:cubicBezTo>
                        <a:lnTo>
                          <a:pt x="11879" y="1572"/>
                        </a:lnTo>
                        <a:lnTo>
                          <a:pt x="11699" y="1639"/>
                        </a:lnTo>
                        <a:lnTo>
                          <a:pt x="11519" y="1707"/>
                        </a:lnTo>
                        <a:lnTo>
                          <a:pt x="11340" y="1774"/>
                        </a:lnTo>
                        <a:lnTo>
                          <a:pt x="11160" y="1841"/>
                        </a:lnTo>
                        <a:lnTo>
                          <a:pt x="10980" y="1909"/>
                        </a:lnTo>
                        <a:lnTo>
                          <a:pt x="10801" y="1954"/>
                        </a:lnTo>
                        <a:lnTo>
                          <a:pt x="10621" y="1998"/>
                        </a:lnTo>
                        <a:lnTo>
                          <a:pt x="10621" y="1998"/>
                        </a:lnTo>
                        <a:lnTo>
                          <a:pt x="10442" y="2043"/>
                        </a:lnTo>
                        <a:lnTo>
                          <a:pt x="10262" y="2088"/>
                        </a:lnTo>
                        <a:lnTo>
                          <a:pt x="10082" y="2133"/>
                        </a:lnTo>
                        <a:lnTo>
                          <a:pt x="9903" y="2178"/>
                        </a:lnTo>
                        <a:lnTo>
                          <a:pt x="9723" y="2223"/>
                        </a:lnTo>
                        <a:lnTo>
                          <a:pt x="9543" y="2268"/>
                        </a:lnTo>
                        <a:lnTo>
                          <a:pt x="9364" y="2313"/>
                        </a:lnTo>
                        <a:lnTo>
                          <a:pt x="9184" y="2358"/>
                        </a:lnTo>
                        <a:lnTo>
                          <a:pt x="9004" y="2403"/>
                        </a:lnTo>
                        <a:lnTo>
                          <a:pt x="9004" y="2403"/>
                        </a:lnTo>
                        <a:cubicBezTo>
                          <a:pt x="9004" y="2403"/>
                          <a:pt x="8847" y="2425"/>
                          <a:pt x="8847" y="2425"/>
                        </a:cubicBezTo>
                        <a:lnTo>
                          <a:pt x="8668" y="2425"/>
                        </a:lnTo>
                        <a:cubicBezTo>
                          <a:pt x="8668" y="2425"/>
                          <a:pt x="8488" y="2470"/>
                          <a:pt x="8488" y="2470"/>
                        </a:cubicBezTo>
                        <a:lnTo>
                          <a:pt x="8308" y="2470"/>
                        </a:lnTo>
                        <a:cubicBezTo>
                          <a:pt x="8308" y="2470"/>
                          <a:pt x="8129" y="2515"/>
                          <a:pt x="8129" y="2515"/>
                        </a:cubicBezTo>
                        <a:lnTo>
                          <a:pt x="7949" y="2515"/>
                        </a:lnTo>
                        <a:cubicBezTo>
                          <a:pt x="7949" y="2515"/>
                          <a:pt x="7769" y="2560"/>
                          <a:pt x="7769" y="2560"/>
                        </a:cubicBezTo>
                        <a:lnTo>
                          <a:pt x="7590" y="2560"/>
                        </a:lnTo>
                        <a:cubicBezTo>
                          <a:pt x="7590" y="2560"/>
                          <a:pt x="7230" y="2605"/>
                          <a:pt x="7230" y="2605"/>
                        </a:cubicBezTo>
                        <a:lnTo>
                          <a:pt x="6871" y="2605"/>
                        </a:lnTo>
                        <a:cubicBezTo>
                          <a:pt x="6871" y="2605"/>
                          <a:pt x="6714" y="2650"/>
                          <a:pt x="6714" y="2650"/>
                        </a:cubicBezTo>
                        <a:lnTo>
                          <a:pt x="6512" y="2650"/>
                        </a:lnTo>
                        <a:cubicBezTo>
                          <a:pt x="6512" y="2650"/>
                          <a:pt x="6153" y="2695"/>
                          <a:pt x="6153" y="2695"/>
                        </a:cubicBezTo>
                        <a:lnTo>
                          <a:pt x="5793" y="2695"/>
                        </a:lnTo>
                        <a:cubicBezTo>
                          <a:pt x="5793" y="2695"/>
                          <a:pt x="5434" y="2717"/>
                          <a:pt x="5434" y="2717"/>
                        </a:cubicBezTo>
                        <a:lnTo>
                          <a:pt x="5075" y="2717"/>
                        </a:lnTo>
                        <a:cubicBezTo>
                          <a:pt x="5075" y="2717"/>
                          <a:pt x="4716" y="2740"/>
                          <a:pt x="4716" y="2740"/>
                        </a:cubicBezTo>
                        <a:lnTo>
                          <a:pt x="4356" y="2740"/>
                        </a:lnTo>
                        <a:cubicBezTo>
                          <a:pt x="4356" y="2740"/>
                          <a:pt x="4019" y="2740"/>
                          <a:pt x="4019" y="2740"/>
                        </a:cubicBezTo>
                        <a:lnTo>
                          <a:pt x="3660" y="2740"/>
                        </a:lnTo>
                        <a:cubicBezTo>
                          <a:pt x="3660" y="2740"/>
                          <a:pt x="2964" y="2740"/>
                          <a:pt x="2964" y="2740"/>
                        </a:cubicBezTo>
                        <a:lnTo>
                          <a:pt x="2268" y="2740"/>
                        </a:lnTo>
                        <a:cubicBezTo>
                          <a:pt x="2268" y="2740"/>
                          <a:pt x="1931" y="2740"/>
                          <a:pt x="1931" y="2740"/>
                        </a:cubicBezTo>
                        <a:lnTo>
                          <a:pt x="1594" y="2740"/>
                        </a:lnTo>
                        <a:cubicBezTo>
                          <a:pt x="1594" y="2740"/>
                          <a:pt x="1257" y="2740"/>
                          <a:pt x="1257" y="2740"/>
                        </a:cubicBezTo>
                        <a:lnTo>
                          <a:pt x="921" y="2740"/>
                        </a:lnTo>
                        <a:cubicBezTo>
                          <a:pt x="921" y="2740"/>
                          <a:pt x="0" y="1796"/>
                          <a:pt x="0" y="1796"/>
                        </a:cubicBezTo>
                        <a:lnTo>
                          <a:pt x="943" y="853"/>
                        </a:lnTo>
                        <a:lnTo>
                          <a:pt x="1302" y="853"/>
                        </a:lnTo>
                        <a:cubicBezTo>
                          <a:pt x="1302" y="853"/>
                          <a:pt x="1662" y="876"/>
                          <a:pt x="1662" y="876"/>
                        </a:cubicBezTo>
                        <a:lnTo>
                          <a:pt x="2021" y="876"/>
                        </a:lnTo>
                        <a:cubicBezTo>
                          <a:pt x="2021" y="876"/>
                          <a:pt x="2380" y="898"/>
                          <a:pt x="2380" y="898"/>
                        </a:cubicBezTo>
                        <a:lnTo>
                          <a:pt x="3076" y="943"/>
                        </a:lnTo>
                        <a:lnTo>
                          <a:pt x="3772" y="988"/>
                        </a:lnTo>
                        <a:lnTo>
                          <a:pt x="4132" y="988"/>
                        </a:lnTo>
                        <a:cubicBezTo>
                          <a:pt x="4132" y="988"/>
                          <a:pt x="4469" y="1033"/>
                          <a:pt x="4469" y="1033"/>
                        </a:cubicBezTo>
                        <a:lnTo>
                          <a:pt x="4805" y="1033"/>
                        </a:lnTo>
                        <a:cubicBezTo>
                          <a:pt x="4805" y="1033"/>
                          <a:pt x="5142" y="1055"/>
                          <a:pt x="5142" y="1055"/>
                        </a:cubicBezTo>
                        <a:lnTo>
                          <a:pt x="5479" y="1055"/>
                        </a:lnTo>
                        <a:cubicBezTo>
                          <a:pt x="5479" y="1055"/>
                          <a:pt x="5816" y="1078"/>
                          <a:pt x="5816" y="1078"/>
                        </a:cubicBezTo>
                        <a:lnTo>
                          <a:pt x="6153" y="1078"/>
                        </a:lnTo>
                        <a:cubicBezTo>
                          <a:pt x="6153" y="1078"/>
                          <a:pt x="6489" y="1078"/>
                          <a:pt x="6489" y="1078"/>
                        </a:cubicBezTo>
                        <a:lnTo>
                          <a:pt x="6692" y="1078"/>
                        </a:lnTo>
                        <a:cubicBezTo>
                          <a:pt x="6692" y="1078"/>
                          <a:pt x="6826" y="1078"/>
                          <a:pt x="6826" y="1078"/>
                        </a:cubicBezTo>
                        <a:lnTo>
                          <a:pt x="7163" y="1078"/>
                        </a:lnTo>
                        <a:cubicBezTo>
                          <a:pt x="7163" y="1078"/>
                          <a:pt x="7500" y="1078"/>
                          <a:pt x="7500" y="1078"/>
                        </a:cubicBezTo>
                        <a:lnTo>
                          <a:pt x="7657" y="1078"/>
                        </a:lnTo>
                        <a:cubicBezTo>
                          <a:pt x="7657" y="1078"/>
                          <a:pt x="7814" y="1078"/>
                          <a:pt x="7814" y="1078"/>
                        </a:cubicBezTo>
                        <a:lnTo>
                          <a:pt x="7994" y="1078"/>
                        </a:lnTo>
                        <a:cubicBezTo>
                          <a:pt x="7994" y="1078"/>
                          <a:pt x="8174" y="1078"/>
                          <a:pt x="8174" y="1078"/>
                        </a:cubicBezTo>
                        <a:lnTo>
                          <a:pt x="8353" y="1078"/>
                        </a:lnTo>
                        <a:cubicBezTo>
                          <a:pt x="8353" y="1078"/>
                          <a:pt x="8510" y="1078"/>
                          <a:pt x="8510" y="1078"/>
                        </a:cubicBezTo>
                        <a:lnTo>
                          <a:pt x="8668" y="1078"/>
                        </a:lnTo>
                        <a:cubicBezTo>
                          <a:pt x="8668" y="1078"/>
                          <a:pt x="8825" y="1078"/>
                          <a:pt x="8825" y="1078"/>
                        </a:cubicBezTo>
                        <a:lnTo>
                          <a:pt x="9004" y="1078"/>
                        </a:lnTo>
                        <a:cubicBezTo>
                          <a:pt x="9004" y="1078"/>
                          <a:pt x="9162" y="1078"/>
                          <a:pt x="9162" y="1078"/>
                        </a:cubicBezTo>
                        <a:lnTo>
                          <a:pt x="9319" y="1078"/>
                        </a:lnTo>
                        <a:cubicBezTo>
                          <a:pt x="9319" y="1078"/>
                          <a:pt x="9498" y="1055"/>
                          <a:pt x="9498" y="1055"/>
                        </a:cubicBezTo>
                        <a:lnTo>
                          <a:pt x="9656" y="1055"/>
                        </a:lnTo>
                        <a:cubicBezTo>
                          <a:pt x="9656" y="1055"/>
                          <a:pt x="9813" y="1033"/>
                          <a:pt x="9813" y="1033"/>
                        </a:cubicBezTo>
                        <a:lnTo>
                          <a:pt x="9970" y="1033"/>
                        </a:lnTo>
                        <a:cubicBezTo>
                          <a:pt x="9970" y="1033"/>
                          <a:pt x="10127" y="988"/>
                          <a:pt x="10127" y="988"/>
                        </a:cubicBezTo>
                        <a:lnTo>
                          <a:pt x="10284" y="988"/>
                        </a:lnTo>
                        <a:cubicBezTo>
                          <a:pt x="10284" y="988"/>
                          <a:pt x="10284" y="966"/>
                          <a:pt x="10284" y="966"/>
                        </a:cubicBezTo>
                        <a:lnTo>
                          <a:pt x="10442" y="966"/>
                        </a:lnTo>
                        <a:cubicBezTo>
                          <a:pt x="10442" y="966"/>
                          <a:pt x="10599" y="921"/>
                          <a:pt x="10599" y="921"/>
                        </a:cubicBezTo>
                        <a:lnTo>
                          <a:pt x="10756" y="921"/>
                        </a:lnTo>
                        <a:cubicBezTo>
                          <a:pt x="10756" y="921"/>
                          <a:pt x="10913" y="876"/>
                          <a:pt x="10913" y="876"/>
                        </a:cubicBezTo>
                        <a:lnTo>
                          <a:pt x="11048" y="876"/>
                        </a:lnTo>
                        <a:cubicBezTo>
                          <a:pt x="11048" y="876"/>
                          <a:pt x="10936" y="808"/>
                          <a:pt x="10936" y="808"/>
                        </a:cubicBezTo>
                        <a:lnTo>
                          <a:pt x="10823" y="763"/>
                        </a:lnTo>
                        <a:lnTo>
                          <a:pt x="10711" y="719"/>
                        </a:lnTo>
                        <a:lnTo>
                          <a:pt x="10599" y="674"/>
                        </a:lnTo>
                        <a:lnTo>
                          <a:pt x="10486" y="629"/>
                        </a:lnTo>
                        <a:lnTo>
                          <a:pt x="10374" y="584"/>
                        </a:lnTo>
                        <a:lnTo>
                          <a:pt x="10284" y="539"/>
                        </a:lnTo>
                        <a:lnTo>
                          <a:pt x="10195" y="539"/>
                        </a:lnTo>
                        <a:cubicBezTo>
                          <a:pt x="10195" y="539"/>
                          <a:pt x="10105" y="472"/>
                          <a:pt x="10105" y="472"/>
                        </a:cubicBezTo>
                        <a:lnTo>
                          <a:pt x="10037" y="472"/>
                        </a:lnTo>
                        <a:cubicBezTo>
                          <a:pt x="10037" y="472"/>
                          <a:pt x="9970" y="427"/>
                          <a:pt x="9970" y="427"/>
                        </a:cubicBezTo>
                        <a:lnTo>
                          <a:pt x="9970" y="427"/>
                        </a:lnTo>
                        <a:cubicBezTo>
                          <a:pt x="9970" y="427"/>
                          <a:pt x="9925" y="427"/>
                          <a:pt x="9925" y="427"/>
                        </a:cubicBezTo>
                        <a:lnTo>
                          <a:pt x="9835" y="427"/>
                        </a:lnTo>
                        <a:cubicBezTo>
                          <a:pt x="9835" y="427"/>
                          <a:pt x="9813" y="427"/>
                          <a:pt x="9813" y="427"/>
                        </a:cubicBezTo>
                        <a:lnTo>
                          <a:pt x="9790" y="427"/>
                        </a:lnTo>
                        <a:cubicBezTo>
                          <a:pt x="9790" y="427"/>
                          <a:pt x="9790" y="404"/>
                          <a:pt x="9790" y="404"/>
                        </a:cubicBezTo>
                        <a:lnTo>
                          <a:pt x="9790" y="404"/>
                        </a:lnTo>
                        <a:cubicBezTo>
                          <a:pt x="9790" y="404"/>
                          <a:pt x="9745" y="359"/>
                          <a:pt x="9745" y="359"/>
                        </a:cubicBezTo>
                        <a:lnTo>
                          <a:pt x="9745" y="359"/>
                        </a:lnTo>
                        <a:cubicBezTo>
                          <a:pt x="9745" y="359"/>
                          <a:pt x="9745" y="314"/>
                          <a:pt x="9745" y="314"/>
                        </a:cubicBezTo>
                        <a:lnTo>
                          <a:pt x="9745" y="314"/>
                        </a:lnTo>
                        <a:cubicBezTo>
                          <a:pt x="9745" y="314"/>
                          <a:pt x="9745" y="247"/>
                          <a:pt x="9745" y="247"/>
                        </a:cubicBezTo>
                        <a:lnTo>
                          <a:pt x="9745" y="247"/>
                        </a:lnTo>
                        <a:cubicBezTo>
                          <a:pt x="9745" y="247"/>
                          <a:pt x="9745" y="202"/>
                          <a:pt x="9745" y="202"/>
                        </a:cubicBezTo>
                        <a:lnTo>
                          <a:pt x="9745" y="202"/>
                        </a:lnTo>
                        <a:cubicBezTo>
                          <a:pt x="9745" y="202"/>
                          <a:pt x="9745" y="135"/>
                          <a:pt x="9745" y="135"/>
                        </a:cubicBezTo>
                        <a:lnTo>
                          <a:pt x="9745" y="135"/>
                        </a:lnTo>
                        <a:cubicBezTo>
                          <a:pt x="9745" y="135"/>
                          <a:pt x="9745" y="67"/>
                          <a:pt x="9745" y="67"/>
                        </a:cubicBezTo>
                        <a:lnTo>
                          <a:pt x="9745" y="67"/>
                        </a:lnTo>
                        <a:cubicBezTo>
                          <a:pt x="9745" y="67"/>
                          <a:pt x="9768" y="45"/>
                          <a:pt x="9768" y="45"/>
                        </a:cubicBezTo>
                        <a:lnTo>
                          <a:pt x="9790" y="45"/>
                        </a:lnTo>
                        <a:cubicBezTo>
                          <a:pt x="9790" y="45"/>
                          <a:pt x="9813" y="0"/>
                          <a:pt x="9813" y="0"/>
                        </a:cubicBezTo>
                        <a:lnTo>
                          <a:pt x="9835" y="0"/>
                        </a:lnTo>
                        <a:cubicBezTo>
                          <a:pt x="9835" y="0"/>
                          <a:pt x="9880" y="0"/>
                          <a:pt x="9880" y="0"/>
                        </a:cubicBezTo>
                        <a:lnTo>
                          <a:pt x="9880" y="0"/>
                        </a:lnTo>
                        <a:close/>
                        <a:moveTo>
                          <a:pt x="11834" y="1168"/>
                        </a:moveTo>
                        <a:lnTo>
                          <a:pt x="11834" y="1168"/>
                        </a:lnTo>
                        <a:cubicBezTo>
                          <a:pt x="11834" y="1168"/>
                          <a:pt x="11834" y="1168"/>
                          <a:pt x="11834" y="1168"/>
                        </a:cubicBezTo>
                        <a:lnTo>
                          <a:pt x="11834" y="1168"/>
                        </a:lnTo>
                        <a:cubicBezTo>
                          <a:pt x="11834" y="1168"/>
                          <a:pt x="11811" y="1168"/>
                          <a:pt x="11811" y="1168"/>
                        </a:cubicBezTo>
                        <a:lnTo>
                          <a:pt x="11811" y="1168"/>
                        </a:lnTo>
                        <a:cubicBezTo>
                          <a:pt x="11811" y="1168"/>
                          <a:pt x="11789" y="1168"/>
                          <a:pt x="11789" y="1168"/>
                        </a:cubicBezTo>
                        <a:lnTo>
                          <a:pt x="11811" y="1168"/>
                        </a:lnTo>
                        <a:cubicBezTo>
                          <a:pt x="11811" y="1168"/>
                          <a:pt x="11811" y="1168"/>
                          <a:pt x="11811" y="1168"/>
                        </a:cubicBezTo>
                        <a:lnTo>
                          <a:pt x="11834" y="1168"/>
                        </a:lnTo>
                        <a:cubicBezTo>
                          <a:pt x="11834" y="1168"/>
                          <a:pt x="11834" y="1168"/>
                          <a:pt x="11834" y="1168"/>
                        </a:cubicBezTo>
                        <a:lnTo>
                          <a:pt x="11834" y="1168"/>
                        </a:lnTo>
                        <a:close/>
                        <a:moveTo>
                          <a:pt x="11811" y="1145"/>
                        </a:moveTo>
                        <a:lnTo>
                          <a:pt x="11811" y="1145"/>
                        </a:lnTo>
                        <a:cubicBezTo>
                          <a:pt x="11811" y="1145"/>
                          <a:pt x="11811" y="1145"/>
                          <a:pt x="11811" y="1145"/>
                        </a:cubicBezTo>
                        <a:lnTo>
                          <a:pt x="11811" y="1145"/>
                        </a:lnTo>
                        <a:close/>
                        <a:moveTo>
                          <a:pt x="11811" y="1145"/>
                        </a:moveTo>
                        <a:lnTo>
                          <a:pt x="11811" y="1145"/>
                        </a:lnTo>
                        <a:cubicBezTo>
                          <a:pt x="11811" y="1145"/>
                          <a:pt x="11811" y="1145"/>
                          <a:pt x="11811" y="1145"/>
                        </a:cubicBezTo>
                        <a:lnTo>
                          <a:pt x="11811" y="1145"/>
                        </a:lnTo>
                        <a:close/>
                        <a:moveTo>
                          <a:pt x="10240" y="225"/>
                        </a:moveTo>
                        <a:lnTo>
                          <a:pt x="10240" y="225"/>
                        </a:lnTo>
                        <a:cubicBezTo>
                          <a:pt x="10240" y="225"/>
                          <a:pt x="10240" y="225"/>
                          <a:pt x="10240" y="225"/>
                        </a:cubicBezTo>
                        <a:lnTo>
                          <a:pt x="10240" y="225"/>
                        </a:lnTo>
                        <a:close/>
                        <a:moveTo>
                          <a:pt x="10195" y="112"/>
                        </a:moveTo>
                        <a:lnTo>
                          <a:pt x="10195" y="112"/>
                        </a:lnTo>
                        <a:cubicBezTo>
                          <a:pt x="10195" y="112"/>
                          <a:pt x="10195" y="112"/>
                          <a:pt x="10195" y="112"/>
                        </a:cubicBezTo>
                        <a:lnTo>
                          <a:pt x="10195" y="112"/>
                        </a:lnTo>
                        <a:close/>
                        <a:moveTo>
                          <a:pt x="10195" y="112"/>
                        </a:moveTo>
                        <a:lnTo>
                          <a:pt x="10195" y="112"/>
                        </a:lnTo>
                        <a:cubicBezTo>
                          <a:pt x="10195" y="112"/>
                          <a:pt x="10195" y="112"/>
                          <a:pt x="10195" y="112"/>
                        </a:cubicBezTo>
                        <a:lnTo>
                          <a:pt x="10195" y="112"/>
                        </a:lnTo>
                        <a:cubicBezTo>
                          <a:pt x="10195" y="112"/>
                          <a:pt x="10195" y="112"/>
                          <a:pt x="10195" y="112"/>
                        </a:cubicBezTo>
                        <a:lnTo>
                          <a:pt x="10195" y="112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任意多边形: 形状 75">
                    <a:extLst>
                      <a:ext uri="{FF2B5EF4-FFF2-40B4-BE49-F238E27FC236}">
                        <a16:creationId xmlns:a16="http://schemas.microsoft.com/office/drawing/2014/main" id="{5FA1ACE6-30F2-D903-AFA2-8F6C5202E4C4}"/>
                      </a:ext>
                    </a:extLst>
                  </p:cNvPr>
                  <p:cNvSpPr/>
                  <p:nvPr/>
                </p:nvSpPr>
                <p:spPr>
                  <a:xfrm>
                    <a:off x="10024722" y="4928775"/>
                    <a:ext cx="10464" cy="2604"/>
                  </a:xfrm>
                  <a:custGeom>
                    <a:avLst/>
                    <a:gdLst>
                      <a:gd name="connsiteX0" fmla="*/ 9768 w 10464"/>
                      <a:gd name="connsiteY0" fmla="*/ 741 h 2604"/>
                      <a:gd name="connsiteX1" fmla="*/ 9768 w 10464"/>
                      <a:gd name="connsiteY1" fmla="*/ 674 h 2604"/>
                      <a:gd name="connsiteX2" fmla="*/ 9723 w 10464"/>
                      <a:gd name="connsiteY2" fmla="*/ 606 h 2604"/>
                      <a:gd name="connsiteX3" fmla="*/ 9723 w 10464"/>
                      <a:gd name="connsiteY3" fmla="*/ 606 h 2604"/>
                      <a:gd name="connsiteX4" fmla="*/ 9701 w 10464"/>
                      <a:gd name="connsiteY4" fmla="*/ 539 h 2604"/>
                      <a:gd name="connsiteX5" fmla="*/ 9701 w 10464"/>
                      <a:gd name="connsiteY5" fmla="*/ 539 h 2604"/>
                      <a:gd name="connsiteX6" fmla="*/ 9678 w 10464"/>
                      <a:gd name="connsiteY6" fmla="*/ 494 h 2604"/>
                      <a:gd name="connsiteX7" fmla="*/ 9678 w 10464"/>
                      <a:gd name="connsiteY7" fmla="*/ 494 h 2604"/>
                      <a:gd name="connsiteX8" fmla="*/ 9656 w 10464"/>
                      <a:gd name="connsiteY8" fmla="*/ 449 h 2604"/>
                      <a:gd name="connsiteX9" fmla="*/ 9656 w 10464"/>
                      <a:gd name="connsiteY9" fmla="*/ 449 h 2604"/>
                      <a:gd name="connsiteX10" fmla="*/ 9633 w 10464"/>
                      <a:gd name="connsiteY10" fmla="*/ 404 h 2604"/>
                      <a:gd name="connsiteX11" fmla="*/ 9633 w 10464"/>
                      <a:gd name="connsiteY11" fmla="*/ 404 h 2604"/>
                      <a:gd name="connsiteX12" fmla="*/ 9633 w 10464"/>
                      <a:gd name="connsiteY12" fmla="*/ 404 h 2604"/>
                      <a:gd name="connsiteX13" fmla="*/ 9633 w 10464"/>
                      <a:gd name="connsiteY13" fmla="*/ 404 h 2604"/>
                      <a:gd name="connsiteX14" fmla="*/ 9633 w 10464"/>
                      <a:gd name="connsiteY14" fmla="*/ 404 h 2604"/>
                      <a:gd name="connsiteX15" fmla="*/ 9498 w 10464"/>
                      <a:gd name="connsiteY15" fmla="*/ 449 h 2604"/>
                      <a:gd name="connsiteX16" fmla="*/ 9409 w 10464"/>
                      <a:gd name="connsiteY16" fmla="*/ 202 h 2604"/>
                      <a:gd name="connsiteX17" fmla="*/ 9409 w 10464"/>
                      <a:gd name="connsiteY17" fmla="*/ 202 h 2604"/>
                      <a:gd name="connsiteX18" fmla="*/ 9431 w 10464"/>
                      <a:gd name="connsiteY18" fmla="*/ 135 h 2604"/>
                      <a:gd name="connsiteX19" fmla="*/ 9431 w 10464"/>
                      <a:gd name="connsiteY19" fmla="*/ 135 h 2604"/>
                      <a:gd name="connsiteX20" fmla="*/ 9431 w 10464"/>
                      <a:gd name="connsiteY20" fmla="*/ 90 h 2604"/>
                      <a:gd name="connsiteX21" fmla="*/ 9476 w 10464"/>
                      <a:gd name="connsiteY21" fmla="*/ 90 h 2604"/>
                      <a:gd name="connsiteX22" fmla="*/ 9521 w 10464"/>
                      <a:gd name="connsiteY22" fmla="*/ 22 h 2604"/>
                      <a:gd name="connsiteX23" fmla="*/ 9566 w 10464"/>
                      <a:gd name="connsiteY23" fmla="*/ 22 h 2604"/>
                      <a:gd name="connsiteX24" fmla="*/ 9611 w 10464"/>
                      <a:gd name="connsiteY24" fmla="*/ 0 h 2604"/>
                      <a:gd name="connsiteX25" fmla="*/ 9656 w 10464"/>
                      <a:gd name="connsiteY25" fmla="*/ 0 h 2604"/>
                      <a:gd name="connsiteX26" fmla="*/ 9701 w 10464"/>
                      <a:gd name="connsiteY26" fmla="*/ 0 h 2604"/>
                      <a:gd name="connsiteX27" fmla="*/ 9745 w 10464"/>
                      <a:gd name="connsiteY27" fmla="*/ 0 h 2604"/>
                      <a:gd name="connsiteX28" fmla="*/ 9790 w 10464"/>
                      <a:gd name="connsiteY28" fmla="*/ 22 h 2604"/>
                      <a:gd name="connsiteX29" fmla="*/ 9813 w 10464"/>
                      <a:gd name="connsiteY29" fmla="*/ 22 h 2604"/>
                      <a:gd name="connsiteX30" fmla="*/ 9835 w 10464"/>
                      <a:gd name="connsiteY30" fmla="*/ 67 h 2604"/>
                      <a:gd name="connsiteX31" fmla="*/ 9858 w 10464"/>
                      <a:gd name="connsiteY31" fmla="*/ 67 h 2604"/>
                      <a:gd name="connsiteX32" fmla="*/ 9880 w 10464"/>
                      <a:gd name="connsiteY32" fmla="*/ 112 h 2604"/>
                      <a:gd name="connsiteX33" fmla="*/ 9903 w 10464"/>
                      <a:gd name="connsiteY33" fmla="*/ 112 h 2604"/>
                      <a:gd name="connsiteX34" fmla="*/ 9948 w 10464"/>
                      <a:gd name="connsiteY34" fmla="*/ 202 h 2604"/>
                      <a:gd name="connsiteX35" fmla="*/ 9993 w 10464"/>
                      <a:gd name="connsiteY35" fmla="*/ 269 h 2604"/>
                      <a:gd name="connsiteX36" fmla="*/ 10037 w 10464"/>
                      <a:gd name="connsiteY36" fmla="*/ 337 h 2604"/>
                      <a:gd name="connsiteX37" fmla="*/ 10082 w 10464"/>
                      <a:gd name="connsiteY37" fmla="*/ 404 h 2604"/>
                      <a:gd name="connsiteX38" fmla="*/ 10127 w 10464"/>
                      <a:gd name="connsiteY38" fmla="*/ 472 h 2604"/>
                      <a:gd name="connsiteX39" fmla="*/ 10172 w 10464"/>
                      <a:gd name="connsiteY39" fmla="*/ 539 h 2604"/>
                      <a:gd name="connsiteX40" fmla="*/ 10217 w 10464"/>
                      <a:gd name="connsiteY40" fmla="*/ 606 h 2604"/>
                      <a:gd name="connsiteX41" fmla="*/ 10262 w 10464"/>
                      <a:gd name="connsiteY41" fmla="*/ 696 h 2604"/>
                      <a:gd name="connsiteX42" fmla="*/ 10262 w 10464"/>
                      <a:gd name="connsiteY42" fmla="*/ 763 h 2604"/>
                      <a:gd name="connsiteX43" fmla="*/ 10307 w 10464"/>
                      <a:gd name="connsiteY43" fmla="*/ 763 h 2604"/>
                      <a:gd name="connsiteX44" fmla="*/ 10307 w 10464"/>
                      <a:gd name="connsiteY44" fmla="*/ 853 h 2604"/>
                      <a:gd name="connsiteX45" fmla="*/ 10374 w 10464"/>
                      <a:gd name="connsiteY45" fmla="*/ 943 h 2604"/>
                      <a:gd name="connsiteX46" fmla="*/ 10374 w 10464"/>
                      <a:gd name="connsiteY46" fmla="*/ 1033 h 2604"/>
                      <a:gd name="connsiteX47" fmla="*/ 10419 w 10464"/>
                      <a:gd name="connsiteY47" fmla="*/ 1123 h 2604"/>
                      <a:gd name="connsiteX48" fmla="*/ 10419 w 10464"/>
                      <a:gd name="connsiteY48" fmla="*/ 1213 h 2604"/>
                      <a:gd name="connsiteX49" fmla="*/ 10464 w 10464"/>
                      <a:gd name="connsiteY49" fmla="*/ 1302 h 2604"/>
                      <a:gd name="connsiteX50" fmla="*/ 10464 w 10464"/>
                      <a:gd name="connsiteY50" fmla="*/ 1392 h 2604"/>
                      <a:gd name="connsiteX51" fmla="*/ 10464 w 10464"/>
                      <a:gd name="connsiteY51" fmla="*/ 1437 h 2604"/>
                      <a:gd name="connsiteX52" fmla="*/ 10464 w 10464"/>
                      <a:gd name="connsiteY52" fmla="*/ 1572 h 2604"/>
                      <a:gd name="connsiteX53" fmla="*/ 10464 w 10464"/>
                      <a:gd name="connsiteY53" fmla="*/ 1617 h 2604"/>
                      <a:gd name="connsiteX54" fmla="*/ 10464 w 10464"/>
                      <a:gd name="connsiteY54" fmla="*/ 1662 h 2604"/>
                      <a:gd name="connsiteX55" fmla="*/ 10442 w 10464"/>
                      <a:gd name="connsiteY55" fmla="*/ 1707 h 2604"/>
                      <a:gd name="connsiteX56" fmla="*/ 10442 w 10464"/>
                      <a:gd name="connsiteY56" fmla="*/ 1751 h 2604"/>
                      <a:gd name="connsiteX57" fmla="*/ 10397 w 10464"/>
                      <a:gd name="connsiteY57" fmla="*/ 1796 h 2604"/>
                      <a:gd name="connsiteX58" fmla="*/ 10397 w 10464"/>
                      <a:gd name="connsiteY58" fmla="*/ 1841 h 2604"/>
                      <a:gd name="connsiteX59" fmla="*/ 10329 w 10464"/>
                      <a:gd name="connsiteY59" fmla="*/ 1886 h 2604"/>
                      <a:gd name="connsiteX60" fmla="*/ 10284 w 10464"/>
                      <a:gd name="connsiteY60" fmla="*/ 1931 h 2604"/>
                      <a:gd name="connsiteX61" fmla="*/ 10240 w 10464"/>
                      <a:gd name="connsiteY61" fmla="*/ 1976 h 2604"/>
                      <a:gd name="connsiteX62" fmla="*/ 10172 w 10464"/>
                      <a:gd name="connsiteY62" fmla="*/ 1976 h 2604"/>
                      <a:gd name="connsiteX63" fmla="*/ 10105 w 10464"/>
                      <a:gd name="connsiteY63" fmla="*/ 2021 h 2604"/>
                      <a:gd name="connsiteX64" fmla="*/ 10060 w 10464"/>
                      <a:gd name="connsiteY64" fmla="*/ 2021 h 2604"/>
                      <a:gd name="connsiteX65" fmla="*/ 10060 w 10464"/>
                      <a:gd name="connsiteY65" fmla="*/ 2021 h 2604"/>
                      <a:gd name="connsiteX66" fmla="*/ 9790 w 10464"/>
                      <a:gd name="connsiteY66" fmla="*/ 2111 h 2604"/>
                      <a:gd name="connsiteX67" fmla="*/ 9521 w 10464"/>
                      <a:gd name="connsiteY67" fmla="*/ 2223 h 2604"/>
                      <a:gd name="connsiteX68" fmla="*/ 9521 w 10464"/>
                      <a:gd name="connsiteY68" fmla="*/ 2223 h 2604"/>
                      <a:gd name="connsiteX69" fmla="*/ 9251 w 10464"/>
                      <a:gd name="connsiteY69" fmla="*/ 2313 h 2604"/>
                      <a:gd name="connsiteX70" fmla="*/ 8960 w 10464"/>
                      <a:gd name="connsiteY70" fmla="*/ 2425 h 2604"/>
                      <a:gd name="connsiteX71" fmla="*/ 8960 w 10464"/>
                      <a:gd name="connsiteY71" fmla="*/ 2425 h 2604"/>
                      <a:gd name="connsiteX72" fmla="*/ 8690 w 10464"/>
                      <a:gd name="connsiteY72" fmla="*/ 2470 h 2604"/>
                      <a:gd name="connsiteX73" fmla="*/ 8398 w 10464"/>
                      <a:gd name="connsiteY73" fmla="*/ 2470 h 2604"/>
                      <a:gd name="connsiteX74" fmla="*/ 8106 w 10464"/>
                      <a:gd name="connsiteY74" fmla="*/ 2537 h 2604"/>
                      <a:gd name="connsiteX75" fmla="*/ 7814 w 10464"/>
                      <a:gd name="connsiteY75" fmla="*/ 2537 h 2604"/>
                      <a:gd name="connsiteX76" fmla="*/ 7522 w 10464"/>
                      <a:gd name="connsiteY76" fmla="*/ 2582 h 2604"/>
                      <a:gd name="connsiteX77" fmla="*/ 7230 w 10464"/>
                      <a:gd name="connsiteY77" fmla="*/ 2582 h 2604"/>
                      <a:gd name="connsiteX78" fmla="*/ 7028 w 10464"/>
                      <a:gd name="connsiteY78" fmla="*/ 2605 h 2604"/>
                      <a:gd name="connsiteX79" fmla="*/ 6939 w 10464"/>
                      <a:gd name="connsiteY79" fmla="*/ 2605 h 2604"/>
                      <a:gd name="connsiteX80" fmla="*/ 6647 w 10464"/>
                      <a:gd name="connsiteY80" fmla="*/ 2605 h 2604"/>
                      <a:gd name="connsiteX81" fmla="*/ 6355 w 10464"/>
                      <a:gd name="connsiteY81" fmla="*/ 2605 h 2604"/>
                      <a:gd name="connsiteX82" fmla="*/ 6063 w 10464"/>
                      <a:gd name="connsiteY82" fmla="*/ 2605 h 2604"/>
                      <a:gd name="connsiteX83" fmla="*/ 5771 w 10464"/>
                      <a:gd name="connsiteY83" fmla="*/ 2605 h 2604"/>
                      <a:gd name="connsiteX84" fmla="*/ 5479 w 10464"/>
                      <a:gd name="connsiteY84" fmla="*/ 2605 h 2604"/>
                      <a:gd name="connsiteX85" fmla="*/ 4895 w 10464"/>
                      <a:gd name="connsiteY85" fmla="*/ 2605 h 2604"/>
                      <a:gd name="connsiteX86" fmla="*/ 4334 w 10464"/>
                      <a:gd name="connsiteY86" fmla="*/ 2605 h 2604"/>
                      <a:gd name="connsiteX87" fmla="*/ 3166 w 10464"/>
                      <a:gd name="connsiteY87" fmla="*/ 2605 h 2604"/>
                      <a:gd name="connsiteX88" fmla="*/ 2605 w 10464"/>
                      <a:gd name="connsiteY88" fmla="*/ 2605 h 2604"/>
                      <a:gd name="connsiteX89" fmla="*/ 2335 w 10464"/>
                      <a:gd name="connsiteY89" fmla="*/ 2605 h 2604"/>
                      <a:gd name="connsiteX90" fmla="*/ 2066 w 10464"/>
                      <a:gd name="connsiteY90" fmla="*/ 2605 h 2604"/>
                      <a:gd name="connsiteX91" fmla="*/ 1796 w 10464"/>
                      <a:gd name="connsiteY91" fmla="*/ 2605 h 2604"/>
                      <a:gd name="connsiteX92" fmla="*/ 1527 w 10464"/>
                      <a:gd name="connsiteY92" fmla="*/ 2605 h 2604"/>
                      <a:gd name="connsiteX93" fmla="*/ 1257 w 10464"/>
                      <a:gd name="connsiteY93" fmla="*/ 2605 h 2604"/>
                      <a:gd name="connsiteX94" fmla="*/ 1033 w 10464"/>
                      <a:gd name="connsiteY94" fmla="*/ 2605 h 2604"/>
                      <a:gd name="connsiteX95" fmla="*/ 988 w 10464"/>
                      <a:gd name="connsiteY95" fmla="*/ 2605 h 2604"/>
                      <a:gd name="connsiteX96" fmla="*/ 0 w 10464"/>
                      <a:gd name="connsiteY96" fmla="*/ 1594 h 2604"/>
                      <a:gd name="connsiteX97" fmla="*/ 1011 w 10464"/>
                      <a:gd name="connsiteY97" fmla="*/ 606 h 2604"/>
                      <a:gd name="connsiteX98" fmla="*/ 1055 w 10464"/>
                      <a:gd name="connsiteY98" fmla="*/ 606 h 2604"/>
                      <a:gd name="connsiteX99" fmla="*/ 1280 w 10464"/>
                      <a:gd name="connsiteY99" fmla="*/ 606 h 2604"/>
                      <a:gd name="connsiteX100" fmla="*/ 1572 w 10464"/>
                      <a:gd name="connsiteY100" fmla="*/ 606 h 2604"/>
                      <a:gd name="connsiteX101" fmla="*/ 1864 w 10464"/>
                      <a:gd name="connsiteY101" fmla="*/ 629 h 2604"/>
                      <a:gd name="connsiteX102" fmla="*/ 2156 w 10464"/>
                      <a:gd name="connsiteY102" fmla="*/ 629 h 2604"/>
                      <a:gd name="connsiteX103" fmla="*/ 2448 w 10464"/>
                      <a:gd name="connsiteY103" fmla="*/ 674 h 2604"/>
                      <a:gd name="connsiteX104" fmla="*/ 2739 w 10464"/>
                      <a:gd name="connsiteY104" fmla="*/ 674 h 2604"/>
                      <a:gd name="connsiteX105" fmla="*/ 3323 w 10464"/>
                      <a:gd name="connsiteY105" fmla="*/ 741 h 2604"/>
                      <a:gd name="connsiteX106" fmla="*/ 4469 w 10464"/>
                      <a:gd name="connsiteY106" fmla="*/ 831 h 2604"/>
                      <a:gd name="connsiteX107" fmla="*/ 4469 w 10464"/>
                      <a:gd name="connsiteY107" fmla="*/ 831 h 2604"/>
                      <a:gd name="connsiteX108" fmla="*/ 5030 w 10464"/>
                      <a:gd name="connsiteY108" fmla="*/ 876 h 2604"/>
                      <a:gd name="connsiteX109" fmla="*/ 5591 w 10464"/>
                      <a:gd name="connsiteY109" fmla="*/ 921 h 2604"/>
                      <a:gd name="connsiteX110" fmla="*/ 5883 w 10464"/>
                      <a:gd name="connsiteY110" fmla="*/ 921 h 2604"/>
                      <a:gd name="connsiteX111" fmla="*/ 6175 w 10464"/>
                      <a:gd name="connsiteY111" fmla="*/ 966 h 2604"/>
                      <a:gd name="connsiteX112" fmla="*/ 6467 w 10464"/>
                      <a:gd name="connsiteY112" fmla="*/ 966 h 2604"/>
                      <a:gd name="connsiteX113" fmla="*/ 6759 w 10464"/>
                      <a:gd name="connsiteY113" fmla="*/ 1011 h 2604"/>
                      <a:gd name="connsiteX114" fmla="*/ 7051 w 10464"/>
                      <a:gd name="connsiteY114" fmla="*/ 1011 h 2604"/>
                      <a:gd name="connsiteX115" fmla="*/ 7141 w 10464"/>
                      <a:gd name="connsiteY115" fmla="*/ 1011 h 2604"/>
                      <a:gd name="connsiteX116" fmla="*/ 7320 w 10464"/>
                      <a:gd name="connsiteY116" fmla="*/ 1011 h 2604"/>
                      <a:gd name="connsiteX117" fmla="*/ 7590 w 10464"/>
                      <a:gd name="connsiteY117" fmla="*/ 1033 h 2604"/>
                      <a:gd name="connsiteX118" fmla="*/ 7859 w 10464"/>
                      <a:gd name="connsiteY118" fmla="*/ 1033 h 2604"/>
                      <a:gd name="connsiteX119" fmla="*/ 8129 w 10464"/>
                      <a:gd name="connsiteY119" fmla="*/ 1033 h 2604"/>
                      <a:gd name="connsiteX120" fmla="*/ 8398 w 10464"/>
                      <a:gd name="connsiteY120" fmla="*/ 1033 h 2604"/>
                      <a:gd name="connsiteX121" fmla="*/ 8668 w 10464"/>
                      <a:gd name="connsiteY121" fmla="*/ 1033 h 2604"/>
                      <a:gd name="connsiteX122" fmla="*/ 8937 w 10464"/>
                      <a:gd name="connsiteY122" fmla="*/ 1033 h 2604"/>
                      <a:gd name="connsiteX123" fmla="*/ 8937 w 10464"/>
                      <a:gd name="connsiteY123" fmla="*/ 1033 h 2604"/>
                      <a:gd name="connsiteX124" fmla="*/ 9207 w 10464"/>
                      <a:gd name="connsiteY124" fmla="*/ 1100 h 2604"/>
                      <a:gd name="connsiteX125" fmla="*/ 9476 w 10464"/>
                      <a:gd name="connsiteY125" fmla="*/ 1145 h 2604"/>
                      <a:gd name="connsiteX126" fmla="*/ 9745 w 10464"/>
                      <a:gd name="connsiteY126" fmla="*/ 1190 h 2604"/>
                      <a:gd name="connsiteX127" fmla="*/ 9948 w 10464"/>
                      <a:gd name="connsiteY127" fmla="*/ 1190 h 2604"/>
                      <a:gd name="connsiteX128" fmla="*/ 9948 w 10464"/>
                      <a:gd name="connsiteY128" fmla="*/ 1190 h 2604"/>
                      <a:gd name="connsiteX129" fmla="*/ 9948 w 10464"/>
                      <a:gd name="connsiteY129" fmla="*/ 1190 h 2604"/>
                      <a:gd name="connsiteX130" fmla="*/ 9948 w 10464"/>
                      <a:gd name="connsiteY130" fmla="*/ 1145 h 2604"/>
                      <a:gd name="connsiteX131" fmla="*/ 9948 w 10464"/>
                      <a:gd name="connsiteY131" fmla="*/ 1145 h 2604"/>
                      <a:gd name="connsiteX132" fmla="*/ 9948 w 10464"/>
                      <a:gd name="connsiteY132" fmla="*/ 1078 h 2604"/>
                      <a:gd name="connsiteX133" fmla="*/ 9948 w 10464"/>
                      <a:gd name="connsiteY133" fmla="*/ 1078 h 2604"/>
                      <a:gd name="connsiteX134" fmla="*/ 9948 w 10464"/>
                      <a:gd name="connsiteY134" fmla="*/ 1011 h 2604"/>
                      <a:gd name="connsiteX135" fmla="*/ 9948 w 10464"/>
                      <a:gd name="connsiteY135" fmla="*/ 1011 h 2604"/>
                      <a:gd name="connsiteX136" fmla="*/ 9948 w 10464"/>
                      <a:gd name="connsiteY136" fmla="*/ 943 h 2604"/>
                      <a:gd name="connsiteX137" fmla="*/ 9948 w 10464"/>
                      <a:gd name="connsiteY137" fmla="*/ 876 h 2604"/>
                      <a:gd name="connsiteX138" fmla="*/ 9948 w 10464"/>
                      <a:gd name="connsiteY138" fmla="*/ 876 h 2604"/>
                      <a:gd name="connsiteX139" fmla="*/ 9948 w 10464"/>
                      <a:gd name="connsiteY139" fmla="*/ 808 h 2604"/>
                      <a:gd name="connsiteX140" fmla="*/ 9948 w 10464"/>
                      <a:gd name="connsiteY140" fmla="*/ 808 h 2604"/>
                      <a:gd name="connsiteX141" fmla="*/ 9948 w 10464"/>
                      <a:gd name="connsiteY141" fmla="*/ 741 h 2604"/>
                      <a:gd name="connsiteX142" fmla="*/ 9948 w 10464"/>
                      <a:gd name="connsiteY142" fmla="*/ 741 h 2604"/>
                      <a:gd name="connsiteX143" fmla="*/ 9948 w 10464"/>
                      <a:gd name="connsiteY143" fmla="*/ 674 h 2604"/>
                      <a:gd name="connsiteX144" fmla="*/ 9903 w 10464"/>
                      <a:gd name="connsiteY144" fmla="*/ 606 h 2604"/>
                      <a:gd name="connsiteX145" fmla="*/ 9903 w 10464"/>
                      <a:gd name="connsiteY145" fmla="*/ 606 h 2604"/>
                      <a:gd name="connsiteX146" fmla="*/ 9880 w 10464"/>
                      <a:gd name="connsiteY146" fmla="*/ 1482 h 2604"/>
                      <a:gd name="connsiteX147" fmla="*/ 9880 w 10464"/>
                      <a:gd name="connsiteY147" fmla="*/ 1482 h 2604"/>
                      <a:gd name="connsiteX148" fmla="*/ 9880 w 10464"/>
                      <a:gd name="connsiteY148" fmla="*/ 1482 h 2604"/>
                      <a:gd name="connsiteX149" fmla="*/ 9880 w 10464"/>
                      <a:gd name="connsiteY149" fmla="*/ 1482 h 2604"/>
                      <a:gd name="connsiteX150" fmla="*/ 9880 w 10464"/>
                      <a:gd name="connsiteY150" fmla="*/ 1482 h 2604"/>
                      <a:gd name="connsiteX151" fmla="*/ 9880 w 10464"/>
                      <a:gd name="connsiteY151" fmla="*/ 1482 h 2604"/>
                      <a:gd name="connsiteX152" fmla="*/ 9880 w 10464"/>
                      <a:gd name="connsiteY152" fmla="*/ 1482 h 2604"/>
                      <a:gd name="connsiteX153" fmla="*/ 9880 w 10464"/>
                      <a:gd name="connsiteY153" fmla="*/ 1482 h 2604"/>
                      <a:gd name="connsiteX154" fmla="*/ 9880 w 10464"/>
                      <a:gd name="connsiteY154" fmla="*/ 1482 h 2604"/>
                      <a:gd name="connsiteX155" fmla="*/ 9880 w 10464"/>
                      <a:gd name="connsiteY155" fmla="*/ 1482 h 2604"/>
                      <a:gd name="connsiteX156" fmla="*/ 9880 w 10464"/>
                      <a:gd name="connsiteY156" fmla="*/ 1482 h 2604"/>
                      <a:gd name="connsiteX157" fmla="*/ 9880 w 10464"/>
                      <a:gd name="connsiteY157" fmla="*/ 1482 h 2604"/>
                      <a:gd name="connsiteX158" fmla="*/ 9880 w 10464"/>
                      <a:gd name="connsiteY158" fmla="*/ 1482 h 2604"/>
                      <a:gd name="connsiteX159" fmla="*/ 9880 w 10464"/>
                      <a:gd name="connsiteY159" fmla="*/ 1482 h 2604"/>
                      <a:gd name="connsiteX160" fmla="*/ 9880 w 10464"/>
                      <a:gd name="connsiteY160" fmla="*/ 1482 h 2604"/>
                      <a:gd name="connsiteX161" fmla="*/ 9880 w 10464"/>
                      <a:gd name="connsiteY161" fmla="*/ 1482 h 2604"/>
                      <a:gd name="connsiteX162" fmla="*/ 9880 w 10464"/>
                      <a:gd name="connsiteY162" fmla="*/ 1482 h 2604"/>
                      <a:gd name="connsiteX163" fmla="*/ 9880 w 10464"/>
                      <a:gd name="connsiteY163" fmla="*/ 1482 h 2604"/>
                      <a:gd name="connsiteX164" fmla="*/ 9880 w 10464"/>
                      <a:gd name="connsiteY164" fmla="*/ 1482 h 2604"/>
                      <a:gd name="connsiteX165" fmla="*/ 9880 w 10464"/>
                      <a:gd name="connsiteY165" fmla="*/ 1482 h 2604"/>
                      <a:gd name="connsiteX166" fmla="*/ 9880 w 10464"/>
                      <a:gd name="connsiteY166" fmla="*/ 1482 h 2604"/>
                      <a:gd name="connsiteX167" fmla="*/ 9880 w 10464"/>
                      <a:gd name="connsiteY167" fmla="*/ 1482 h 2604"/>
                      <a:gd name="connsiteX168" fmla="*/ 9880 w 10464"/>
                      <a:gd name="connsiteY168" fmla="*/ 1482 h 2604"/>
                      <a:gd name="connsiteX169" fmla="*/ 9880 w 10464"/>
                      <a:gd name="connsiteY169" fmla="*/ 1482 h 2604"/>
                      <a:gd name="connsiteX170" fmla="*/ 9880 w 10464"/>
                      <a:gd name="connsiteY170" fmla="*/ 1482 h 2604"/>
                      <a:gd name="connsiteX171" fmla="*/ 9880 w 10464"/>
                      <a:gd name="connsiteY171" fmla="*/ 1482 h 2604"/>
                      <a:gd name="connsiteX172" fmla="*/ 9880 w 10464"/>
                      <a:gd name="connsiteY172" fmla="*/ 1482 h 2604"/>
                      <a:gd name="connsiteX173" fmla="*/ 9880 w 10464"/>
                      <a:gd name="connsiteY173" fmla="*/ 1482 h 2604"/>
                      <a:gd name="connsiteX174" fmla="*/ 9880 w 10464"/>
                      <a:gd name="connsiteY174" fmla="*/ 1482 h 2604"/>
                      <a:gd name="connsiteX175" fmla="*/ 9880 w 10464"/>
                      <a:gd name="connsiteY175" fmla="*/ 1482 h 2604"/>
                      <a:gd name="connsiteX176" fmla="*/ 9588 w 10464"/>
                      <a:gd name="connsiteY176" fmla="*/ 449 h 2604"/>
                      <a:gd name="connsiteX177" fmla="*/ 9588 w 10464"/>
                      <a:gd name="connsiteY177" fmla="*/ 449 h 2604"/>
                      <a:gd name="connsiteX178" fmla="*/ 9588 w 10464"/>
                      <a:gd name="connsiteY178" fmla="*/ 449 h 2604"/>
                      <a:gd name="connsiteX179" fmla="*/ 9588 w 10464"/>
                      <a:gd name="connsiteY179" fmla="*/ 449 h 2604"/>
                      <a:gd name="connsiteX180" fmla="*/ 9588 w 10464"/>
                      <a:gd name="connsiteY180" fmla="*/ 449 h 2604"/>
                      <a:gd name="connsiteX181" fmla="*/ 9588 w 10464"/>
                      <a:gd name="connsiteY181" fmla="*/ 449 h 2604"/>
                      <a:gd name="connsiteX182" fmla="*/ 9588 w 10464"/>
                      <a:gd name="connsiteY182" fmla="*/ 449 h 2604"/>
                      <a:gd name="connsiteX183" fmla="*/ 9588 w 10464"/>
                      <a:gd name="connsiteY183" fmla="*/ 449 h 2604"/>
                      <a:gd name="connsiteX184" fmla="*/ 9701 w 10464"/>
                      <a:gd name="connsiteY184" fmla="*/ 404 h 2604"/>
                      <a:gd name="connsiteX185" fmla="*/ 9701 w 10464"/>
                      <a:gd name="connsiteY185" fmla="*/ 404 h 2604"/>
                      <a:gd name="connsiteX186" fmla="*/ 9588 w 10464"/>
                      <a:gd name="connsiteY186" fmla="*/ 449 h 2604"/>
                      <a:gd name="connsiteX187" fmla="*/ 9588 w 10464"/>
                      <a:gd name="connsiteY187" fmla="*/ 449 h 2604"/>
                      <a:gd name="connsiteX188" fmla="*/ 9611 w 10464"/>
                      <a:gd name="connsiteY188" fmla="*/ 449 h 2604"/>
                      <a:gd name="connsiteX189" fmla="*/ 9633 w 10464"/>
                      <a:gd name="connsiteY189" fmla="*/ 449 h 2604"/>
                      <a:gd name="connsiteX190" fmla="*/ 9656 w 10464"/>
                      <a:gd name="connsiteY190" fmla="*/ 449 h 2604"/>
                      <a:gd name="connsiteX191" fmla="*/ 9656 w 10464"/>
                      <a:gd name="connsiteY191" fmla="*/ 449 h 2604"/>
                      <a:gd name="connsiteX192" fmla="*/ 9656 w 10464"/>
                      <a:gd name="connsiteY192" fmla="*/ 449 h 2604"/>
                      <a:gd name="connsiteX193" fmla="*/ 9656 w 10464"/>
                      <a:gd name="connsiteY193" fmla="*/ 449 h 2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</a:cxnLst>
                    <a:rect l="l" t="t" r="r" b="b"/>
                    <a:pathLst>
                      <a:path w="10464" h="2604">
                        <a:moveTo>
                          <a:pt x="9768" y="741"/>
                        </a:moveTo>
                        <a:lnTo>
                          <a:pt x="9768" y="674"/>
                        </a:lnTo>
                        <a:cubicBezTo>
                          <a:pt x="9768" y="674"/>
                          <a:pt x="9723" y="606"/>
                          <a:pt x="9723" y="606"/>
                        </a:cubicBezTo>
                        <a:lnTo>
                          <a:pt x="9723" y="606"/>
                        </a:lnTo>
                        <a:cubicBezTo>
                          <a:pt x="9723" y="606"/>
                          <a:pt x="9701" y="539"/>
                          <a:pt x="9701" y="539"/>
                        </a:cubicBezTo>
                        <a:lnTo>
                          <a:pt x="9701" y="539"/>
                        </a:lnTo>
                        <a:cubicBezTo>
                          <a:pt x="9701" y="539"/>
                          <a:pt x="9678" y="494"/>
                          <a:pt x="9678" y="494"/>
                        </a:cubicBezTo>
                        <a:lnTo>
                          <a:pt x="9678" y="494"/>
                        </a:lnTo>
                        <a:cubicBezTo>
                          <a:pt x="9678" y="494"/>
                          <a:pt x="9656" y="449"/>
                          <a:pt x="9656" y="449"/>
                        </a:cubicBezTo>
                        <a:lnTo>
                          <a:pt x="9656" y="449"/>
                        </a:lnTo>
                        <a:cubicBezTo>
                          <a:pt x="9656" y="449"/>
                          <a:pt x="9633" y="404"/>
                          <a:pt x="9633" y="404"/>
                        </a:cubicBezTo>
                        <a:lnTo>
                          <a:pt x="9633" y="404"/>
                        </a:lnTo>
                        <a:cubicBezTo>
                          <a:pt x="9633" y="404"/>
                          <a:pt x="9633" y="404"/>
                          <a:pt x="9633" y="404"/>
                        </a:cubicBezTo>
                        <a:lnTo>
                          <a:pt x="9633" y="404"/>
                        </a:lnTo>
                        <a:cubicBezTo>
                          <a:pt x="9633" y="404"/>
                          <a:pt x="9633" y="404"/>
                          <a:pt x="9633" y="404"/>
                        </a:cubicBezTo>
                        <a:lnTo>
                          <a:pt x="9498" y="449"/>
                        </a:lnTo>
                        <a:lnTo>
                          <a:pt x="9409" y="202"/>
                        </a:lnTo>
                        <a:lnTo>
                          <a:pt x="9409" y="202"/>
                        </a:lnTo>
                        <a:cubicBezTo>
                          <a:pt x="9409" y="202"/>
                          <a:pt x="9431" y="135"/>
                          <a:pt x="9431" y="135"/>
                        </a:cubicBezTo>
                        <a:lnTo>
                          <a:pt x="9431" y="135"/>
                        </a:lnTo>
                        <a:cubicBezTo>
                          <a:pt x="9431" y="135"/>
                          <a:pt x="9431" y="90"/>
                          <a:pt x="9431" y="90"/>
                        </a:cubicBezTo>
                        <a:lnTo>
                          <a:pt x="9476" y="90"/>
                        </a:lnTo>
                        <a:cubicBezTo>
                          <a:pt x="9476" y="90"/>
                          <a:pt x="9521" y="22"/>
                          <a:pt x="9521" y="22"/>
                        </a:cubicBezTo>
                        <a:lnTo>
                          <a:pt x="9566" y="22"/>
                        </a:lnTo>
                        <a:cubicBezTo>
                          <a:pt x="9566" y="22"/>
                          <a:pt x="9611" y="0"/>
                          <a:pt x="9611" y="0"/>
                        </a:cubicBezTo>
                        <a:lnTo>
                          <a:pt x="9656" y="0"/>
                        </a:lnTo>
                        <a:cubicBezTo>
                          <a:pt x="9656" y="0"/>
                          <a:pt x="9701" y="0"/>
                          <a:pt x="9701" y="0"/>
                        </a:cubicBezTo>
                        <a:lnTo>
                          <a:pt x="9745" y="0"/>
                        </a:lnTo>
                        <a:cubicBezTo>
                          <a:pt x="9745" y="0"/>
                          <a:pt x="9790" y="22"/>
                          <a:pt x="9790" y="22"/>
                        </a:cubicBezTo>
                        <a:lnTo>
                          <a:pt x="9813" y="22"/>
                        </a:lnTo>
                        <a:cubicBezTo>
                          <a:pt x="9813" y="22"/>
                          <a:pt x="9835" y="67"/>
                          <a:pt x="9835" y="67"/>
                        </a:cubicBezTo>
                        <a:lnTo>
                          <a:pt x="9858" y="67"/>
                        </a:lnTo>
                        <a:cubicBezTo>
                          <a:pt x="9858" y="67"/>
                          <a:pt x="9880" y="112"/>
                          <a:pt x="9880" y="112"/>
                        </a:cubicBezTo>
                        <a:lnTo>
                          <a:pt x="9903" y="112"/>
                        </a:lnTo>
                        <a:cubicBezTo>
                          <a:pt x="9903" y="112"/>
                          <a:pt x="9948" y="202"/>
                          <a:pt x="9948" y="202"/>
                        </a:cubicBezTo>
                        <a:lnTo>
                          <a:pt x="9993" y="269"/>
                        </a:lnTo>
                        <a:lnTo>
                          <a:pt x="10037" y="337"/>
                        </a:lnTo>
                        <a:lnTo>
                          <a:pt x="10082" y="404"/>
                        </a:lnTo>
                        <a:lnTo>
                          <a:pt x="10127" y="472"/>
                        </a:lnTo>
                        <a:lnTo>
                          <a:pt x="10172" y="539"/>
                        </a:lnTo>
                        <a:lnTo>
                          <a:pt x="10217" y="606"/>
                        </a:lnTo>
                        <a:lnTo>
                          <a:pt x="10262" y="696"/>
                        </a:lnTo>
                        <a:lnTo>
                          <a:pt x="10262" y="763"/>
                        </a:lnTo>
                        <a:cubicBezTo>
                          <a:pt x="10262" y="763"/>
                          <a:pt x="10307" y="763"/>
                          <a:pt x="10307" y="763"/>
                        </a:cubicBezTo>
                        <a:lnTo>
                          <a:pt x="10307" y="853"/>
                        </a:lnTo>
                        <a:cubicBezTo>
                          <a:pt x="10307" y="853"/>
                          <a:pt x="10374" y="943"/>
                          <a:pt x="10374" y="943"/>
                        </a:cubicBezTo>
                        <a:lnTo>
                          <a:pt x="10374" y="1033"/>
                        </a:lnTo>
                        <a:cubicBezTo>
                          <a:pt x="10374" y="1033"/>
                          <a:pt x="10419" y="1123"/>
                          <a:pt x="10419" y="1123"/>
                        </a:cubicBezTo>
                        <a:lnTo>
                          <a:pt x="10419" y="1213"/>
                        </a:lnTo>
                        <a:cubicBezTo>
                          <a:pt x="10419" y="1213"/>
                          <a:pt x="10464" y="1302"/>
                          <a:pt x="10464" y="1302"/>
                        </a:cubicBezTo>
                        <a:lnTo>
                          <a:pt x="10464" y="1392"/>
                        </a:lnTo>
                        <a:cubicBezTo>
                          <a:pt x="10464" y="1392"/>
                          <a:pt x="10464" y="1437"/>
                          <a:pt x="10464" y="1437"/>
                        </a:cubicBezTo>
                        <a:lnTo>
                          <a:pt x="10464" y="1572"/>
                        </a:lnTo>
                        <a:cubicBezTo>
                          <a:pt x="10464" y="1572"/>
                          <a:pt x="10464" y="1617"/>
                          <a:pt x="10464" y="1617"/>
                        </a:cubicBezTo>
                        <a:lnTo>
                          <a:pt x="10464" y="1662"/>
                        </a:lnTo>
                        <a:cubicBezTo>
                          <a:pt x="10464" y="1662"/>
                          <a:pt x="10442" y="1707"/>
                          <a:pt x="10442" y="1707"/>
                        </a:cubicBezTo>
                        <a:lnTo>
                          <a:pt x="10442" y="1751"/>
                        </a:lnTo>
                        <a:cubicBezTo>
                          <a:pt x="10442" y="1751"/>
                          <a:pt x="10397" y="1796"/>
                          <a:pt x="10397" y="1796"/>
                        </a:cubicBezTo>
                        <a:lnTo>
                          <a:pt x="10397" y="1841"/>
                        </a:lnTo>
                        <a:cubicBezTo>
                          <a:pt x="10397" y="1841"/>
                          <a:pt x="10329" y="1886"/>
                          <a:pt x="10329" y="1886"/>
                        </a:cubicBezTo>
                        <a:lnTo>
                          <a:pt x="10284" y="1931"/>
                        </a:lnTo>
                        <a:lnTo>
                          <a:pt x="10240" y="1976"/>
                        </a:lnTo>
                        <a:lnTo>
                          <a:pt x="10172" y="1976"/>
                        </a:lnTo>
                        <a:cubicBezTo>
                          <a:pt x="10172" y="1976"/>
                          <a:pt x="10105" y="2021"/>
                          <a:pt x="10105" y="2021"/>
                        </a:cubicBezTo>
                        <a:lnTo>
                          <a:pt x="10060" y="2021"/>
                        </a:lnTo>
                        <a:cubicBezTo>
                          <a:pt x="10060" y="2021"/>
                          <a:pt x="10060" y="2021"/>
                          <a:pt x="10060" y="2021"/>
                        </a:cubicBezTo>
                        <a:lnTo>
                          <a:pt x="9790" y="2111"/>
                        </a:lnTo>
                        <a:lnTo>
                          <a:pt x="9521" y="2223"/>
                        </a:lnTo>
                        <a:lnTo>
                          <a:pt x="9521" y="2223"/>
                        </a:lnTo>
                        <a:lnTo>
                          <a:pt x="9251" y="2313"/>
                        </a:lnTo>
                        <a:lnTo>
                          <a:pt x="8960" y="2425"/>
                        </a:lnTo>
                        <a:lnTo>
                          <a:pt x="8960" y="2425"/>
                        </a:lnTo>
                        <a:cubicBezTo>
                          <a:pt x="8960" y="2425"/>
                          <a:pt x="8690" y="2470"/>
                          <a:pt x="8690" y="2470"/>
                        </a:cubicBezTo>
                        <a:lnTo>
                          <a:pt x="8398" y="2470"/>
                        </a:lnTo>
                        <a:cubicBezTo>
                          <a:pt x="8398" y="2470"/>
                          <a:pt x="8106" y="2537"/>
                          <a:pt x="8106" y="2537"/>
                        </a:cubicBezTo>
                        <a:lnTo>
                          <a:pt x="7814" y="2537"/>
                        </a:lnTo>
                        <a:cubicBezTo>
                          <a:pt x="7814" y="2537"/>
                          <a:pt x="7522" y="2582"/>
                          <a:pt x="7522" y="2582"/>
                        </a:cubicBezTo>
                        <a:lnTo>
                          <a:pt x="7230" y="2582"/>
                        </a:lnTo>
                        <a:cubicBezTo>
                          <a:pt x="7230" y="2582"/>
                          <a:pt x="7028" y="2605"/>
                          <a:pt x="7028" y="2605"/>
                        </a:cubicBezTo>
                        <a:lnTo>
                          <a:pt x="6939" y="2605"/>
                        </a:lnTo>
                        <a:cubicBezTo>
                          <a:pt x="6939" y="2605"/>
                          <a:pt x="6647" y="2605"/>
                          <a:pt x="6647" y="2605"/>
                        </a:cubicBezTo>
                        <a:lnTo>
                          <a:pt x="6355" y="2605"/>
                        </a:lnTo>
                        <a:cubicBezTo>
                          <a:pt x="6355" y="2605"/>
                          <a:pt x="6063" y="2605"/>
                          <a:pt x="6063" y="2605"/>
                        </a:cubicBezTo>
                        <a:lnTo>
                          <a:pt x="5771" y="2605"/>
                        </a:lnTo>
                        <a:cubicBezTo>
                          <a:pt x="5771" y="2605"/>
                          <a:pt x="5479" y="2605"/>
                          <a:pt x="5479" y="2605"/>
                        </a:cubicBezTo>
                        <a:lnTo>
                          <a:pt x="4895" y="2605"/>
                        </a:lnTo>
                        <a:cubicBezTo>
                          <a:pt x="4895" y="2605"/>
                          <a:pt x="4334" y="2605"/>
                          <a:pt x="4334" y="2605"/>
                        </a:cubicBezTo>
                        <a:lnTo>
                          <a:pt x="3166" y="2605"/>
                        </a:lnTo>
                        <a:cubicBezTo>
                          <a:pt x="3166" y="2605"/>
                          <a:pt x="2605" y="2605"/>
                          <a:pt x="2605" y="2605"/>
                        </a:cubicBezTo>
                        <a:lnTo>
                          <a:pt x="2335" y="2605"/>
                        </a:lnTo>
                        <a:cubicBezTo>
                          <a:pt x="2335" y="2605"/>
                          <a:pt x="2066" y="2605"/>
                          <a:pt x="2066" y="2605"/>
                        </a:cubicBezTo>
                        <a:lnTo>
                          <a:pt x="1796" y="2605"/>
                        </a:lnTo>
                        <a:cubicBezTo>
                          <a:pt x="1796" y="2605"/>
                          <a:pt x="1527" y="2605"/>
                          <a:pt x="1527" y="2605"/>
                        </a:cubicBezTo>
                        <a:lnTo>
                          <a:pt x="1257" y="2605"/>
                        </a:lnTo>
                        <a:cubicBezTo>
                          <a:pt x="1257" y="2605"/>
                          <a:pt x="1033" y="2605"/>
                          <a:pt x="1033" y="2605"/>
                        </a:cubicBezTo>
                        <a:lnTo>
                          <a:pt x="988" y="2605"/>
                        </a:lnTo>
                        <a:cubicBezTo>
                          <a:pt x="988" y="2605"/>
                          <a:pt x="0" y="1594"/>
                          <a:pt x="0" y="1594"/>
                        </a:cubicBezTo>
                        <a:lnTo>
                          <a:pt x="1011" y="606"/>
                        </a:lnTo>
                        <a:lnTo>
                          <a:pt x="1055" y="606"/>
                        </a:lnTo>
                        <a:cubicBezTo>
                          <a:pt x="1055" y="606"/>
                          <a:pt x="1280" y="606"/>
                          <a:pt x="1280" y="606"/>
                        </a:cubicBezTo>
                        <a:lnTo>
                          <a:pt x="1572" y="606"/>
                        </a:lnTo>
                        <a:cubicBezTo>
                          <a:pt x="1572" y="606"/>
                          <a:pt x="1864" y="629"/>
                          <a:pt x="1864" y="629"/>
                        </a:cubicBezTo>
                        <a:lnTo>
                          <a:pt x="2156" y="629"/>
                        </a:lnTo>
                        <a:cubicBezTo>
                          <a:pt x="2156" y="629"/>
                          <a:pt x="2448" y="674"/>
                          <a:pt x="2448" y="674"/>
                        </a:cubicBezTo>
                        <a:lnTo>
                          <a:pt x="2739" y="674"/>
                        </a:lnTo>
                        <a:cubicBezTo>
                          <a:pt x="2739" y="674"/>
                          <a:pt x="3323" y="741"/>
                          <a:pt x="3323" y="741"/>
                        </a:cubicBezTo>
                        <a:lnTo>
                          <a:pt x="4469" y="831"/>
                        </a:lnTo>
                        <a:lnTo>
                          <a:pt x="4469" y="831"/>
                        </a:lnTo>
                        <a:cubicBezTo>
                          <a:pt x="4469" y="831"/>
                          <a:pt x="5030" y="876"/>
                          <a:pt x="5030" y="876"/>
                        </a:cubicBezTo>
                        <a:lnTo>
                          <a:pt x="5591" y="921"/>
                        </a:lnTo>
                        <a:lnTo>
                          <a:pt x="5883" y="921"/>
                        </a:lnTo>
                        <a:cubicBezTo>
                          <a:pt x="5883" y="921"/>
                          <a:pt x="6175" y="966"/>
                          <a:pt x="6175" y="966"/>
                        </a:cubicBezTo>
                        <a:lnTo>
                          <a:pt x="6467" y="966"/>
                        </a:lnTo>
                        <a:cubicBezTo>
                          <a:pt x="6467" y="966"/>
                          <a:pt x="6759" y="1011"/>
                          <a:pt x="6759" y="1011"/>
                        </a:cubicBezTo>
                        <a:lnTo>
                          <a:pt x="7051" y="1011"/>
                        </a:lnTo>
                        <a:cubicBezTo>
                          <a:pt x="7051" y="1011"/>
                          <a:pt x="7141" y="1011"/>
                          <a:pt x="7141" y="1011"/>
                        </a:cubicBezTo>
                        <a:lnTo>
                          <a:pt x="7320" y="1011"/>
                        </a:lnTo>
                        <a:cubicBezTo>
                          <a:pt x="7320" y="1011"/>
                          <a:pt x="7590" y="1033"/>
                          <a:pt x="7590" y="1033"/>
                        </a:cubicBezTo>
                        <a:lnTo>
                          <a:pt x="7859" y="1033"/>
                        </a:lnTo>
                        <a:cubicBezTo>
                          <a:pt x="7859" y="1033"/>
                          <a:pt x="8129" y="1033"/>
                          <a:pt x="8129" y="1033"/>
                        </a:cubicBezTo>
                        <a:lnTo>
                          <a:pt x="8398" y="1033"/>
                        </a:lnTo>
                        <a:cubicBezTo>
                          <a:pt x="8398" y="1033"/>
                          <a:pt x="8668" y="1033"/>
                          <a:pt x="8668" y="1033"/>
                        </a:cubicBezTo>
                        <a:lnTo>
                          <a:pt x="8937" y="1033"/>
                        </a:lnTo>
                        <a:cubicBezTo>
                          <a:pt x="8937" y="1033"/>
                          <a:pt x="8937" y="1033"/>
                          <a:pt x="8937" y="1033"/>
                        </a:cubicBezTo>
                        <a:lnTo>
                          <a:pt x="9207" y="1100"/>
                        </a:lnTo>
                        <a:lnTo>
                          <a:pt x="9476" y="1145"/>
                        </a:lnTo>
                        <a:lnTo>
                          <a:pt x="9745" y="1190"/>
                        </a:lnTo>
                        <a:lnTo>
                          <a:pt x="9948" y="1190"/>
                        </a:lnTo>
                        <a:cubicBezTo>
                          <a:pt x="9948" y="1190"/>
                          <a:pt x="9948" y="1190"/>
                          <a:pt x="9948" y="1190"/>
                        </a:cubicBezTo>
                        <a:lnTo>
                          <a:pt x="9948" y="1190"/>
                        </a:lnTo>
                        <a:cubicBezTo>
                          <a:pt x="9948" y="1190"/>
                          <a:pt x="9948" y="1145"/>
                          <a:pt x="9948" y="1145"/>
                        </a:cubicBezTo>
                        <a:lnTo>
                          <a:pt x="9948" y="1145"/>
                        </a:lnTo>
                        <a:cubicBezTo>
                          <a:pt x="9948" y="1145"/>
                          <a:pt x="9948" y="1078"/>
                          <a:pt x="9948" y="1078"/>
                        </a:cubicBezTo>
                        <a:lnTo>
                          <a:pt x="9948" y="1078"/>
                        </a:lnTo>
                        <a:cubicBezTo>
                          <a:pt x="9948" y="1078"/>
                          <a:pt x="9948" y="1011"/>
                          <a:pt x="9948" y="1011"/>
                        </a:cubicBezTo>
                        <a:lnTo>
                          <a:pt x="9948" y="1011"/>
                        </a:lnTo>
                        <a:cubicBezTo>
                          <a:pt x="9948" y="1011"/>
                          <a:pt x="9948" y="943"/>
                          <a:pt x="9948" y="943"/>
                        </a:cubicBezTo>
                        <a:lnTo>
                          <a:pt x="9948" y="876"/>
                        </a:lnTo>
                        <a:cubicBezTo>
                          <a:pt x="9948" y="876"/>
                          <a:pt x="9948" y="876"/>
                          <a:pt x="9948" y="876"/>
                        </a:cubicBezTo>
                        <a:lnTo>
                          <a:pt x="9948" y="808"/>
                        </a:lnTo>
                        <a:cubicBezTo>
                          <a:pt x="9948" y="808"/>
                          <a:pt x="9948" y="808"/>
                          <a:pt x="9948" y="808"/>
                        </a:cubicBezTo>
                        <a:lnTo>
                          <a:pt x="9948" y="741"/>
                        </a:lnTo>
                        <a:cubicBezTo>
                          <a:pt x="9948" y="741"/>
                          <a:pt x="9948" y="741"/>
                          <a:pt x="9948" y="741"/>
                        </a:cubicBezTo>
                        <a:lnTo>
                          <a:pt x="9948" y="674"/>
                        </a:lnTo>
                        <a:cubicBezTo>
                          <a:pt x="9948" y="674"/>
                          <a:pt x="9903" y="606"/>
                          <a:pt x="9903" y="606"/>
                        </a:cubicBezTo>
                        <a:lnTo>
                          <a:pt x="9903" y="606"/>
                        </a:lnTo>
                        <a:close/>
                        <a:moveTo>
                          <a:pt x="9880" y="1482"/>
                        </a:moveTo>
                        <a:lnTo>
                          <a:pt x="9880" y="1482"/>
                        </a:lnTo>
                        <a:cubicBezTo>
                          <a:pt x="9880" y="1482"/>
                          <a:pt x="9880" y="1482"/>
                          <a:pt x="9880" y="1482"/>
                        </a:cubicBezTo>
                        <a:lnTo>
                          <a:pt x="9880" y="1482"/>
                        </a:lnTo>
                        <a:cubicBezTo>
                          <a:pt x="9880" y="1482"/>
                          <a:pt x="9880" y="1482"/>
                          <a:pt x="9880" y="1482"/>
                        </a:cubicBezTo>
                        <a:lnTo>
                          <a:pt x="9880" y="1482"/>
                        </a:lnTo>
                        <a:cubicBezTo>
                          <a:pt x="9880" y="1482"/>
                          <a:pt x="9880" y="1482"/>
                          <a:pt x="9880" y="1482"/>
                        </a:cubicBezTo>
                        <a:lnTo>
                          <a:pt x="9880" y="1482"/>
                        </a:lnTo>
                        <a:cubicBezTo>
                          <a:pt x="9880" y="1482"/>
                          <a:pt x="9880" y="1482"/>
                          <a:pt x="9880" y="1482"/>
                        </a:cubicBezTo>
                        <a:lnTo>
                          <a:pt x="9880" y="1482"/>
                        </a:lnTo>
                        <a:cubicBezTo>
                          <a:pt x="9880" y="1482"/>
                          <a:pt x="9880" y="1482"/>
                          <a:pt x="9880" y="1482"/>
                        </a:cubicBezTo>
                        <a:lnTo>
                          <a:pt x="9880" y="1482"/>
                        </a:lnTo>
                        <a:cubicBezTo>
                          <a:pt x="9880" y="1482"/>
                          <a:pt x="9880" y="1482"/>
                          <a:pt x="9880" y="1482"/>
                        </a:cubicBezTo>
                        <a:lnTo>
                          <a:pt x="9880" y="1482"/>
                        </a:lnTo>
                        <a:cubicBezTo>
                          <a:pt x="9880" y="1482"/>
                          <a:pt x="9880" y="1482"/>
                          <a:pt x="9880" y="1482"/>
                        </a:cubicBezTo>
                        <a:lnTo>
                          <a:pt x="9880" y="1482"/>
                        </a:lnTo>
                        <a:close/>
                        <a:moveTo>
                          <a:pt x="9880" y="1482"/>
                        </a:moveTo>
                        <a:lnTo>
                          <a:pt x="9880" y="1482"/>
                        </a:lnTo>
                        <a:cubicBezTo>
                          <a:pt x="9880" y="1482"/>
                          <a:pt x="9880" y="1482"/>
                          <a:pt x="9880" y="1482"/>
                        </a:cubicBezTo>
                        <a:lnTo>
                          <a:pt x="9880" y="1482"/>
                        </a:lnTo>
                        <a:close/>
                        <a:moveTo>
                          <a:pt x="9880" y="1482"/>
                        </a:moveTo>
                        <a:lnTo>
                          <a:pt x="9880" y="1482"/>
                        </a:lnTo>
                        <a:cubicBezTo>
                          <a:pt x="9880" y="1482"/>
                          <a:pt x="9880" y="1482"/>
                          <a:pt x="9880" y="1482"/>
                        </a:cubicBezTo>
                        <a:lnTo>
                          <a:pt x="9880" y="1482"/>
                        </a:lnTo>
                        <a:close/>
                        <a:moveTo>
                          <a:pt x="9880" y="1482"/>
                        </a:moveTo>
                        <a:lnTo>
                          <a:pt x="9880" y="1482"/>
                        </a:lnTo>
                        <a:close/>
                        <a:moveTo>
                          <a:pt x="9880" y="1482"/>
                        </a:moveTo>
                        <a:lnTo>
                          <a:pt x="9880" y="1482"/>
                        </a:lnTo>
                        <a:close/>
                        <a:moveTo>
                          <a:pt x="9880" y="1482"/>
                        </a:moveTo>
                        <a:lnTo>
                          <a:pt x="9880" y="1482"/>
                        </a:lnTo>
                        <a:close/>
                        <a:moveTo>
                          <a:pt x="9588" y="449"/>
                        </a:moveTo>
                        <a:lnTo>
                          <a:pt x="9588" y="449"/>
                        </a:lnTo>
                        <a:cubicBezTo>
                          <a:pt x="9588" y="449"/>
                          <a:pt x="9588" y="449"/>
                          <a:pt x="9588" y="449"/>
                        </a:cubicBezTo>
                        <a:lnTo>
                          <a:pt x="9588" y="449"/>
                        </a:lnTo>
                        <a:close/>
                        <a:moveTo>
                          <a:pt x="9588" y="449"/>
                        </a:moveTo>
                        <a:lnTo>
                          <a:pt x="9588" y="449"/>
                        </a:lnTo>
                        <a:cubicBezTo>
                          <a:pt x="9588" y="449"/>
                          <a:pt x="9588" y="449"/>
                          <a:pt x="9588" y="449"/>
                        </a:cubicBezTo>
                        <a:lnTo>
                          <a:pt x="9588" y="449"/>
                        </a:lnTo>
                        <a:close/>
                        <a:moveTo>
                          <a:pt x="9701" y="404"/>
                        </a:moveTo>
                        <a:lnTo>
                          <a:pt x="9701" y="404"/>
                        </a:lnTo>
                        <a:lnTo>
                          <a:pt x="9588" y="449"/>
                        </a:lnTo>
                        <a:lnTo>
                          <a:pt x="9588" y="449"/>
                        </a:lnTo>
                        <a:cubicBezTo>
                          <a:pt x="9588" y="449"/>
                          <a:pt x="9611" y="449"/>
                          <a:pt x="9611" y="449"/>
                        </a:cubicBezTo>
                        <a:lnTo>
                          <a:pt x="9633" y="449"/>
                        </a:lnTo>
                        <a:cubicBezTo>
                          <a:pt x="9633" y="449"/>
                          <a:pt x="9656" y="449"/>
                          <a:pt x="9656" y="449"/>
                        </a:cubicBezTo>
                        <a:lnTo>
                          <a:pt x="9656" y="449"/>
                        </a:lnTo>
                        <a:cubicBezTo>
                          <a:pt x="9656" y="449"/>
                          <a:pt x="9656" y="449"/>
                          <a:pt x="9656" y="449"/>
                        </a:cubicBezTo>
                        <a:lnTo>
                          <a:pt x="9656" y="449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任意多边形: 形状 76">
                    <a:extLst>
                      <a:ext uri="{FF2B5EF4-FFF2-40B4-BE49-F238E27FC236}">
                        <a16:creationId xmlns:a16="http://schemas.microsoft.com/office/drawing/2014/main" id="{77000AC5-6041-A1EF-8A35-3B69D5788C92}"/>
                      </a:ext>
                    </a:extLst>
                  </p:cNvPr>
                  <p:cNvSpPr/>
                  <p:nvPr/>
                </p:nvSpPr>
                <p:spPr>
                  <a:xfrm>
                    <a:off x="9920194" y="5112390"/>
                    <a:ext cx="53600" cy="961166"/>
                  </a:xfrm>
                  <a:custGeom>
                    <a:avLst/>
                    <a:gdLst>
                      <a:gd name="connsiteX0" fmla="*/ 404 w 53600"/>
                      <a:gd name="connsiteY0" fmla="*/ 606 h 961166"/>
                      <a:gd name="connsiteX1" fmla="*/ 427 w 53600"/>
                      <a:gd name="connsiteY1" fmla="*/ 651 h 961166"/>
                      <a:gd name="connsiteX2" fmla="*/ 449 w 53600"/>
                      <a:gd name="connsiteY2" fmla="*/ 696 h 961166"/>
                      <a:gd name="connsiteX3" fmla="*/ 449 w 53600"/>
                      <a:gd name="connsiteY3" fmla="*/ 674 h 961166"/>
                      <a:gd name="connsiteX4" fmla="*/ 471 w 53600"/>
                      <a:gd name="connsiteY4" fmla="*/ 786 h 961166"/>
                      <a:gd name="connsiteX5" fmla="*/ 516 w 53600"/>
                      <a:gd name="connsiteY5" fmla="*/ 898 h 961166"/>
                      <a:gd name="connsiteX6" fmla="*/ 516 w 53600"/>
                      <a:gd name="connsiteY6" fmla="*/ 898 h 961166"/>
                      <a:gd name="connsiteX7" fmla="*/ 561 w 53600"/>
                      <a:gd name="connsiteY7" fmla="*/ 1011 h 961166"/>
                      <a:gd name="connsiteX8" fmla="*/ 606 w 53600"/>
                      <a:gd name="connsiteY8" fmla="*/ 1145 h 961166"/>
                      <a:gd name="connsiteX9" fmla="*/ 629 w 53600"/>
                      <a:gd name="connsiteY9" fmla="*/ 1302 h 961166"/>
                      <a:gd name="connsiteX10" fmla="*/ 674 w 53600"/>
                      <a:gd name="connsiteY10" fmla="*/ 1459 h 961166"/>
                      <a:gd name="connsiteX11" fmla="*/ 719 w 53600"/>
                      <a:gd name="connsiteY11" fmla="*/ 1617 h 961166"/>
                      <a:gd name="connsiteX12" fmla="*/ 763 w 53600"/>
                      <a:gd name="connsiteY12" fmla="*/ 1796 h 961166"/>
                      <a:gd name="connsiteX13" fmla="*/ 808 w 53600"/>
                      <a:gd name="connsiteY13" fmla="*/ 1999 h 961166"/>
                      <a:gd name="connsiteX14" fmla="*/ 831 w 53600"/>
                      <a:gd name="connsiteY14" fmla="*/ 2178 h 961166"/>
                      <a:gd name="connsiteX15" fmla="*/ 876 w 53600"/>
                      <a:gd name="connsiteY15" fmla="*/ 2403 h 961166"/>
                      <a:gd name="connsiteX16" fmla="*/ 921 w 53600"/>
                      <a:gd name="connsiteY16" fmla="*/ 2605 h 961166"/>
                      <a:gd name="connsiteX17" fmla="*/ 966 w 53600"/>
                      <a:gd name="connsiteY17" fmla="*/ 2852 h 961166"/>
                      <a:gd name="connsiteX18" fmla="*/ 988 w 53600"/>
                      <a:gd name="connsiteY18" fmla="*/ 2987 h 961166"/>
                      <a:gd name="connsiteX19" fmla="*/ 988 w 53600"/>
                      <a:gd name="connsiteY19" fmla="*/ 3076 h 961166"/>
                      <a:gd name="connsiteX20" fmla="*/ 1010 w 53600"/>
                      <a:gd name="connsiteY20" fmla="*/ 3323 h 961166"/>
                      <a:gd name="connsiteX21" fmla="*/ 1033 w 53600"/>
                      <a:gd name="connsiteY21" fmla="*/ 3593 h 961166"/>
                      <a:gd name="connsiteX22" fmla="*/ 1055 w 53600"/>
                      <a:gd name="connsiteY22" fmla="*/ 3862 h 961166"/>
                      <a:gd name="connsiteX23" fmla="*/ 1078 w 53600"/>
                      <a:gd name="connsiteY23" fmla="*/ 4132 h 961166"/>
                      <a:gd name="connsiteX24" fmla="*/ 1100 w 53600"/>
                      <a:gd name="connsiteY24" fmla="*/ 4401 h 961166"/>
                      <a:gd name="connsiteX25" fmla="*/ 1123 w 53600"/>
                      <a:gd name="connsiteY25" fmla="*/ 4693 h 961166"/>
                      <a:gd name="connsiteX26" fmla="*/ 1145 w 53600"/>
                      <a:gd name="connsiteY26" fmla="*/ 5007 h 961166"/>
                      <a:gd name="connsiteX27" fmla="*/ 1145 w 53600"/>
                      <a:gd name="connsiteY27" fmla="*/ 5299 h 961166"/>
                      <a:gd name="connsiteX28" fmla="*/ 1168 w 53600"/>
                      <a:gd name="connsiteY28" fmla="*/ 5636 h 961166"/>
                      <a:gd name="connsiteX29" fmla="*/ 1190 w 53600"/>
                      <a:gd name="connsiteY29" fmla="*/ 6287 h 961166"/>
                      <a:gd name="connsiteX30" fmla="*/ 1190 w 53600"/>
                      <a:gd name="connsiteY30" fmla="*/ 6961 h 961166"/>
                      <a:gd name="connsiteX31" fmla="*/ 1190 w 53600"/>
                      <a:gd name="connsiteY31" fmla="*/ 7073 h 961166"/>
                      <a:gd name="connsiteX32" fmla="*/ 1257 w 53600"/>
                      <a:gd name="connsiteY32" fmla="*/ 7657 h 961166"/>
                      <a:gd name="connsiteX33" fmla="*/ 1325 w 53600"/>
                      <a:gd name="connsiteY33" fmla="*/ 8398 h 961166"/>
                      <a:gd name="connsiteX34" fmla="*/ 1415 w 53600"/>
                      <a:gd name="connsiteY34" fmla="*/ 9139 h 961166"/>
                      <a:gd name="connsiteX35" fmla="*/ 1482 w 53600"/>
                      <a:gd name="connsiteY35" fmla="*/ 9903 h 961166"/>
                      <a:gd name="connsiteX36" fmla="*/ 1549 w 53600"/>
                      <a:gd name="connsiteY36" fmla="*/ 10711 h 961166"/>
                      <a:gd name="connsiteX37" fmla="*/ 1617 w 53600"/>
                      <a:gd name="connsiteY37" fmla="*/ 11519 h 961166"/>
                      <a:gd name="connsiteX38" fmla="*/ 1684 w 53600"/>
                      <a:gd name="connsiteY38" fmla="*/ 12350 h 961166"/>
                      <a:gd name="connsiteX39" fmla="*/ 1751 w 53600"/>
                      <a:gd name="connsiteY39" fmla="*/ 13204 h 961166"/>
                      <a:gd name="connsiteX40" fmla="*/ 1819 w 53600"/>
                      <a:gd name="connsiteY40" fmla="*/ 14057 h 961166"/>
                      <a:gd name="connsiteX41" fmla="*/ 1886 w 53600"/>
                      <a:gd name="connsiteY41" fmla="*/ 14933 h 961166"/>
                      <a:gd name="connsiteX42" fmla="*/ 1954 w 53600"/>
                      <a:gd name="connsiteY42" fmla="*/ 15831 h 961166"/>
                      <a:gd name="connsiteX43" fmla="*/ 1998 w 53600"/>
                      <a:gd name="connsiteY43" fmla="*/ 16729 h 961166"/>
                      <a:gd name="connsiteX44" fmla="*/ 2066 w 53600"/>
                      <a:gd name="connsiteY44" fmla="*/ 17627 h 961166"/>
                      <a:gd name="connsiteX45" fmla="*/ 2133 w 53600"/>
                      <a:gd name="connsiteY45" fmla="*/ 18525 h 961166"/>
                      <a:gd name="connsiteX46" fmla="*/ 2133 w 53600"/>
                      <a:gd name="connsiteY46" fmla="*/ 18548 h 961166"/>
                      <a:gd name="connsiteX47" fmla="*/ 2201 w 53600"/>
                      <a:gd name="connsiteY47" fmla="*/ 19469 h 961166"/>
                      <a:gd name="connsiteX48" fmla="*/ 2268 w 53600"/>
                      <a:gd name="connsiteY48" fmla="*/ 20389 h 961166"/>
                      <a:gd name="connsiteX49" fmla="*/ 2335 w 53600"/>
                      <a:gd name="connsiteY49" fmla="*/ 21332 h 961166"/>
                      <a:gd name="connsiteX50" fmla="*/ 2470 w 53600"/>
                      <a:gd name="connsiteY50" fmla="*/ 23196 h 961166"/>
                      <a:gd name="connsiteX51" fmla="*/ 2605 w 53600"/>
                      <a:gd name="connsiteY51" fmla="*/ 25037 h 961166"/>
                      <a:gd name="connsiteX52" fmla="*/ 2717 w 53600"/>
                      <a:gd name="connsiteY52" fmla="*/ 26901 h 961166"/>
                      <a:gd name="connsiteX53" fmla="*/ 2852 w 53600"/>
                      <a:gd name="connsiteY53" fmla="*/ 28720 h 961166"/>
                      <a:gd name="connsiteX54" fmla="*/ 2964 w 53600"/>
                      <a:gd name="connsiteY54" fmla="*/ 30494 h 961166"/>
                      <a:gd name="connsiteX55" fmla="*/ 3076 w 53600"/>
                      <a:gd name="connsiteY55" fmla="*/ 32223 h 961166"/>
                      <a:gd name="connsiteX56" fmla="*/ 3278 w 53600"/>
                      <a:gd name="connsiteY56" fmla="*/ 35479 h 961166"/>
                      <a:gd name="connsiteX57" fmla="*/ 3458 w 53600"/>
                      <a:gd name="connsiteY57" fmla="*/ 38398 h 961166"/>
                      <a:gd name="connsiteX58" fmla="*/ 3525 w 53600"/>
                      <a:gd name="connsiteY58" fmla="*/ 39701 h 961166"/>
                      <a:gd name="connsiteX59" fmla="*/ 3615 w 53600"/>
                      <a:gd name="connsiteY59" fmla="*/ 40891 h 961166"/>
                      <a:gd name="connsiteX60" fmla="*/ 3683 w 53600"/>
                      <a:gd name="connsiteY60" fmla="*/ 41946 h 961166"/>
                      <a:gd name="connsiteX61" fmla="*/ 3750 w 53600"/>
                      <a:gd name="connsiteY61" fmla="*/ 42844 h 961166"/>
                      <a:gd name="connsiteX62" fmla="*/ 3840 w 53600"/>
                      <a:gd name="connsiteY62" fmla="*/ 44214 h 961166"/>
                      <a:gd name="connsiteX63" fmla="*/ 3930 w 53600"/>
                      <a:gd name="connsiteY63" fmla="*/ 45606 h 961166"/>
                      <a:gd name="connsiteX64" fmla="*/ 4019 w 53600"/>
                      <a:gd name="connsiteY64" fmla="*/ 46976 h 961166"/>
                      <a:gd name="connsiteX65" fmla="*/ 4109 w 53600"/>
                      <a:gd name="connsiteY65" fmla="*/ 48368 h 961166"/>
                      <a:gd name="connsiteX66" fmla="*/ 4199 w 53600"/>
                      <a:gd name="connsiteY66" fmla="*/ 49738 h 961166"/>
                      <a:gd name="connsiteX67" fmla="*/ 4266 w 53600"/>
                      <a:gd name="connsiteY67" fmla="*/ 51130 h 961166"/>
                      <a:gd name="connsiteX68" fmla="*/ 4356 w 53600"/>
                      <a:gd name="connsiteY68" fmla="*/ 52500 h 961166"/>
                      <a:gd name="connsiteX69" fmla="*/ 4424 w 53600"/>
                      <a:gd name="connsiteY69" fmla="*/ 53892 h 961166"/>
                      <a:gd name="connsiteX70" fmla="*/ 4491 w 53600"/>
                      <a:gd name="connsiteY70" fmla="*/ 55284 h 961166"/>
                      <a:gd name="connsiteX71" fmla="*/ 4558 w 53600"/>
                      <a:gd name="connsiteY71" fmla="*/ 56654 h 961166"/>
                      <a:gd name="connsiteX72" fmla="*/ 4626 w 53600"/>
                      <a:gd name="connsiteY72" fmla="*/ 58046 h 961166"/>
                      <a:gd name="connsiteX73" fmla="*/ 4671 w 53600"/>
                      <a:gd name="connsiteY73" fmla="*/ 59439 h 961166"/>
                      <a:gd name="connsiteX74" fmla="*/ 4738 w 53600"/>
                      <a:gd name="connsiteY74" fmla="*/ 60808 h 961166"/>
                      <a:gd name="connsiteX75" fmla="*/ 4783 w 53600"/>
                      <a:gd name="connsiteY75" fmla="*/ 62201 h 961166"/>
                      <a:gd name="connsiteX76" fmla="*/ 4850 w 53600"/>
                      <a:gd name="connsiteY76" fmla="*/ 63593 h 961166"/>
                      <a:gd name="connsiteX77" fmla="*/ 4895 w 53600"/>
                      <a:gd name="connsiteY77" fmla="*/ 64985 h 961166"/>
                      <a:gd name="connsiteX78" fmla="*/ 4940 w 53600"/>
                      <a:gd name="connsiteY78" fmla="*/ 66377 h 961166"/>
                      <a:gd name="connsiteX79" fmla="*/ 4985 w 53600"/>
                      <a:gd name="connsiteY79" fmla="*/ 67747 h 961166"/>
                      <a:gd name="connsiteX80" fmla="*/ 5030 w 53600"/>
                      <a:gd name="connsiteY80" fmla="*/ 69139 h 961166"/>
                      <a:gd name="connsiteX81" fmla="*/ 5075 w 53600"/>
                      <a:gd name="connsiteY81" fmla="*/ 70531 h 961166"/>
                      <a:gd name="connsiteX82" fmla="*/ 5120 w 53600"/>
                      <a:gd name="connsiteY82" fmla="*/ 71924 h 961166"/>
                      <a:gd name="connsiteX83" fmla="*/ 5165 w 53600"/>
                      <a:gd name="connsiteY83" fmla="*/ 73316 h 961166"/>
                      <a:gd name="connsiteX84" fmla="*/ 5210 w 53600"/>
                      <a:gd name="connsiteY84" fmla="*/ 74708 h 961166"/>
                      <a:gd name="connsiteX85" fmla="*/ 5232 w 53600"/>
                      <a:gd name="connsiteY85" fmla="*/ 76100 h 961166"/>
                      <a:gd name="connsiteX86" fmla="*/ 5322 w 53600"/>
                      <a:gd name="connsiteY86" fmla="*/ 78885 h 961166"/>
                      <a:gd name="connsiteX87" fmla="*/ 5322 w 53600"/>
                      <a:gd name="connsiteY87" fmla="*/ 78930 h 961166"/>
                      <a:gd name="connsiteX88" fmla="*/ 5389 w 53600"/>
                      <a:gd name="connsiteY88" fmla="*/ 81669 h 961166"/>
                      <a:gd name="connsiteX89" fmla="*/ 5524 w 53600"/>
                      <a:gd name="connsiteY89" fmla="*/ 87238 h 961166"/>
                      <a:gd name="connsiteX90" fmla="*/ 5591 w 53600"/>
                      <a:gd name="connsiteY90" fmla="*/ 90022 h 961166"/>
                      <a:gd name="connsiteX91" fmla="*/ 5681 w 53600"/>
                      <a:gd name="connsiteY91" fmla="*/ 92829 h 961166"/>
                      <a:gd name="connsiteX92" fmla="*/ 5748 w 53600"/>
                      <a:gd name="connsiteY92" fmla="*/ 95614 h 961166"/>
                      <a:gd name="connsiteX93" fmla="*/ 5838 w 53600"/>
                      <a:gd name="connsiteY93" fmla="*/ 98398 h 961166"/>
                      <a:gd name="connsiteX94" fmla="*/ 5861 w 53600"/>
                      <a:gd name="connsiteY94" fmla="*/ 99790 h 961166"/>
                      <a:gd name="connsiteX95" fmla="*/ 5906 w 53600"/>
                      <a:gd name="connsiteY95" fmla="*/ 101183 h 961166"/>
                      <a:gd name="connsiteX96" fmla="*/ 5951 w 53600"/>
                      <a:gd name="connsiteY96" fmla="*/ 102575 h 961166"/>
                      <a:gd name="connsiteX97" fmla="*/ 5995 w 53600"/>
                      <a:gd name="connsiteY97" fmla="*/ 103967 h 961166"/>
                      <a:gd name="connsiteX98" fmla="*/ 6040 w 53600"/>
                      <a:gd name="connsiteY98" fmla="*/ 105382 h 961166"/>
                      <a:gd name="connsiteX99" fmla="*/ 6085 w 53600"/>
                      <a:gd name="connsiteY99" fmla="*/ 106774 h 961166"/>
                      <a:gd name="connsiteX100" fmla="*/ 6153 w 53600"/>
                      <a:gd name="connsiteY100" fmla="*/ 108166 h 961166"/>
                      <a:gd name="connsiteX101" fmla="*/ 6198 w 53600"/>
                      <a:gd name="connsiteY101" fmla="*/ 109558 h 961166"/>
                      <a:gd name="connsiteX102" fmla="*/ 6242 w 53600"/>
                      <a:gd name="connsiteY102" fmla="*/ 110950 h 961166"/>
                      <a:gd name="connsiteX103" fmla="*/ 6310 w 53600"/>
                      <a:gd name="connsiteY103" fmla="*/ 112343 h 961166"/>
                      <a:gd name="connsiteX104" fmla="*/ 6377 w 53600"/>
                      <a:gd name="connsiteY104" fmla="*/ 113735 h 961166"/>
                      <a:gd name="connsiteX105" fmla="*/ 6422 w 53600"/>
                      <a:gd name="connsiteY105" fmla="*/ 115150 h 961166"/>
                      <a:gd name="connsiteX106" fmla="*/ 6489 w 53600"/>
                      <a:gd name="connsiteY106" fmla="*/ 116542 h 961166"/>
                      <a:gd name="connsiteX107" fmla="*/ 6557 w 53600"/>
                      <a:gd name="connsiteY107" fmla="*/ 117934 h 961166"/>
                      <a:gd name="connsiteX108" fmla="*/ 6624 w 53600"/>
                      <a:gd name="connsiteY108" fmla="*/ 119326 h 961166"/>
                      <a:gd name="connsiteX109" fmla="*/ 6714 w 53600"/>
                      <a:gd name="connsiteY109" fmla="*/ 120719 h 961166"/>
                      <a:gd name="connsiteX110" fmla="*/ 6737 w 53600"/>
                      <a:gd name="connsiteY110" fmla="*/ 121280 h 961166"/>
                      <a:gd name="connsiteX111" fmla="*/ 6781 w 53600"/>
                      <a:gd name="connsiteY111" fmla="*/ 122111 h 961166"/>
                      <a:gd name="connsiteX112" fmla="*/ 6871 w 53600"/>
                      <a:gd name="connsiteY112" fmla="*/ 123503 h 961166"/>
                      <a:gd name="connsiteX113" fmla="*/ 6961 w 53600"/>
                      <a:gd name="connsiteY113" fmla="*/ 124895 h 961166"/>
                      <a:gd name="connsiteX114" fmla="*/ 7051 w 53600"/>
                      <a:gd name="connsiteY114" fmla="*/ 126287 h 961166"/>
                      <a:gd name="connsiteX115" fmla="*/ 7141 w 53600"/>
                      <a:gd name="connsiteY115" fmla="*/ 127680 h 961166"/>
                      <a:gd name="connsiteX116" fmla="*/ 7230 w 53600"/>
                      <a:gd name="connsiteY116" fmla="*/ 129072 h 961166"/>
                      <a:gd name="connsiteX117" fmla="*/ 7343 w 53600"/>
                      <a:gd name="connsiteY117" fmla="*/ 130464 h 961166"/>
                      <a:gd name="connsiteX118" fmla="*/ 7455 w 53600"/>
                      <a:gd name="connsiteY118" fmla="*/ 131856 h 961166"/>
                      <a:gd name="connsiteX119" fmla="*/ 7522 w 53600"/>
                      <a:gd name="connsiteY119" fmla="*/ 132979 h 961166"/>
                      <a:gd name="connsiteX120" fmla="*/ 7635 w 53600"/>
                      <a:gd name="connsiteY120" fmla="*/ 134079 h 961166"/>
                      <a:gd name="connsiteX121" fmla="*/ 7725 w 53600"/>
                      <a:gd name="connsiteY121" fmla="*/ 135202 h 961166"/>
                      <a:gd name="connsiteX122" fmla="*/ 7814 w 53600"/>
                      <a:gd name="connsiteY122" fmla="*/ 136302 h 961166"/>
                      <a:gd name="connsiteX123" fmla="*/ 7904 w 53600"/>
                      <a:gd name="connsiteY123" fmla="*/ 137425 h 961166"/>
                      <a:gd name="connsiteX124" fmla="*/ 8016 w 53600"/>
                      <a:gd name="connsiteY124" fmla="*/ 138525 h 961166"/>
                      <a:gd name="connsiteX125" fmla="*/ 8129 w 53600"/>
                      <a:gd name="connsiteY125" fmla="*/ 139648 h 961166"/>
                      <a:gd name="connsiteX126" fmla="*/ 8219 w 53600"/>
                      <a:gd name="connsiteY126" fmla="*/ 140748 h 961166"/>
                      <a:gd name="connsiteX127" fmla="*/ 8331 w 53600"/>
                      <a:gd name="connsiteY127" fmla="*/ 141871 h 961166"/>
                      <a:gd name="connsiteX128" fmla="*/ 8443 w 53600"/>
                      <a:gd name="connsiteY128" fmla="*/ 142971 h 961166"/>
                      <a:gd name="connsiteX129" fmla="*/ 8555 w 53600"/>
                      <a:gd name="connsiteY129" fmla="*/ 144094 h 961166"/>
                      <a:gd name="connsiteX130" fmla="*/ 8690 w 53600"/>
                      <a:gd name="connsiteY130" fmla="*/ 145194 h 961166"/>
                      <a:gd name="connsiteX131" fmla="*/ 8802 w 53600"/>
                      <a:gd name="connsiteY131" fmla="*/ 146295 h 961166"/>
                      <a:gd name="connsiteX132" fmla="*/ 8915 w 53600"/>
                      <a:gd name="connsiteY132" fmla="*/ 147417 h 961166"/>
                      <a:gd name="connsiteX133" fmla="*/ 9027 w 53600"/>
                      <a:gd name="connsiteY133" fmla="*/ 148518 h 961166"/>
                      <a:gd name="connsiteX134" fmla="*/ 9162 w 53600"/>
                      <a:gd name="connsiteY134" fmla="*/ 149641 h 961166"/>
                      <a:gd name="connsiteX135" fmla="*/ 9274 w 53600"/>
                      <a:gd name="connsiteY135" fmla="*/ 150741 h 961166"/>
                      <a:gd name="connsiteX136" fmla="*/ 9409 w 53600"/>
                      <a:gd name="connsiteY136" fmla="*/ 151841 h 961166"/>
                      <a:gd name="connsiteX137" fmla="*/ 9431 w 53600"/>
                      <a:gd name="connsiteY137" fmla="*/ 152111 h 961166"/>
                      <a:gd name="connsiteX138" fmla="*/ 9678 w 53600"/>
                      <a:gd name="connsiteY138" fmla="*/ 154064 h 961166"/>
                      <a:gd name="connsiteX139" fmla="*/ 9925 w 53600"/>
                      <a:gd name="connsiteY139" fmla="*/ 156287 h 961166"/>
                      <a:gd name="connsiteX140" fmla="*/ 10195 w 53600"/>
                      <a:gd name="connsiteY140" fmla="*/ 158488 h 961166"/>
                      <a:gd name="connsiteX141" fmla="*/ 10464 w 53600"/>
                      <a:gd name="connsiteY141" fmla="*/ 160711 h 961166"/>
                      <a:gd name="connsiteX142" fmla="*/ 10733 w 53600"/>
                      <a:gd name="connsiteY142" fmla="*/ 162912 h 961166"/>
                      <a:gd name="connsiteX143" fmla="*/ 11272 w 53600"/>
                      <a:gd name="connsiteY143" fmla="*/ 167335 h 961166"/>
                      <a:gd name="connsiteX144" fmla="*/ 11542 w 53600"/>
                      <a:gd name="connsiteY144" fmla="*/ 169558 h 961166"/>
                      <a:gd name="connsiteX145" fmla="*/ 11811 w 53600"/>
                      <a:gd name="connsiteY145" fmla="*/ 171759 h 961166"/>
                      <a:gd name="connsiteX146" fmla="*/ 12081 w 53600"/>
                      <a:gd name="connsiteY146" fmla="*/ 173959 h 961166"/>
                      <a:gd name="connsiteX147" fmla="*/ 12216 w 53600"/>
                      <a:gd name="connsiteY147" fmla="*/ 175082 h 961166"/>
                      <a:gd name="connsiteX148" fmla="*/ 12328 w 53600"/>
                      <a:gd name="connsiteY148" fmla="*/ 176182 h 961166"/>
                      <a:gd name="connsiteX149" fmla="*/ 12463 w 53600"/>
                      <a:gd name="connsiteY149" fmla="*/ 177283 h 961166"/>
                      <a:gd name="connsiteX150" fmla="*/ 12597 w 53600"/>
                      <a:gd name="connsiteY150" fmla="*/ 178383 h 961166"/>
                      <a:gd name="connsiteX151" fmla="*/ 12710 w 53600"/>
                      <a:gd name="connsiteY151" fmla="*/ 179483 h 961166"/>
                      <a:gd name="connsiteX152" fmla="*/ 12844 w 53600"/>
                      <a:gd name="connsiteY152" fmla="*/ 180606 h 961166"/>
                      <a:gd name="connsiteX153" fmla="*/ 12956 w 53600"/>
                      <a:gd name="connsiteY153" fmla="*/ 181706 h 961166"/>
                      <a:gd name="connsiteX154" fmla="*/ 13069 w 53600"/>
                      <a:gd name="connsiteY154" fmla="*/ 182807 h 961166"/>
                      <a:gd name="connsiteX155" fmla="*/ 13181 w 53600"/>
                      <a:gd name="connsiteY155" fmla="*/ 183907 h 961166"/>
                      <a:gd name="connsiteX156" fmla="*/ 13316 w 53600"/>
                      <a:gd name="connsiteY156" fmla="*/ 185007 h 961166"/>
                      <a:gd name="connsiteX157" fmla="*/ 13428 w 53600"/>
                      <a:gd name="connsiteY157" fmla="*/ 186130 h 961166"/>
                      <a:gd name="connsiteX158" fmla="*/ 13540 w 53600"/>
                      <a:gd name="connsiteY158" fmla="*/ 187230 h 961166"/>
                      <a:gd name="connsiteX159" fmla="*/ 13630 w 53600"/>
                      <a:gd name="connsiteY159" fmla="*/ 188331 h 961166"/>
                      <a:gd name="connsiteX160" fmla="*/ 13743 w 53600"/>
                      <a:gd name="connsiteY160" fmla="*/ 189431 h 961166"/>
                      <a:gd name="connsiteX161" fmla="*/ 13855 w 53600"/>
                      <a:gd name="connsiteY161" fmla="*/ 190531 h 961166"/>
                      <a:gd name="connsiteX162" fmla="*/ 13945 w 53600"/>
                      <a:gd name="connsiteY162" fmla="*/ 191632 h 961166"/>
                      <a:gd name="connsiteX163" fmla="*/ 14034 w 53600"/>
                      <a:gd name="connsiteY163" fmla="*/ 192754 h 961166"/>
                      <a:gd name="connsiteX164" fmla="*/ 14147 w 53600"/>
                      <a:gd name="connsiteY164" fmla="*/ 193855 h 961166"/>
                      <a:gd name="connsiteX165" fmla="*/ 14236 w 53600"/>
                      <a:gd name="connsiteY165" fmla="*/ 194955 h 961166"/>
                      <a:gd name="connsiteX166" fmla="*/ 14326 w 53600"/>
                      <a:gd name="connsiteY166" fmla="*/ 196055 h 961166"/>
                      <a:gd name="connsiteX167" fmla="*/ 14394 w 53600"/>
                      <a:gd name="connsiteY167" fmla="*/ 197156 h 961166"/>
                      <a:gd name="connsiteX168" fmla="*/ 14483 w 53600"/>
                      <a:gd name="connsiteY168" fmla="*/ 198278 h 961166"/>
                      <a:gd name="connsiteX169" fmla="*/ 14551 w 53600"/>
                      <a:gd name="connsiteY169" fmla="*/ 199379 h 961166"/>
                      <a:gd name="connsiteX170" fmla="*/ 14641 w 53600"/>
                      <a:gd name="connsiteY170" fmla="*/ 200479 h 961166"/>
                      <a:gd name="connsiteX171" fmla="*/ 14708 w 53600"/>
                      <a:gd name="connsiteY171" fmla="*/ 201579 h 961166"/>
                      <a:gd name="connsiteX172" fmla="*/ 14775 w 53600"/>
                      <a:gd name="connsiteY172" fmla="*/ 202702 h 961166"/>
                      <a:gd name="connsiteX173" fmla="*/ 14820 w 53600"/>
                      <a:gd name="connsiteY173" fmla="*/ 203353 h 961166"/>
                      <a:gd name="connsiteX174" fmla="*/ 14843 w 53600"/>
                      <a:gd name="connsiteY174" fmla="*/ 204004 h 961166"/>
                      <a:gd name="connsiteX175" fmla="*/ 14888 w 53600"/>
                      <a:gd name="connsiteY175" fmla="*/ 204656 h 961166"/>
                      <a:gd name="connsiteX176" fmla="*/ 14910 w 53600"/>
                      <a:gd name="connsiteY176" fmla="*/ 205329 h 961166"/>
                      <a:gd name="connsiteX177" fmla="*/ 14933 w 53600"/>
                      <a:gd name="connsiteY177" fmla="*/ 205980 h 961166"/>
                      <a:gd name="connsiteX178" fmla="*/ 14955 w 53600"/>
                      <a:gd name="connsiteY178" fmla="*/ 206632 h 961166"/>
                      <a:gd name="connsiteX179" fmla="*/ 14978 w 53600"/>
                      <a:gd name="connsiteY179" fmla="*/ 207283 h 961166"/>
                      <a:gd name="connsiteX180" fmla="*/ 15000 w 53600"/>
                      <a:gd name="connsiteY180" fmla="*/ 207956 h 961166"/>
                      <a:gd name="connsiteX181" fmla="*/ 15022 w 53600"/>
                      <a:gd name="connsiteY181" fmla="*/ 208608 h 961166"/>
                      <a:gd name="connsiteX182" fmla="*/ 15045 w 53600"/>
                      <a:gd name="connsiteY182" fmla="*/ 209259 h 961166"/>
                      <a:gd name="connsiteX183" fmla="*/ 15045 w 53600"/>
                      <a:gd name="connsiteY183" fmla="*/ 209932 h 961166"/>
                      <a:gd name="connsiteX184" fmla="*/ 15067 w 53600"/>
                      <a:gd name="connsiteY184" fmla="*/ 210584 h 961166"/>
                      <a:gd name="connsiteX185" fmla="*/ 15067 w 53600"/>
                      <a:gd name="connsiteY185" fmla="*/ 211235 h 961166"/>
                      <a:gd name="connsiteX186" fmla="*/ 15067 w 53600"/>
                      <a:gd name="connsiteY186" fmla="*/ 211909 h 961166"/>
                      <a:gd name="connsiteX187" fmla="*/ 15090 w 53600"/>
                      <a:gd name="connsiteY187" fmla="*/ 212560 h 961166"/>
                      <a:gd name="connsiteX188" fmla="*/ 15090 w 53600"/>
                      <a:gd name="connsiteY188" fmla="*/ 213211 h 961166"/>
                      <a:gd name="connsiteX189" fmla="*/ 15090 w 53600"/>
                      <a:gd name="connsiteY189" fmla="*/ 213885 h 961166"/>
                      <a:gd name="connsiteX190" fmla="*/ 15090 w 53600"/>
                      <a:gd name="connsiteY190" fmla="*/ 214536 h 961166"/>
                      <a:gd name="connsiteX191" fmla="*/ 15067 w 53600"/>
                      <a:gd name="connsiteY191" fmla="*/ 215187 h 961166"/>
                      <a:gd name="connsiteX192" fmla="*/ 15067 w 53600"/>
                      <a:gd name="connsiteY192" fmla="*/ 215861 h 961166"/>
                      <a:gd name="connsiteX193" fmla="*/ 15067 w 53600"/>
                      <a:gd name="connsiteY193" fmla="*/ 216512 h 961166"/>
                      <a:gd name="connsiteX194" fmla="*/ 15045 w 53600"/>
                      <a:gd name="connsiteY194" fmla="*/ 217163 h 961166"/>
                      <a:gd name="connsiteX195" fmla="*/ 15045 w 53600"/>
                      <a:gd name="connsiteY195" fmla="*/ 217837 h 961166"/>
                      <a:gd name="connsiteX196" fmla="*/ 15022 w 53600"/>
                      <a:gd name="connsiteY196" fmla="*/ 218488 h 961166"/>
                      <a:gd name="connsiteX197" fmla="*/ 15022 w 53600"/>
                      <a:gd name="connsiteY197" fmla="*/ 219139 h 961166"/>
                      <a:gd name="connsiteX198" fmla="*/ 15000 w 53600"/>
                      <a:gd name="connsiteY198" fmla="*/ 219813 h 961166"/>
                      <a:gd name="connsiteX199" fmla="*/ 14978 w 53600"/>
                      <a:gd name="connsiteY199" fmla="*/ 220464 h 961166"/>
                      <a:gd name="connsiteX200" fmla="*/ 14955 w 53600"/>
                      <a:gd name="connsiteY200" fmla="*/ 221138 h 961166"/>
                      <a:gd name="connsiteX201" fmla="*/ 14933 w 53600"/>
                      <a:gd name="connsiteY201" fmla="*/ 221789 h 961166"/>
                      <a:gd name="connsiteX202" fmla="*/ 14910 w 53600"/>
                      <a:gd name="connsiteY202" fmla="*/ 222440 h 961166"/>
                      <a:gd name="connsiteX203" fmla="*/ 14888 w 53600"/>
                      <a:gd name="connsiteY203" fmla="*/ 223114 h 961166"/>
                      <a:gd name="connsiteX204" fmla="*/ 14865 w 53600"/>
                      <a:gd name="connsiteY204" fmla="*/ 223765 h 961166"/>
                      <a:gd name="connsiteX205" fmla="*/ 14843 w 53600"/>
                      <a:gd name="connsiteY205" fmla="*/ 224439 h 961166"/>
                      <a:gd name="connsiteX206" fmla="*/ 14798 w 53600"/>
                      <a:gd name="connsiteY206" fmla="*/ 225090 h 961166"/>
                      <a:gd name="connsiteX207" fmla="*/ 14775 w 53600"/>
                      <a:gd name="connsiteY207" fmla="*/ 225741 h 961166"/>
                      <a:gd name="connsiteX208" fmla="*/ 14753 w 53600"/>
                      <a:gd name="connsiteY208" fmla="*/ 226415 h 961166"/>
                      <a:gd name="connsiteX209" fmla="*/ 14708 w 53600"/>
                      <a:gd name="connsiteY209" fmla="*/ 227066 h 961166"/>
                      <a:gd name="connsiteX210" fmla="*/ 14686 w 53600"/>
                      <a:gd name="connsiteY210" fmla="*/ 227739 h 961166"/>
                      <a:gd name="connsiteX211" fmla="*/ 14641 w 53600"/>
                      <a:gd name="connsiteY211" fmla="*/ 228390 h 961166"/>
                      <a:gd name="connsiteX212" fmla="*/ 14596 w 53600"/>
                      <a:gd name="connsiteY212" fmla="*/ 229064 h 961166"/>
                      <a:gd name="connsiteX213" fmla="*/ 14551 w 53600"/>
                      <a:gd name="connsiteY213" fmla="*/ 229715 h 961166"/>
                      <a:gd name="connsiteX214" fmla="*/ 14528 w 53600"/>
                      <a:gd name="connsiteY214" fmla="*/ 230389 h 961166"/>
                      <a:gd name="connsiteX215" fmla="*/ 14483 w 53600"/>
                      <a:gd name="connsiteY215" fmla="*/ 231040 h 961166"/>
                      <a:gd name="connsiteX216" fmla="*/ 14439 w 53600"/>
                      <a:gd name="connsiteY216" fmla="*/ 231691 h 961166"/>
                      <a:gd name="connsiteX217" fmla="*/ 14394 w 53600"/>
                      <a:gd name="connsiteY217" fmla="*/ 232365 h 961166"/>
                      <a:gd name="connsiteX218" fmla="*/ 14349 w 53600"/>
                      <a:gd name="connsiteY218" fmla="*/ 233016 h 961166"/>
                      <a:gd name="connsiteX219" fmla="*/ 14259 w 53600"/>
                      <a:gd name="connsiteY219" fmla="*/ 234341 h 961166"/>
                      <a:gd name="connsiteX220" fmla="*/ 14147 w 53600"/>
                      <a:gd name="connsiteY220" fmla="*/ 235666 h 961166"/>
                      <a:gd name="connsiteX221" fmla="*/ 14057 w 53600"/>
                      <a:gd name="connsiteY221" fmla="*/ 236991 h 961166"/>
                      <a:gd name="connsiteX222" fmla="*/ 13945 w 53600"/>
                      <a:gd name="connsiteY222" fmla="*/ 238316 h 961166"/>
                      <a:gd name="connsiteX223" fmla="*/ 13832 w 53600"/>
                      <a:gd name="connsiteY223" fmla="*/ 239640 h 961166"/>
                      <a:gd name="connsiteX224" fmla="*/ 13720 w 53600"/>
                      <a:gd name="connsiteY224" fmla="*/ 240965 h 961166"/>
                      <a:gd name="connsiteX225" fmla="*/ 13608 w 53600"/>
                      <a:gd name="connsiteY225" fmla="*/ 242290 h 961166"/>
                      <a:gd name="connsiteX226" fmla="*/ 13496 w 53600"/>
                      <a:gd name="connsiteY226" fmla="*/ 243615 h 961166"/>
                      <a:gd name="connsiteX227" fmla="*/ 13383 w 53600"/>
                      <a:gd name="connsiteY227" fmla="*/ 244940 h 961166"/>
                      <a:gd name="connsiteX228" fmla="*/ 13248 w 53600"/>
                      <a:gd name="connsiteY228" fmla="*/ 246265 h 961166"/>
                      <a:gd name="connsiteX229" fmla="*/ 13136 w 53600"/>
                      <a:gd name="connsiteY229" fmla="*/ 247590 h 961166"/>
                      <a:gd name="connsiteX230" fmla="*/ 13001 w 53600"/>
                      <a:gd name="connsiteY230" fmla="*/ 248914 h 961166"/>
                      <a:gd name="connsiteX231" fmla="*/ 12867 w 53600"/>
                      <a:gd name="connsiteY231" fmla="*/ 250239 h 961166"/>
                      <a:gd name="connsiteX232" fmla="*/ 12620 w 53600"/>
                      <a:gd name="connsiteY232" fmla="*/ 252889 h 961166"/>
                      <a:gd name="connsiteX233" fmla="*/ 12350 w 53600"/>
                      <a:gd name="connsiteY233" fmla="*/ 255539 h 961166"/>
                      <a:gd name="connsiteX234" fmla="*/ 12103 w 53600"/>
                      <a:gd name="connsiteY234" fmla="*/ 258211 h 961166"/>
                      <a:gd name="connsiteX235" fmla="*/ 11834 w 53600"/>
                      <a:gd name="connsiteY235" fmla="*/ 260861 h 961166"/>
                      <a:gd name="connsiteX236" fmla="*/ 11721 w 53600"/>
                      <a:gd name="connsiteY236" fmla="*/ 262185 h 961166"/>
                      <a:gd name="connsiteX237" fmla="*/ 11587 w 53600"/>
                      <a:gd name="connsiteY237" fmla="*/ 263510 h 961166"/>
                      <a:gd name="connsiteX238" fmla="*/ 11452 w 53600"/>
                      <a:gd name="connsiteY238" fmla="*/ 264835 h 961166"/>
                      <a:gd name="connsiteX239" fmla="*/ 11340 w 53600"/>
                      <a:gd name="connsiteY239" fmla="*/ 266160 h 961166"/>
                      <a:gd name="connsiteX240" fmla="*/ 11205 w 53600"/>
                      <a:gd name="connsiteY240" fmla="*/ 267485 h 961166"/>
                      <a:gd name="connsiteX241" fmla="*/ 11093 w 53600"/>
                      <a:gd name="connsiteY241" fmla="*/ 268810 h 961166"/>
                      <a:gd name="connsiteX242" fmla="*/ 10980 w 53600"/>
                      <a:gd name="connsiteY242" fmla="*/ 270157 h 961166"/>
                      <a:gd name="connsiteX243" fmla="*/ 10868 w 53600"/>
                      <a:gd name="connsiteY243" fmla="*/ 271482 h 961166"/>
                      <a:gd name="connsiteX244" fmla="*/ 10756 w 53600"/>
                      <a:gd name="connsiteY244" fmla="*/ 272807 h 961166"/>
                      <a:gd name="connsiteX245" fmla="*/ 10644 w 53600"/>
                      <a:gd name="connsiteY245" fmla="*/ 274132 h 961166"/>
                      <a:gd name="connsiteX246" fmla="*/ 10531 w 53600"/>
                      <a:gd name="connsiteY246" fmla="*/ 275456 h 961166"/>
                      <a:gd name="connsiteX247" fmla="*/ 10442 w 53600"/>
                      <a:gd name="connsiteY247" fmla="*/ 276781 h 961166"/>
                      <a:gd name="connsiteX248" fmla="*/ 10352 w 53600"/>
                      <a:gd name="connsiteY248" fmla="*/ 278106 h 961166"/>
                      <a:gd name="connsiteX249" fmla="*/ 10262 w 53600"/>
                      <a:gd name="connsiteY249" fmla="*/ 279431 h 961166"/>
                      <a:gd name="connsiteX250" fmla="*/ 10217 w 53600"/>
                      <a:gd name="connsiteY250" fmla="*/ 280105 h 961166"/>
                      <a:gd name="connsiteX251" fmla="*/ 10172 w 53600"/>
                      <a:gd name="connsiteY251" fmla="*/ 280778 h 961166"/>
                      <a:gd name="connsiteX252" fmla="*/ 10127 w 53600"/>
                      <a:gd name="connsiteY252" fmla="*/ 281429 h 961166"/>
                      <a:gd name="connsiteX253" fmla="*/ 10082 w 53600"/>
                      <a:gd name="connsiteY253" fmla="*/ 282103 h 961166"/>
                      <a:gd name="connsiteX254" fmla="*/ 10037 w 53600"/>
                      <a:gd name="connsiteY254" fmla="*/ 282754 h 961166"/>
                      <a:gd name="connsiteX255" fmla="*/ 10015 w 53600"/>
                      <a:gd name="connsiteY255" fmla="*/ 283428 h 961166"/>
                      <a:gd name="connsiteX256" fmla="*/ 9970 w 53600"/>
                      <a:gd name="connsiteY256" fmla="*/ 284079 h 961166"/>
                      <a:gd name="connsiteX257" fmla="*/ 9925 w 53600"/>
                      <a:gd name="connsiteY257" fmla="*/ 284753 h 961166"/>
                      <a:gd name="connsiteX258" fmla="*/ 9903 w 53600"/>
                      <a:gd name="connsiteY258" fmla="*/ 285426 h 961166"/>
                      <a:gd name="connsiteX259" fmla="*/ 9858 w 53600"/>
                      <a:gd name="connsiteY259" fmla="*/ 286078 h 961166"/>
                      <a:gd name="connsiteX260" fmla="*/ 9835 w 53600"/>
                      <a:gd name="connsiteY260" fmla="*/ 286751 h 961166"/>
                      <a:gd name="connsiteX261" fmla="*/ 9813 w 53600"/>
                      <a:gd name="connsiteY261" fmla="*/ 287402 h 961166"/>
                      <a:gd name="connsiteX262" fmla="*/ 9723 w 53600"/>
                      <a:gd name="connsiteY262" fmla="*/ 289042 h 961166"/>
                      <a:gd name="connsiteX263" fmla="*/ 9656 w 53600"/>
                      <a:gd name="connsiteY263" fmla="*/ 290658 h 961166"/>
                      <a:gd name="connsiteX264" fmla="*/ 9588 w 53600"/>
                      <a:gd name="connsiteY264" fmla="*/ 292275 h 961166"/>
                      <a:gd name="connsiteX265" fmla="*/ 9543 w 53600"/>
                      <a:gd name="connsiteY265" fmla="*/ 293892 h 961166"/>
                      <a:gd name="connsiteX266" fmla="*/ 9476 w 53600"/>
                      <a:gd name="connsiteY266" fmla="*/ 295531 h 961166"/>
                      <a:gd name="connsiteX267" fmla="*/ 9409 w 53600"/>
                      <a:gd name="connsiteY267" fmla="*/ 297148 h 961166"/>
                      <a:gd name="connsiteX268" fmla="*/ 9341 w 53600"/>
                      <a:gd name="connsiteY268" fmla="*/ 298765 h 961166"/>
                      <a:gd name="connsiteX269" fmla="*/ 9296 w 53600"/>
                      <a:gd name="connsiteY269" fmla="*/ 300404 h 961166"/>
                      <a:gd name="connsiteX270" fmla="*/ 9251 w 53600"/>
                      <a:gd name="connsiteY270" fmla="*/ 302021 h 961166"/>
                      <a:gd name="connsiteX271" fmla="*/ 9184 w 53600"/>
                      <a:gd name="connsiteY271" fmla="*/ 303637 h 961166"/>
                      <a:gd name="connsiteX272" fmla="*/ 9139 w 53600"/>
                      <a:gd name="connsiteY272" fmla="*/ 305254 h 961166"/>
                      <a:gd name="connsiteX273" fmla="*/ 9072 w 53600"/>
                      <a:gd name="connsiteY273" fmla="*/ 306893 h 961166"/>
                      <a:gd name="connsiteX274" fmla="*/ 9027 w 53600"/>
                      <a:gd name="connsiteY274" fmla="*/ 308510 h 961166"/>
                      <a:gd name="connsiteX275" fmla="*/ 8982 w 53600"/>
                      <a:gd name="connsiteY275" fmla="*/ 310127 h 961166"/>
                      <a:gd name="connsiteX276" fmla="*/ 8892 w 53600"/>
                      <a:gd name="connsiteY276" fmla="*/ 313383 h 961166"/>
                      <a:gd name="connsiteX277" fmla="*/ 8802 w 53600"/>
                      <a:gd name="connsiteY277" fmla="*/ 316617 h 961166"/>
                      <a:gd name="connsiteX278" fmla="*/ 8713 w 53600"/>
                      <a:gd name="connsiteY278" fmla="*/ 319873 h 961166"/>
                      <a:gd name="connsiteX279" fmla="*/ 8623 w 53600"/>
                      <a:gd name="connsiteY279" fmla="*/ 323128 h 961166"/>
                      <a:gd name="connsiteX280" fmla="*/ 8533 w 53600"/>
                      <a:gd name="connsiteY280" fmla="*/ 326362 h 961166"/>
                      <a:gd name="connsiteX281" fmla="*/ 8465 w 53600"/>
                      <a:gd name="connsiteY281" fmla="*/ 329618 h 961166"/>
                      <a:gd name="connsiteX282" fmla="*/ 8376 w 53600"/>
                      <a:gd name="connsiteY282" fmla="*/ 332852 h 961166"/>
                      <a:gd name="connsiteX283" fmla="*/ 8219 w 53600"/>
                      <a:gd name="connsiteY283" fmla="*/ 339341 h 961166"/>
                      <a:gd name="connsiteX284" fmla="*/ 8151 w 53600"/>
                      <a:gd name="connsiteY284" fmla="*/ 342597 h 961166"/>
                      <a:gd name="connsiteX285" fmla="*/ 8084 w 53600"/>
                      <a:gd name="connsiteY285" fmla="*/ 344663 h 961166"/>
                      <a:gd name="connsiteX286" fmla="*/ 8061 w 53600"/>
                      <a:gd name="connsiteY286" fmla="*/ 345831 h 961166"/>
                      <a:gd name="connsiteX287" fmla="*/ 7972 w 53600"/>
                      <a:gd name="connsiteY287" fmla="*/ 349087 h 961166"/>
                      <a:gd name="connsiteX288" fmla="*/ 7904 w 53600"/>
                      <a:gd name="connsiteY288" fmla="*/ 352320 h 961166"/>
                      <a:gd name="connsiteX289" fmla="*/ 7814 w 53600"/>
                      <a:gd name="connsiteY289" fmla="*/ 355554 h 961166"/>
                      <a:gd name="connsiteX290" fmla="*/ 7725 w 53600"/>
                      <a:gd name="connsiteY290" fmla="*/ 358810 h 961166"/>
                      <a:gd name="connsiteX291" fmla="*/ 7612 w 53600"/>
                      <a:gd name="connsiteY291" fmla="*/ 362043 h 961166"/>
                      <a:gd name="connsiteX292" fmla="*/ 7567 w 53600"/>
                      <a:gd name="connsiteY292" fmla="*/ 363660 h 961166"/>
                      <a:gd name="connsiteX293" fmla="*/ 7522 w 53600"/>
                      <a:gd name="connsiteY293" fmla="*/ 365299 h 961166"/>
                      <a:gd name="connsiteX294" fmla="*/ 7477 w 53600"/>
                      <a:gd name="connsiteY294" fmla="*/ 366916 h 961166"/>
                      <a:gd name="connsiteX295" fmla="*/ 7410 w 53600"/>
                      <a:gd name="connsiteY295" fmla="*/ 368533 h 961166"/>
                      <a:gd name="connsiteX296" fmla="*/ 7365 w 53600"/>
                      <a:gd name="connsiteY296" fmla="*/ 370149 h 961166"/>
                      <a:gd name="connsiteX297" fmla="*/ 7298 w 53600"/>
                      <a:gd name="connsiteY297" fmla="*/ 371766 h 961166"/>
                      <a:gd name="connsiteX298" fmla="*/ 7253 w 53600"/>
                      <a:gd name="connsiteY298" fmla="*/ 373383 h 961166"/>
                      <a:gd name="connsiteX299" fmla="*/ 7186 w 53600"/>
                      <a:gd name="connsiteY299" fmla="*/ 375022 h 961166"/>
                      <a:gd name="connsiteX300" fmla="*/ 7118 w 53600"/>
                      <a:gd name="connsiteY300" fmla="*/ 376639 h 961166"/>
                      <a:gd name="connsiteX301" fmla="*/ 7073 w 53600"/>
                      <a:gd name="connsiteY301" fmla="*/ 378256 h 961166"/>
                      <a:gd name="connsiteX302" fmla="*/ 7006 w 53600"/>
                      <a:gd name="connsiteY302" fmla="*/ 379872 h 961166"/>
                      <a:gd name="connsiteX303" fmla="*/ 6939 w 53600"/>
                      <a:gd name="connsiteY303" fmla="*/ 381489 h 961166"/>
                      <a:gd name="connsiteX304" fmla="*/ 6871 w 53600"/>
                      <a:gd name="connsiteY304" fmla="*/ 383106 h 961166"/>
                      <a:gd name="connsiteX305" fmla="*/ 6804 w 53600"/>
                      <a:gd name="connsiteY305" fmla="*/ 384723 h 961166"/>
                      <a:gd name="connsiteX306" fmla="*/ 6714 w 53600"/>
                      <a:gd name="connsiteY306" fmla="*/ 386340 h 961166"/>
                      <a:gd name="connsiteX307" fmla="*/ 6647 w 53600"/>
                      <a:gd name="connsiteY307" fmla="*/ 387979 h 961166"/>
                      <a:gd name="connsiteX308" fmla="*/ 6579 w 53600"/>
                      <a:gd name="connsiteY308" fmla="*/ 389596 h 961166"/>
                      <a:gd name="connsiteX309" fmla="*/ 6489 w 53600"/>
                      <a:gd name="connsiteY309" fmla="*/ 391212 h 961166"/>
                      <a:gd name="connsiteX310" fmla="*/ 6445 w 53600"/>
                      <a:gd name="connsiteY310" fmla="*/ 391931 h 961166"/>
                      <a:gd name="connsiteX311" fmla="*/ 6422 w 53600"/>
                      <a:gd name="connsiteY311" fmla="*/ 392649 h 961166"/>
                      <a:gd name="connsiteX312" fmla="*/ 6377 w 53600"/>
                      <a:gd name="connsiteY312" fmla="*/ 393368 h 961166"/>
                      <a:gd name="connsiteX313" fmla="*/ 6355 w 53600"/>
                      <a:gd name="connsiteY313" fmla="*/ 394109 h 961166"/>
                      <a:gd name="connsiteX314" fmla="*/ 6332 w 53600"/>
                      <a:gd name="connsiteY314" fmla="*/ 394828 h 961166"/>
                      <a:gd name="connsiteX315" fmla="*/ 6310 w 53600"/>
                      <a:gd name="connsiteY315" fmla="*/ 395546 h 961166"/>
                      <a:gd name="connsiteX316" fmla="*/ 6265 w 53600"/>
                      <a:gd name="connsiteY316" fmla="*/ 396265 h 961166"/>
                      <a:gd name="connsiteX317" fmla="*/ 6242 w 53600"/>
                      <a:gd name="connsiteY317" fmla="*/ 397006 h 961166"/>
                      <a:gd name="connsiteX318" fmla="*/ 6220 w 53600"/>
                      <a:gd name="connsiteY318" fmla="*/ 397724 h 961166"/>
                      <a:gd name="connsiteX319" fmla="*/ 6220 w 53600"/>
                      <a:gd name="connsiteY319" fmla="*/ 398443 h 961166"/>
                      <a:gd name="connsiteX320" fmla="*/ 6198 w 53600"/>
                      <a:gd name="connsiteY320" fmla="*/ 399161 h 961166"/>
                      <a:gd name="connsiteX321" fmla="*/ 6175 w 53600"/>
                      <a:gd name="connsiteY321" fmla="*/ 399880 h 961166"/>
                      <a:gd name="connsiteX322" fmla="*/ 6153 w 53600"/>
                      <a:gd name="connsiteY322" fmla="*/ 400621 h 961166"/>
                      <a:gd name="connsiteX323" fmla="*/ 6130 w 53600"/>
                      <a:gd name="connsiteY323" fmla="*/ 401340 h 961166"/>
                      <a:gd name="connsiteX324" fmla="*/ 6130 w 53600"/>
                      <a:gd name="connsiteY324" fmla="*/ 402058 h 961166"/>
                      <a:gd name="connsiteX325" fmla="*/ 6108 w 53600"/>
                      <a:gd name="connsiteY325" fmla="*/ 402777 h 961166"/>
                      <a:gd name="connsiteX326" fmla="*/ 6108 w 53600"/>
                      <a:gd name="connsiteY326" fmla="*/ 403495 h 961166"/>
                      <a:gd name="connsiteX327" fmla="*/ 6108 w 53600"/>
                      <a:gd name="connsiteY327" fmla="*/ 404214 h 961166"/>
                      <a:gd name="connsiteX328" fmla="*/ 6085 w 53600"/>
                      <a:gd name="connsiteY328" fmla="*/ 404932 h 961166"/>
                      <a:gd name="connsiteX329" fmla="*/ 6085 w 53600"/>
                      <a:gd name="connsiteY329" fmla="*/ 405651 h 961166"/>
                      <a:gd name="connsiteX330" fmla="*/ 6085 w 53600"/>
                      <a:gd name="connsiteY330" fmla="*/ 406392 h 961166"/>
                      <a:gd name="connsiteX331" fmla="*/ 6085 w 53600"/>
                      <a:gd name="connsiteY331" fmla="*/ 407110 h 961166"/>
                      <a:gd name="connsiteX332" fmla="*/ 6085 w 53600"/>
                      <a:gd name="connsiteY332" fmla="*/ 407829 h 961166"/>
                      <a:gd name="connsiteX333" fmla="*/ 6085 w 53600"/>
                      <a:gd name="connsiteY333" fmla="*/ 408548 h 961166"/>
                      <a:gd name="connsiteX334" fmla="*/ 6085 w 53600"/>
                      <a:gd name="connsiteY334" fmla="*/ 409266 h 961166"/>
                      <a:gd name="connsiteX335" fmla="*/ 6085 w 53600"/>
                      <a:gd name="connsiteY335" fmla="*/ 409985 h 961166"/>
                      <a:gd name="connsiteX336" fmla="*/ 6085 w 53600"/>
                      <a:gd name="connsiteY336" fmla="*/ 410703 h 961166"/>
                      <a:gd name="connsiteX337" fmla="*/ 6108 w 53600"/>
                      <a:gd name="connsiteY337" fmla="*/ 411422 h 961166"/>
                      <a:gd name="connsiteX338" fmla="*/ 6108 w 53600"/>
                      <a:gd name="connsiteY338" fmla="*/ 412140 h 961166"/>
                      <a:gd name="connsiteX339" fmla="*/ 6108 w 53600"/>
                      <a:gd name="connsiteY339" fmla="*/ 412859 h 961166"/>
                      <a:gd name="connsiteX340" fmla="*/ 6130 w 53600"/>
                      <a:gd name="connsiteY340" fmla="*/ 413578 h 961166"/>
                      <a:gd name="connsiteX341" fmla="*/ 6130 w 53600"/>
                      <a:gd name="connsiteY341" fmla="*/ 414296 h 961166"/>
                      <a:gd name="connsiteX342" fmla="*/ 6153 w 53600"/>
                      <a:gd name="connsiteY342" fmla="*/ 415015 h 961166"/>
                      <a:gd name="connsiteX343" fmla="*/ 6175 w 53600"/>
                      <a:gd name="connsiteY343" fmla="*/ 415733 h 961166"/>
                      <a:gd name="connsiteX344" fmla="*/ 6175 w 53600"/>
                      <a:gd name="connsiteY344" fmla="*/ 416452 h 961166"/>
                      <a:gd name="connsiteX345" fmla="*/ 6198 w 53600"/>
                      <a:gd name="connsiteY345" fmla="*/ 417170 h 961166"/>
                      <a:gd name="connsiteX346" fmla="*/ 6220 w 53600"/>
                      <a:gd name="connsiteY346" fmla="*/ 417889 h 961166"/>
                      <a:gd name="connsiteX347" fmla="*/ 6242 w 53600"/>
                      <a:gd name="connsiteY347" fmla="*/ 418607 h 961166"/>
                      <a:gd name="connsiteX348" fmla="*/ 6265 w 53600"/>
                      <a:gd name="connsiteY348" fmla="*/ 419326 h 961166"/>
                      <a:gd name="connsiteX349" fmla="*/ 6287 w 53600"/>
                      <a:gd name="connsiteY349" fmla="*/ 420045 h 961166"/>
                      <a:gd name="connsiteX350" fmla="*/ 6310 w 53600"/>
                      <a:gd name="connsiteY350" fmla="*/ 420763 h 961166"/>
                      <a:gd name="connsiteX351" fmla="*/ 6332 w 53600"/>
                      <a:gd name="connsiteY351" fmla="*/ 421482 h 961166"/>
                      <a:gd name="connsiteX352" fmla="*/ 6355 w 53600"/>
                      <a:gd name="connsiteY352" fmla="*/ 422200 h 961166"/>
                      <a:gd name="connsiteX353" fmla="*/ 6400 w 53600"/>
                      <a:gd name="connsiteY353" fmla="*/ 422919 h 961166"/>
                      <a:gd name="connsiteX354" fmla="*/ 6422 w 53600"/>
                      <a:gd name="connsiteY354" fmla="*/ 423637 h 961166"/>
                      <a:gd name="connsiteX355" fmla="*/ 6445 w 53600"/>
                      <a:gd name="connsiteY355" fmla="*/ 424356 h 961166"/>
                      <a:gd name="connsiteX356" fmla="*/ 6489 w 53600"/>
                      <a:gd name="connsiteY356" fmla="*/ 425075 h 961166"/>
                      <a:gd name="connsiteX357" fmla="*/ 6512 w 53600"/>
                      <a:gd name="connsiteY357" fmla="*/ 425793 h 961166"/>
                      <a:gd name="connsiteX358" fmla="*/ 6557 w 53600"/>
                      <a:gd name="connsiteY358" fmla="*/ 426512 h 961166"/>
                      <a:gd name="connsiteX359" fmla="*/ 6579 w 53600"/>
                      <a:gd name="connsiteY359" fmla="*/ 427208 h 961166"/>
                      <a:gd name="connsiteX360" fmla="*/ 6624 w 53600"/>
                      <a:gd name="connsiteY360" fmla="*/ 427926 h 961166"/>
                      <a:gd name="connsiteX361" fmla="*/ 6647 w 53600"/>
                      <a:gd name="connsiteY361" fmla="*/ 428645 h 961166"/>
                      <a:gd name="connsiteX362" fmla="*/ 6692 w 53600"/>
                      <a:gd name="connsiteY362" fmla="*/ 429363 h 961166"/>
                      <a:gd name="connsiteX363" fmla="*/ 6737 w 53600"/>
                      <a:gd name="connsiteY363" fmla="*/ 430082 h 961166"/>
                      <a:gd name="connsiteX364" fmla="*/ 6781 w 53600"/>
                      <a:gd name="connsiteY364" fmla="*/ 430801 h 961166"/>
                      <a:gd name="connsiteX365" fmla="*/ 6826 w 53600"/>
                      <a:gd name="connsiteY365" fmla="*/ 431519 h 961166"/>
                      <a:gd name="connsiteX366" fmla="*/ 6871 w 53600"/>
                      <a:gd name="connsiteY366" fmla="*/ 432238 h 961166"/>
                      <a:gd name="connsiteX367" fmla="*/ 6916 w 53600"/>
                      <a:gd name="connsiteY367" fmla="*/ 432956 h 961166"/>
                      <a:gd name="connsiteX368" fmla="*/ 7006 w 53600"/>
                      <a:gd name="connsiteY368" fmla="*/ 434371 h 961166"/>
                      <a:gd name="connsiteX369" fmla="*/ 7096 w 53600"/>
                      <a:gd name="connsiteY369" fmla="*/ 435808 h 961166"/>
                      <a:gd name="connsiteX370" fmla="*/ 7208 w 53600"/>
                      <a:gd name="connsiteY370" fmla="*/ 437245 h 961166"/>
                      <a:gd name="connsiteX371" fmla="*/ 7298 w 53600"/>
                      <a:gd name="connsiteY371" fmla="*/ 438660 h 961166"/>
                      <a:gd name="connsiteX372" fmla="*/ 7410 w 53600"/>
                      <a:gd name="connsiteY372" fmla="*/ 440097 h 961166"/>
                      <a:gd name="connsiteX373" fmla="*/ 7522 w 53600"/>
                      <a:gd name="connsiteY373" fmla="*/ 441512 h 961166"/>
                      <a:gd name="connsiteX374" fmla="*/ 7657 w 53600"/>
                      <a:gd name="connsiteY374" fmla="*/ 442949 h 961166"/>
                      <a:gd name="connsiteX375" fmla="*/ 7769 w 53600"/>
                      <a:gd name="connsiteY375" fmla="*/ 444386 h 961166"/>
                      <a:gd name="connsiteX376" fmla="*/ 7904 w 53600"/>
                      <a:gd name="connsiteY376" fmla="*/ 445801 h 961166"/>
                      <a:gd name="connsiteX377" fmla="*/ 8039 w 53600"/>
                      <a:gd name="connsiteY377" fmla="*/ 447238 h 961166"/>
                      <a:gd name="connsiteX378" fmla="*/ 8151 w 53600"/>
                      <a:gd name="connsiteY378" fmla="*/ 448652 h 961166"/>
                      <a:gd name="connsiteX379" fmla="*/ 8308 w 53600"/>
                      <a:gd name="connsiteY379" fmla="*/ 450090 h 961166"/>
                      <a:gd name="connsiteX380" fmla="*/ 8443 w 53600"/>
                      <a:gd name="connsiteY380" fmla="*/ 451504 h 961166"/>
                      <a:gd name="connsiteX381" fmla="*/ 8578 w 53600"/>
                      <a:gd name="connsiteY381" fmla="*/ 452919 h 961166"/>
                      <a:gd name="connsiteX382" fmla="*/ 8735 w 53600"/>
                      <a:gd name="connsiteY382" fmla="*/ 454356 h 961166"/>
                      <a:gd name="connsiteX383" fmla="*/ 8892 w 53600"/>
                      <a:gd name="connsiteY383" fmla="*/ 455771 h 961166"/>
                      <a:gd name="connsiteX384" fmla="*/ 9027 w 53600"/>
                      <a:gd name="connsiteY384" fmla="*/ 457208 h 961166"/>
                      <a:gd name="connsiteX385" fmla="*/ 9184 w 53600"/>
                      <a:gd name="connsiteY385" fmla="*/ 458622 h 961166"/>
                      <a:gd name="connsiteX386" fmla="*/ 9364 w 53600"/>
                      <a:gd name="connsiteY386" fmla="*/ 460037 h 961166"/>
                      <a:gd name="connsiteX387" fmla="*/ 9521 w 53600"/>
                      <a:gd name="connsiteY387" fmla="*/ 461474 h 961166"/>
                      <a:gd name="connsiteX388" fmla="*/ 9678 w 53600"/>
                      <a:gd name="connsiteY388" fmla="*/ 462889 h 961166"/>
                      <a:gd name="connsiteX389" fmla="*/ 9858 w 53600"/>
                      <a:gd name="connsiteY389" fmla="*/ 464304 h 961166"/>
                      <a:gd name="connsiteX390" fmla="*/ 10015 w 53600"/>
                      <a:gd name="connsiteY390" fmla="*/ 465741 h 961166"/>
                      <a:gd name="connsiteX391" fmla="*/ 10195 w 53600"/>
                      <a:gd name="connsiteY391" fmla="*/ 467155 h 961166"/>
                      <a:gd name="connsiteX392" fmla="*/ 10374 w 53600"/>
                      <a:gd name="connsiteY392" fmla="*/ 468570 h 961166"/>
                      <a:gd name="connsiteX393" fmla="*/ 10554 w 53600"/>
                      <a:gd name="connsiteY393" fmla="*/ 469985 h 961166"/>
                      <a:gd name="connsiteX394" fmla="*/ 10733 w 53600"/>
                      <a:gd name="connsiteY394" fmla="*/ 471422 h 961166"/>
                      <a:gd name="connsiteX395" fmla="*/ 10936 w 53600"/>
                      <a:gd name="connsiteY395" fmla="*/ 472837 h 961166"/>
                      <a:gd name="connsiteX396" fmla="*/ 11115 w 53600"/>
                      <a:gd name="connsiteY396" fmla="*/ 474251 h 961166"/>
                      <a:gd name="connsiteX397" fmla="*/ 11295 w 53600"/>
                      <a:gd name="connsiteY397" fmla="*/ 475666 h 961166"/>
                      <a:gd name="connsiteX398" fmla="*/ 11497 w 53600"/>
                      <a:gd name="connsiteY398" fmla="*/ 477103 h 961166"/>
                      <a:gd name="connsiteX399" fmla="*/ 11699 w 53600"/>
                      <a:gd name="connsiteY399" fmla="*/ 478518 h 961166"/>
                      <a:gd name="connsiteX400" fmla="*/ 11879 w 53600"/>
                      <a:gd name="connsiteY400" fmla="*/ 479932 h 961166"/>
                      <a:gd name="connsiteX401" fmla="*/ 12081 w 53600"/>
                      <a:gd name="connsiteY401" fmla="*/ 481347 h 961166"/>
                      <a:gd name="connsiteX402" fmla="*/ 12283 w 53600"/>
                      <a:gd name="connsiteY402" fmla="*/ 482762 h 961166"/>
                      <a:gd name="connsiteX403" fmla="*/ 12485 w 53600"/>
                      <a:gd name="connsiteY403" fmla="*/ 484199 h 961166"/>
                      <a:gd name="connsiteX404" fmla="*/ 12687 w 53600"/>
                      <a:gd name="connsiteY404" fmla="*/ 485613 h 961166"/>
                      <a:gd name="connsiteX405" fmla="*/ 12889 w 53600"/>
                      <a:gd name="connsiteY405" fmla="*/ 487028 h 961166"/>
                      <a:gd name="connsiteX406" fmla="*/ 13091 w 53600"/>
                      <a:gd name="connsiteY406" fmla="*/ 488443 h 961166"/>
                      <a:gd name="connsiteX407" fmla="*/ 13316 w 53600"/>
                      <a:gd name="connsiteY407" fmla="*/ 489857 h 961166"/>
                      <a:gd name="connsiteX408" fmla="*/ 13518 w 53600"/>
                      <a:gd name="connsiteY408" fmla="*/ 491272 h 961166"/>
                      <a:gd name="connsiteX409" fmla="*/ 13720 w 53600"/>
                      <a:gd name="connsiteY409" fmla="*/ 492687 h 961166"/>
                      <a:gd name="connsiteX410" fmla="*/ 13945 w 53600"/>
                      <a:gd name="connsiteY410" fmla="*/ 494101 h 961166"/>
                      <a:gd name="connsiteX411" fmla="*/ 14147 w 53600"/>
                      <a:gd name="connsiteY411" fmla="*/ 495516 h 961166"/>
                      <a:gd name="connsiteX412" fmla="*/ 14371 w 53600"/>
                      <a:gd name="connsiteY412" fmla="*/ 496953 h 961166"/>
                      <a:gd name="connsiteX413" fmla="*/ 14798 w 53600"/>
                      <a:gd name="connsiteY413" fmla="*/ 499783 h 961166"/>
                      <a:gd name="connsiteX414" fmla="*/ 15224 w 53600"/>
                      <a:gd name="connsiteY414" fmla="*/ 502612 h 961166"/>
                      <a:gd name="connsiteX415" fmla="*/ 15674 w 53600"/>
                      <a:gd name="connsiteY415" fmla="*/ 505441 h 961166"/>
                      <a:gd name="connsiteX416" fmla="*/ 16100 w 53600"/>
                      <a:gd name="connsiteY416" fmla="*/ 508271 h 961166"/>
                      <a:gd name="connsiteX417" fmla="*/ 16549 w 53600"/>
                      <a:gd name="connsiteY417" fmla="*/ 511100 h 961166"/>
                      <a:gd name="connsiteX418" fmla="*/ 17448 w 53600"/>
                      <a:gd name="connsiteY418" fmla="*/ 516759 h 961166"/>
                      <a:gd name="connsiteX419" fmla="*/ 18323 w 53600"/>
                      <a:gd name="connsiteY419" fmla="*/ 522440 h 961166"/>
                      <a:gd name="connsiteX420" fmla="*/ 18772 w 53600"/>
                      <a:gd name="connsiteY420" fmla="*/ 525269 h 961166"/>
                      <a:gd name="connsiteX421" fmla="*/ 19199 w 53600"/>
                      <a:gd name="connsiteY421" fmla="*/ 528098 h 961166"/>
                      <a:gd name="connsiteX422" fmla="*/ 19648 w 53600"/>
                      <a:gd name="connsiteY422" fmla="*/ 530928 h 961166"/>
                      <a:gd name="connsiteX423" fmla="*/ 20075 w 53600"/>
                      <a:gd name="connsiteY423" fmla="*/ 533757 h 961166"/>
                      <a:gd name="connsiteX424" fmla="*/ 20502 w 53600"/>
                      <a:gd name="connsiteY424" fmla="*/ 536609 h 961166"/>
                      <a:gd name="connsiteX425" fmla="*/ 20704 w 53600"/>
                      <a:gd name="connsiteY425" fmla="*/ 538024 h 961166"/>
                      <a:gd name="connsiteX426" fmla="*/ 20928 w 53600"/>
                      <a:gd name="connsiteY426" fmla="*/ 539438 h 961166"/>
                      <a:gd name="connsiteX427" fmla="*/ 21130 w 53600"/>
                      <a:gd name="connsiteY427" fmla="*/ 540853 h 961166"/>
                      <a:gd name="connsiteX428" fmla="*/ 21332 w 53600"/>
                      <a:gd name="connsiteY428" fmla="*/ 542268 h 961166"/>
                      <a:gd name="connsiteX429" fmla="*/ 21557 w 53600"/>
                      <a:gd name="connsiteY429" fmla="*/ 543682 h 961166"/>
                      <a:gd name="connsiteX430" fmla="*/ 21759 w 53600"/>
                      <a:gd name="connsiteY430" fmla="*/ 545097 h 961166"/>
                      <a:gd name="connsiteX431" fmla="*/ 21961 w 53600"/>
                      <a:gd name="connsiteY431" fmla="*/ 546512 h 961166"/>
                      <a:gd name="connsiteX432" fmla="*/ 22163 w 53600"/>
                      <a:gd name="connsiteY432" fmla="*/ 547949 h 961166"/>
                      <a:gd name="connsiteX433" fmla="*/ 22365 w 53600"/>
                      <a:gd name="connsiteY433" fmla="*/ 549363 h 961166"/>
                      <a:gd name="connsiteX434" fmla="*/ 22567 w 53600"/>
                      <a:gd name="connsiteY434" fmla="*/ 550778 h 961166"/>
                      <a:gd name="connsiteX435" fmla="*/ 22769 w 53600"/>
                      <a:gd name="connsiteY435" fmla="*/ 552193 h 961166"/>
                      <a:gd name="connsiteX436" fmla="*/ 22949 w 53600"/>
                      <a:gd name="connsiteY436" fmla="*/ 553607 h 961166"/>
                      <a:gd name="connsiteX437" fmla="*/ 23151 w 53600"/>
                      <a:gd name="connsiteY437" fmla="*/ 555045 h 961166"/>
                      <a:gd name="connsiteX438" fmla="*/ 23331 w 53600"/>
                      <a:gd name="connsiteY438" fmla="*/ 556459 h 961166"/>
                      <a:gd name="connsiteX439" fmla="*/ 23533 w 53600"/>
                      <a:gd name="connsiteY439" fmla="*/ 557874 h 961166"/>
                      <a:gd name="connsiteX440" fmla="*/ 23713 w 53600"/>
                      <a:gd name="connsiteY440" fmla="*/ 559289 h 961166"/>
                      <a:gd name="connsiteX441" fmla="*/ 23892 w 53600"/>
                      <a:gd name="connsiteY441" fmla="*/ 560726 h 961166"/>
                      <a:gd name="connsiteX442" fmla="*/ 24072 w 53600"/>
                      <a:gd name="connsiteY442" fmla="*/ 562140 h 961166"/>
                      <a:gd name="connsiteX443" fmla="*/ 24251 w 53600"/>
                      <a:gd name="connsiteY443" fmla="*/ 563555 h 961166"/>
                      <a:gd name="connsiteX444" fmla="*/ 24431 w 53600"/>
                      <a:gd name="connsiteY444" fmla="*/ 564970 h 961166"/>
                      <a:gd name="connsiteX445" fmla="*/ 24611 w 53600"/>
                      <a:gd name="connsiteY445" fmla="*/ 566407 h 961166"/>
                      <a:gd name="connsiteX446" fmla="*/ 24790 w 53600"/>
                      <a:gd name="connsiteY446" fmla="*/ 567821 h 961166"/>
                      <a:gd name="connsiteX447" fmla="*/ 24948 w 53600"/>
                      <a:gd name="connsiteY447" fmla="*/ 569236 h 961166"/>
                      <a:gd name="connsiteX448" fmla="*/ 25127 w 53600"/>
                      <a:gd name="connsiteY448" fmla="*/ 570673 h 961166"/>
                      <a:gd name="connsiteX449" fmla="*/ 25284 w 53600"/>
                      <a:gd name="connsiteY449" fmla="*/ 572088 h 961166"/>
                      <a:gd name="connsiteX450" fmla="*/ 25442 w 53600"/>
                      <a:gd name="connsiteY450" fmla="*/ 573503 h 961166"/>
                      <a:gd name="connsiteX451" fmla="*/ 25868 w 53600"/>
                      <a:gd name="connsiteY451" fmla="*/ 577297 h 961166"/>
                      <a:gd name="connsiteX452" fmla="*/ 26295 w 53600"/>
                      <a:gd name="connsiteY452" fmla="*/ 581070 h 961166"/>
                      <a:gd name="connsiteX453" fmla="*/ 26721 w 53600"/>
                      <a:gd name="connsiteY453" fmla="*/ 584842 h 961166"/>
                      <a:gd name="connsiteX454" fmla="*/ 27148 w 53600"/>
                      <a:gd name="connsiteY454" fmla="*/ 588637 h 961166"/>
                      <a:gd name="connsiteX455" fmla="*/ 27575 w 53600"/>
                      <a:gd name="connsiteY455" fmla="*/ 592432 h 961166"/>
                      <a:gd name="connsiteX456" fmla="*/ 28001 w 53600"/>
                      <a:gd name="connsiteY456" fmla="*/ 596205 h 961166"/>
                      <a:gd name="connsiteX457" fmla="*/ 28451 w 53600"/>
                      <a:gd name="connsiteY457" fmla="*/ 600000 h 961166"/>
                      <a:gd name="connsiteX458" fmla="*/ 28900 w 53600"/>
                      <a:gd name="connsiteY458" fmla="*/ 603795 h 961166"/>
                      <a:gd name="connsiteX459" fmla="*/ 29326 w 53600"/>
                      <a:gd name="connsiteY459" fmla="*/ 607589 h 961166"/>
                      <a:gd name="connsiteX460" fmla="*/ 29775 w 53600"/>
                      <a:gd name="connsiteY460" fmla="*/ 611384 h 961166"/>
                      <a:gd name="connsiteX461" fmla="*/ 30180 w 53600"/>
                      <a:gd name="connsiteY461" fmla="*/ 614887 h 961166"/>
                      <a:gd name="connsiteX462" fmla="*/ 30651 w 53600"/>
                      <a:gd name="connsiteY462" fmla="*/ 618997 h 961166"/>
                      <a:gd name="connsiteX463" fmla="*/ 31549 w 53600"/>
                      <a:gd name="connsiteY463" fmla="*/ 626609 h 961166"/>
                      <a:gd name="connsiteX464" fmla="*/ 32447 w 53600"/>
                      <a:gd name="connsiteY464" fmla="*/ 634221 h 961166"/>
                      <a:gd name="connsiteX465" fmla="*/ 33323 w 53600"/>
                      <a:gd name="connsiteY465" fmla="*/ 641833 h 961166"/>
                      <a:gd name="connsiteX466" fmla="*/ 33772 w 53600"/>
                      <a:gd name="connsiteY466" fmla="*/ 645651 h 961166"/>
                      <a:gd name="connsiteX467" fmla="*/ 34222 w 53600"/>
                      <a:gd name="connsiteY467" fmla="*/ 649468 h 961166"/>
                      <a:gd name="connsiteX468" fmla="*/ 34648 w 53600"/>
                      <a:gd name="connsiteY468" fmla="*/ 653285 h 961166"/>
                      <a:gd name="connsiteX469" fmla="*/ 35097 w 53600"/>
                      <a:gd name="connsiteY469" fmla="*/ 657080 h 961166"/>
                      <a:gd name="connsiteX470" fmla="*/ 35524 w 53600"/>
                      <a:gd name="connsiteY470" fmla="*/ 660898 h 961166"/>
                      <a:gd name="connsiteX471" fmla="*/ 35973 w 53600"/>
                      <a:gd name="connsiteY471" fmla="*/ 664715 h 961166"/>
                      <a:gd name="connsiteX472" fmla="*/ 36400 w 53600"/>
                      <a:gd name="connsiteY472" fmla="*/ 668532 h 961166"/>
                      <a:gd name="connsiteX473" fmla="*/ 36826 w 53600"/>
                      <a:gd name="connsiteY473" fmla="*/ 672372 h 961166"/>
                      <a:gd name="connsiteX474" fmla="*/ 37253 w 53600"/>
                      <a:gd name="connsiteY474" fmla="*/ 676190 h 961166"/>
                      <a:gd name="connsiteX475" fmla="*/ 37680 w 53600"/>
                      <a:gd name="connsiteY475" fmla="*/ 680007 h 961166"/>
                      <a:gd name="connsiteX476" fmla="*/ 38084 w 53600"/>
                      <a:gd name="connsiteY476" fmla="*/ 683824 h 961166"/>
                      <a:gd name="connsiteX477" fmla="*/ 38510 w 53600"/>
                      <a:gd name="connsiteY477" fmla="*/ 687642 h 961166"/>
                      <a:gd name="connsiteX478" fmla="*/ 38915 w 53600"/>
                      <a:gd name="connsiteY478" fmla="*/ 691459 h 961166"/>
                      <a:gd name="connsiteX479" fmla="*/ 39319 w 53600"/>
                      <a:gd name="connsiteY479" fmla="*/ 695299 h 961166"/>
                      <a:gd name="connsiteX480" fmla="*/ 39521 w 53600"/>
                      <a:gd name="connsiteY480" fmla="*/ 697208 h 961166"/>
                      <a:gd name="connsiteX481" fmla="*/ 39723 w 53600"/>
                      <a:gd name="connsiteY481" fmla="*/ 699116 h 961166"/>
                      <a:gd name="connsiteX482" fmla="*/ 39925 w 53600"/>
                      <a:gd name="connsiteY482" fmla="*/ 701025 h 961166"/>
                      <a:gd name="connsiteX483" fmla="*/ 40127 w 53600"/>
                      <a:gd name="connsiteY483" fmla="*/ 702934 h 961166"/>
                      <a:gd name="connsiteX484" fmla="*/ 40307 w 53600"/>
                      <a:gd name="connsiteY484" fmla="*/ 704842 h 961166"/>
                      <a:gd name="connsiteX485" fmla="*/ 40509 w 53600"/>
                      <a:gd name="connsiteY485" fmla="*/ 706751 h 961166"/>
                      <a:gd name="connsiteX486" fmla="*/ 40711 w 53600"/>
                      <a:gd name="connsiteY486" fmla="*/ 708660 h 961166"/>
                      <a:gd name="connsiteX487" fmla="*/ 40891 w 53600"/>
                      <a:gd name="connsiteY487" fmla="*/ 710591 h 961166"/>
                      <a:gd name="connsiteX488" fmla="*/ 41093 w 53600"/>
                      <a:gd name="connsiteY488" fmla="*/ 712500 h 961166"/>
                      <a:gd name="connsiteX489" fmla="*/ 41272 w 53600"/>
                      <a:gd name="connsiteY489" fmla="*/ 714408 h 961166"/>
                      <a:gd name="connsiteX490" fmla="*/ 41474 w 53600"/>
                      <a:gd name="connsiteY490" fmla="*/ 716317 h 961166"/>
                      <a:gd name="connsiteX491" fmla="*/ 41654 w 53600"/>
                      <a:gd name="connsiteY491" fmla="*/ 718226 h 961166"/>
                      <a:gd name="connsiteX492" fmla="*/ 41834 w 53600"/>
                      <a:gd name="connsiteY492" fmla="*/ 720134 h 961166"/>
                      <a:gd name="connsiteX493" fmla="*/ 42036 w 53600"/>
                      <a:gd name="connsiteY493" fmla="*/ 722043 h 961166"/>
                      <a:gd name="connsiteX494" fmla="*/ 42216 w 53600"/>
                      <a:gd name="connsiteY494" fmla="*/ 723952 h 961166"/>
                      <a:gd name="connsiteX495" fmla="*/ 42395 w 53600"/>
                      <a:gd name="connsiteY495" fmla="*/ 725860 h 961166"/>
                      <a:gd name="connsiteX496" fmla="*/ 42575 w 53600"/>
                      <a:gd name="connsiteY496" fmla="*/ 727769 h 961166"/>
                      <a:gd name="connsiteX497" fmla="*/ 42754 w 53600"/>
                      <a:gd name="connsiteY497" fmla="*/ 729700 h 961166"/>
                      <a:gd name="connsiteX498" fmla="*/ 42912 w 53600"/>
                      <a:gd name="connsiteY498" fmla="*/ 731609 h 961166"/>
                      <a:gd name="connsiteX499" fmla="*/ 43091 w 53600"/>
                      <a:gd name="connsiteY499" fmla="*/ 733517 h 961166"/>
                      <a:gd name="connsiteX500" fmla="*/ 43271 w 53600"/>
                      <a:gd name="connsiteY500" fmla="*/ 735426 h 961166"/>
                      <a:gd name="connsiteX501" fmla="*/ 43428 w 53600"/>
                      <a:gd name="connsiteY501" fmla="*/ 737335 h 961166"/>
                      <a:gd name="connsiteX502" fmla="*/ 43608 w 53600"/>
                      <a:gd name="connsiteY502" fmla="*/ 739243 h 961166"/>
                      <a:gd name="connsiteX503" fmla="*/ 43765 w 53600"/>
                      <a:gd name="connsiteY503" fmla="*/ 741152 h 961166"/>
                      <a:gd name="connsiteX504" fmla="*/ 43945 w 53600"/>
                      <a:gd name="connsiteY504" fmla="*/ 743061 h 961166"/>
                      <a:gd name="connsiteX505" fmla="*/ 44102 w 53600"/>
                      <a:gd name="connsiteY505" fmla="*/ 744970 h 961166"/>
                      <a:gd name="connsiteX506" fmla="*/ 44259 w 53600"/>
                      <a:gd name="connsiteY506" fmla="*/ 746878 h 961166"/>
                      <a:gd name="connsiteX507" fmla="*/ 44416 w 53600"/>
                      <a:gd name="connsiteY507" fmla="*/ 748787 h 961166"/>
                      <a:gd name="connsiteX508" fmla="*/ 44573 w 53600"/>
                      <a:gd name="connsiteY508" fmla="*/ 750696 h 961166"/>
                      <a:gd name="connsiteX509" fmla="*/ 44730 w 53600"/>
                      <a:gd name="connsiteY509" fmla="*/ 752604 h 961166"/>
                      <a:gd name="connsiteX510" fmla="*/ 44888 w 53600"/>
                      <a:gd name="connsiteY510" fmla="*/ 754513 h 961166"/>
                      <a:gd name="connsiteX511" fmla="*/ 45022 w 53600"/>
                      <a:gd name="connsiteY511" fmla="*/ 756422 h 961166"/>
                      <a:gd name="connsiteX512" fmla="*/ 45180 w 53600"/>
                      <a:gd name="connsiteY512" fmla="*/ 758330 h 961166"/>
                      <a:gd name="connsiteX513" fmla="*/ 45314 w 53600"/>
                      <a:gd name="connsiteY513" fmla="*/ 760239 h 961166"/>
                      <a:gd name="connsiteX514" fmla="*/ 45472 w 53600"/>
                      <a:gd name="connsiteY514" fmla="*/ 762148 h 961166"/>
                      <a:gd name="connsiteX515" fmla="*/ 45606 w 53600"/>
                      <a:gd name="connsiteY515" fmla="*/ 764056 h 961166"/>
                      <a:gd name="connsiteX516" fmla="*/ 45741 w 53600"/>
                      <a:gd name="connsiteY516" fmla="*/ 765943 h 961166"/>
                      <a:gd name="connsiteX517" fmla="*/ 45876 w 53600"/>
                      <a:gd name="connsiteY517" fmla="*/ 767851 h 961166"/>
                      <a:gd name="connsiteX518" fmla="*/ 46010 w 53600"/>
                      <a:gd name="connsiteY518" fmla="*/ 769760 h 961166"/>
                      <a:gd name="connsiteX519" fmla="*/ 46145 w 53600"/>
                      <a:gd name="connsiteY519" fmla="*/ 771669 h 961166"/>
                      <a:gd name="connsiteX520" fmla="*/ 46280 w 53600"/>
                      <a:gd name="connsiteY520" fmla="*/ 773577 h 961166"/>
                      <a:gd name="connsiteX521" fmla="*/ 46415 w 53600"/>
                      <a:gd name="connsiteY521" fmla="*/ 775486 h 961166"/>
                      <a:gd name="connsiteX522" fmla="*/ 46527 w 53600"/>
                      <a:gd name="connsiteY522" fmla="*/ 777372 h 961166"/>
                      <a:gd name="connsiteX523" fmla="*/ 46662 w 53600"/>
                      <a:gd name="connsiteY523" fmla="*/ 779281 h 961166"/>
                      <a:gd name="connsiteX524" fmla="*/ 46774 w 53600"/>
                      <a:gd name="connsiteY524" fmla="*/ 781190 h 961166"/>
                      <a:gd name="connsiteX525" fmla="*/ 46886 w 53600"/>
                      <a:gd name="connsiteY525" fmla="*/ 783098 h 961166"/>
                      <a:gd name="connsiteX526" fmla="*/ 46998 w 53600"/>
                      <a:gd name="connsiteY526" fmla="*/ 784985 h 961166"/>
                      <a:gd name="connsiteX527" fmla="*/ 47111 w 53600"/>
                      <a:gd name="connsiteY527" fmla="*/ 786893 h 961166"/>
                      <a:gd name="connsiteX528" fmla="*/ 47223 w 53600"/>
                      <a:gd name="connsiteY528" fmla="*/ 788802 h 961166"/>
                      <a:gd name="connsiteX529" fmla="*/ 47335 w 53600"/>
                      <a:gd name="connsiteY529" fmla="*/ 790711 h 961166"/>
                      <a:gd name="connsiteX530" fmla="*/ 47425 w 53600"/>
                      <a:gd name="connsiteY530" fmla="*/ 792597 h 961166"/>
                      <a:gd name="connsiteX531" fmla="*/ 47537 w 53600"/>
                      <a:gd name="connsiteY531" fmla="*/ 794505 h 961166"/>
                      <a:gd name="connsiteX532" fmla="*/ 47627 w 53600"/>
                      <a:gd name="connsiteY532" fmla="*/ 796392 h 961166"/>
                      <a:gd name="connsiteX533" fmla="*/ 47717 w 53600"/>
                      <a:gd name="connsiteY533" fmla="*/ 798300 h 961166"/>
                      <a:gd name="connsiteX534" fmla="*/ 47829 w 53600"/>
                      <a:gd name="connsiteY534" fmla="*/ 800209 h 961166"/>
                      <a:gd name="connsiteX535" fmla="*/ 47919 w 53600"/>
                      <a:gd name="connsiteY535" fmla="*/ 802095 h 961166"/>
                      <a:gd name="connsiteX536" fmla="*/ 47987 w 53600"/>
                      <a:gd name="connsiteY536" fmla="*/ 804004 h 961166"/>
                      <a:gd name="connsiteX537" fmla="*/ 48076 w 53600"/>
                      <a:gd name="connsiteY537" fmla="*/ 805890 h 961166"/>
                      <a:gd name="connsiteX538" fmla="*/ 48166 w 53600"/>
                      <a:gd name="connsiteY538" fmla="*/ 807799 h 961166"/>
                      <a:gd name="connsiteX539" fmla="*/ 48233 w 53600"/>
                      <a:gd name="connsiteY539" fmla="*/ 809685 h 961166"/>
                      <a:gd name="connsiteX540" fmla="*/ 48301 w 53600"/>
                      <a:gd name="connsiteY540" fmla="*/ 811594 h 961166"/>
                      <a:gd name="connsiteX541" fmla="*/ 48391 w 53600"/>
                      <a:gd name="connsiteY541" fmla="*/ 813480 h 961166"/>
                      <a:gd name="connsiteX542" fmla="*/ 48458 w 53600"/>
                      <a:gd name="connsiteY542" fmla="*/ 815366 h 961166"/>
                      <a:gd name="connsiteX543" fmla="*/ 48503 w 53600"/>
                      <a:gd name="connsiteY543" fmla="*/ 817275 h 961166"/>
                      <a:gd name="connsiteX544" fmla="*/ 48570 w 53600"/>
                      <a:gd name="connsiteY544" fmla="*/ 819004 h 961166"/>
                      <a:gd name="connsiteX545" fmla="*/ 48638 w 53600"/>
                      <a:gd name="connsiteY545" fmla="*/ 820733 h 961166"/>
                      <a:gd name="connsiteX546" fmla="*/ 48705 w 53600"/>
                      <a:gd name="connsiteY546" fmla="*/ 822462 h 961166"/>
                      <a:gd name="connsiteX547" fmla="*/ 48750 w 53600"/>
                      <a:gd name="connsiteY547" fmla="*/ 824191 h 961166"/>
                      <a:gd name="connsiteX548" fmla="*/ 48817 w 53600"/>
                      <a:gd name="connsiteY548" fmla="*/ 825943 h 961166"/>
                      <a:gd name="connsiteX549" fmla="*/ 48885 w 53600"/>
                      <a:gd name="connsiteY549" fmla="*/ 827672 h 961166"/>
                      <a:gd name="connsiteX550" fmla="*/ 49019 w 53600"/>
                      <a:gd name="connsiteY550" fmla="*/ 831175 h 961166"/>
                      <a:gd name="connsiteX551" fmla="*/ 49177 w 53600"/>
                      <a:gd name="connsiteY551" fmla="*/ 834678 h 961166"/>
                      <a:gd name="connsiteX552" fmla="*/ 49311 w 53600"/>
                      <a:gd name="connsiteY552" fmla="*/ 838203 h 961166"/>
                      <a:gd name="connsiteX553" fmla="*/ 49446 w 53600"/>
                      <a:gd name="connsiteY553" fmla="*/ 841728 h 961166"/>
                      <a:gd name="connsiteX554" fmla="*/ 49603 w 53600"/>
                      <a:gd name="connsiteY554" fmla="*/ 845254 h 961166"/>
                      <a:gd name="connsiteX555" fmla="*/ 49738 w 53600"/>
                      <a:gd name="connsiteY555" fmla="*/ 848779 h 961166"/>
                      <a:gd name="connsiteX556" fmla="*/ 49873 w 53600"/>
                      <a:gd name="connsiteY556" fmla="*/ 852327 h 961166"/>
                      <a:gd name="connsiteX557" fmla="*/ 49940 w 53600"/>
                      <a:gd name="connsiteY557" fmla="*/ 854101 h 961166"/>
                      <a:gd name="connsiteX558" fmla="*/ 50007 w 53600"/>
                      <a:gd name="connsiteY558" fmla="*/ 855875 h 961166"/>
                      <a:gd name="connsiteX559" fmla="*/ 50052 w 53600"/>
                      <a:gd name="connsiteY559" fmla="*/ 857672 h 961166"/>
                      <a:gd name="connsiteX560" fmla="*/ 50120 w 53600"/>
                      <a:gd name="connsiteY560" fmla="*/ 859446 h 961166"/>
                      <a:gd name="connsiteX561" fmla="*/ 50187 w 53600"/>
                      <a:gd name="connsiteY561" fmla="*/ 861219 h 961166"/>
                      <a:gd name="connsiteX562" fmla="*/ 50232 w 53600"/>
                      <a:gd name="connsiteY562" fmla="*/ 862993 h 961166"/>
                      <a:gd name="connsiteX563" fmla="*/ 50299 w 53600"/>
                      <a:gd name="connsiteY563" fmla="*/ 864790 h 961166"/>
                      <a:gd name="connsiteX564" fmla="*/ 50344 w 53600"/>
                      <a:gd name="connsiteY564" fmla="*/ 866564 h 961166"/>
                      <a:gd name="connsiteX565" fmla="*/ 50412 w 53600"/>
                      <a:gd name="connsiteY565" fmla="*/ 868338 h 961166"/>
                      <a:gd name="connsiteX566" fmla="*/ 50457 w 53600"/>
                      <a:gd name="connsiteY566" fmla="*/ 870134 h 961166"/>
                      <a:gd name="connsiteX567" fmla="*/ 50501 w 53600"/>
                      <a:gd name="connsiteY567" fmla="*/ 871908 h 961166"/>
                      <a:gd name="connsiteX568" fmla="*/ 50546 w 53600"/>
                      <a:gd name="connsiteY568" fmla="*/ 873682 h 961166"/>
                      <a:gd name="connsiteX569" fmla="*/ 50569 w 53600"/>
                      <a:gd name="connsiteY569" fmla="*/ 875478 h 961166"/>
                      <a:gd name="connsiteX570" fmla="*/ 50614 w 53600"/>
                      <a:gd name="connsiteY570" fmla="*/ 877252 h 961166"/>
                      <a:gd name="connsiteX571" fmla="*/ 50636 w 53600"/>
                      <a:gd name="connsiteY571" fmla="*/ 879026 h 961166"/>
                      <a:gd name="connsiteX572" fmla="*/ 50681 w 53600"/>
                      <a:gd name="connsiteY572" fmla="*/ 880800 h 961166"/>
                      <a:gd name="connsiteX573" fmla="*/ 50703 w 53600"/>
                      <a:gd name="connsiteY573" fmla="*/ 882597 h 961166"/>
                      <a:gd name="connsiteX574" fmla="*/ 50726 w 53600"/>
                      <a:gd name="connsiteY574" fmla="*/ 884371 h 961166"/>
                      <a:gd name="connsiteX575" fmla="*/ 50748 w 53600"/>
                      <a:gd name="connsiteY575" fmla="*/ 886145 h 961166"/>
                      <a:gd name="connsiteX576" fmla="*/ 50748 w 53600"/>
                      <a:gd name="connsiteY576" fmla="*/ 887919 h 961166"/>
                      <a:gd name="connsiteX577" fmla="*/ 50748 w 53600"/>
                      <a:gd name="connsiteY577" fmla="*/ 888817 h 961166"/>
                      <a:gd name="connsiteX578" fmla="*/ 50771 w 53600"/>
                      <a:gd name="connsiteY578" fmla="*/ 889692 h 961166"/>
                      <a:gd name="connsiteX579" fmla="*/ 50771 w 53600"/>
                      <a:gd name="connsiteY579" fmla="*/ 890591 h 961166"/>
                      <a:gd name="connsiteX580" fmla="*/ 50771 w 53600"/>
                      <a:gd name="connsiteY580" fmla="*/ 891466 h 961166"/>
                      <a:gd name="connsiteX581" fmla="*/ 50771 w 53600"/>
                      <a:gd name="connsiteY581" fmla="*/ 892365 h 961166"/>
                      <a:gd name="connsiteX582" fmla="*/ 50771 w 53600"/>
                      <a:gd name="connsiteY582" fmla="*/ 893240 h 961166"/>
                      <a:gd name="connsiteX583" fmla="*/ 50771 w 53600"/>
                      <a:gd name="connsiteY583" fmla="*/ 894139 h 961166"/>
                      <a:gd name="connsiteX584" fmla="*/ 50748 w 53600"/>
                      <a:gd name="connsiteY584" fmla="*/ 895014 h 961166"/>
                      <a:gd name="connsiteX585" fmla="*/ 50748 w 53600"/>
                      <a:gd name="connsiteY585" fmla="*/ 895913 h 961166"/>
                      <a:gd name="connsiteX586" fmla="*/ 50748 w 53600"/>
                      <a:gd name="connsiteY586" fmla="*/ 896788 h 961166"/>
                      <a:gd name="connsiteX587" fmla="*/ 50748 w 53600"/>
                      <a:gd name="connsiteY587" fmla="*/ 897664 h 961166"/>
                      <a:gd name="connsiteX588" fmla="*/ 50726 w 53600"/>
                      <a:gd name="connsiteY588" fmla="*/ 898562 h 961166"/>
                      <a:gd name="connsiteX589" fmla="*/ 50726 w 53600"/>
                      <a:gd name="connsiteY589" fmla="*/ 899438 h 961166"/>
                      <a:gd name="connsiteX590" fmla="*/ 50703 w 53600"/>
                      <a:gd name="connsiteY590" fmla="*/ 900314 h 961166"/>
                      <a:gd name="connsiteX591" fmla="*/ 50703 w 53600"/>
                      <a:gd name="connsiteY591" fmla="*/ 901212 h 961166"/>
                      <a:gd name="connsiteX592" fmla="*/ 50681 w 53600"/>
                      <a:gd name="connsiteY592" fmla="*/ 902088 h 961166"/>
                      <a:gd name="connsiteX593" fmla="*/ 50659 w 53600"/>
                      <a:gd name="connsiteY593" fmla="*/ 902963 h 961166"/>
                      <a:gd name="connsiteX594" fmla="*/ 50636 w 53600"/>
                      <a:gd name="connsiteY594" fmla="*/ 903862 h 961166"/>
                      <a:gd name="connsiteX595" fmla="*/ 50636 w 53600"/>
                      <a:gd name="connsiteY595" fmla="*/ 904737 h 961166"/>
                      <a:gd name="connsiteX596" fmla="*/ 50614 w 53600"/>
                      <a:gd name="connsiteY596" fmla="*/ 905613 h 961166"/>
                      <a:gd name="connsiteX597" fmla="*/ 50591 w 53600"/>
                      <a:gd name="connsiteY597" fmla="*/ 906489 h 961166"/>
                      <a:gd name="connsiteX598" fmla="*/ 50569 w 53600"/>
                      <a:gd name="connsiteY598" fmla="*/ 907365 h 961166"/>
                      <a:gd name="connsiteX599" fmla="*/ 50546 w 53600"/>
                      <a:gd name="connsiteY599" fmla="*/ 908263 h 961166"/>
                      <a:gd name="connsiteX600" fmla="*/ 50501 w 53600"/>
                      <a:gd name="connsiteY600" fmla="*/ 909139 h 961166"/>
                      <a:gd name="connsiteX601" fmla="*/ 50479 w 53600"/>
                      <a:gd name="connsiteY601" fmla="*/ 910014 h 961166"/>
                      <a:gd name="connsiteX602" fmla="*/ 50457 w 53600"/>
                      <a:gd name="connsiteY602" fmla="*/ 910890 h 961166"/>
                      <a:gd name="connsiteX603" fmla="*/ 50434 w 53600"/>
                      <a:gd name="connsiteY603" fmla="*/ 911766 h 961166"/>
                      <a:gd name="connsiteX604" fmla="*/ 50389 w 53600"/>
                      <a:gd name="connsiteY604" fmla="*/ 912642 h 961166"/>
                      <a:gd name="connsiteX605" fmla="*/ 50367 w 53600"/>
                      <a:gd name="connsiteY605" fmla="*/ 913517 h 961166"/>
                      <a:gd name="connsiteX606" fmla="*/ 50322 w 53600"/>
                      <a:gd name="connsiteY606" fmla="*/ 914393 h 961166"/>
                      <a:gd name="connsiteX607" fmla="*/ 50277 w 53600"/>
                      <a:gd name="connsiteY607" fmla="*/ 915246 h 961166"/>
                      <a:gd name="connsiteX608" fmla="*/ 50232 w 53600"/>
                      <a:gd name="connsiteY608" fmla="*/ 916122 h 961166"/>
                      <a:gd name="connsiteX609" fmla="*/ 50210 w 53600"/>
                      <a:gd name="connsiteY609" fmla="*/ 916998 h 961166"/>
                      <a:gd name="connsiteX610" fmla="*/ 50165 w 53600"/>
                      <a:gd name="connsiteY610" fmla="*/ 917874 h 961166"/>
                      <a:gd name="connsiteX611" fmla="*/ 50120 w 53600"/>
                      <a:gd name="connsiteY611" fmla="*/ 918749 h 961166"/>
                      <a:gd name="connsiteX612" fmla="*/ 50075 w 53600"/>
                      <a:gd name="connsiteY612" fmla="*/ 919603 h 961166"/>
                      <a:gd name="connsiteX613" fmla="*/ 50007 w 53600"/>
                      <a:gd name="connsiteY613" fmla="*/ 920478 h 961166"/>
                      <a:gd name="connsiteX614" fmla="*/ 49963 w 53600"/>
                      <a:gd name="connsiteY614" fmla="*/ 921354 h 961166"/>
                      <a:gd name="connsiteX615" fmla="*/ 49918 w 53600"/>
                      <a:gd name="connsiteY615" fmla="*/ 922207 h 961166"/>
                      <a:gd name="connsiteX616" fmla="*/ 49850 w 53600"/>
                      <a:gd name="connsiteY616" fmla="*/ 923083 h 961166"/>
                      <a:gd name="connsiteX617" fmla="*/ 49805 w 53600"/>
                      <a:gd name="connsiteY617" fmla="*/ 923936 h 961166"/>
                      <a:gd name="connsiteX618" fmla="*/ 49738 w 53600"/>
                      <a:gd name="connsiteY618" fmla="*/ 924812 h 961166"/>
                      <a:gd name="connsiteX619" fmla="*/ 49671 w 53600"/>
                      <a:gd name="connsiteY619" fmla="*/ 925666 h 961166"/>
                      <a:gd name="connsiteX620" fmla="*/ 49626 w 53600"/>
                      <a:gd name="connsiteY620" fmla="*/ 926541 h 961166"/>
                      <a:gd name="connsiteX621" fmla="*/ 49558 w 53600"/>
                      <a:gd name="connsiteY621" fmla="*/ 927395 h 961166"/>
                      <a:gd name="connsiteX622" fmla="*/ 49491 w 53600"/>
                      <a:gd name="connsiteY622" fmla="*/ 928248 h 961166"/>
                      <a:gd name="connsiteX623" fmla="*/ 49424 w 53600"/>
                      <a:gd name="connsiteY623" fmla="*/ 929124 h 961166"/>
                      <a:gd name="connsiteX624" fmla="*/ 49356 w 53600"/>
                      <a:gd name="connsiteY624" fmla="*/ 929977 h 961166"/>
                      <a:gd name="connsiteX625" fmla="*/ 49289 w 53600"/>
                      <a:gd name="connsiteY625" fmla="*/ 930763 h 961166"/>
                      <a:gd name="connsiteX626" fmla="*/ 49244 w 53600"/>
                      <a:gd name="connsiteY626" fmla="*/ 931324 h 961166"/>
                      <a:gd name="connsiteX627" fmla="*/ 49177 w 53600"/>
                      <a:gd name="connsiteY627" fmla="*/ 932020 h 961166"/>
                      <a:gd name="connsiteX628" fmla="*/ 49109 w 53600"/>
                      <a:gd name="connsiteY628" fmla="*/ 932829 h 961166"/>
                      <a:gd name="connsiteX629" fmla="*/ 49019 w 53600"/>
                      <a:gd name="connsiteY629" fmla="*/ 933727 h 961166"/>
                      <a:gd name="connsiteX630" fmla="*/ 48930 w 53600"/>
                      <a:gd name="connsiteY630" fmla="*/ 934692 h 961166"/>
                      <a:gd name="connsiteX631" fmla="*/ 48817 w 53600"/>
                      <a:gd name="connsiteY631" fmla="*/ 935748 h 961166"/>
                      <a:gd name="connsiteX632" fmla="*/ 48705 w 53600"/>
                      <a:gd name="connsiteY632" fmla="*/ 936871 h 961166"/>
                      <a:gd name="connsiteX633" fmla="*/ 48593 w 53600"/>
                      <a:gd name="connsiteY633" fmla="*/ 938038 h 961166"/>
                      <a:gd name="connsiteX634" fmla="*/ 48458 w 53600"/>
                      <a:gd name="connsiteY634" fmla="*/ 939273 h 961166"/>
                      <a:gd name="connsiteX635" fmla="*/ 48323 w 53600"/>
                      <a:gd name="connsiteY635" fmla="*/ 940531 h 961166"/>
                      <a:gd name="connsiteX636" fmla="*/ 48256 w 53600"/>
                      <a:gd name="connsiteY636" fmla="*/ 941182 h 961166"/>
                      <a:gd name="connsiteX637" fmla="*/ 48166 w 53600"/>
                      <a:gd name="connsiteY637" fmla="*/ 941811 h 961166"/>
                      <a:gd name="connsiteX638" fmla="*/ 48099 w 53600"/>
                      <a:gd name="connsiteY638" fmla="*/ 942484 h 961166"/>
                      <a:gd name="connsiteX639" fmla="*/ 48031 w 53600"/>
                      <a:gd name="connsiteY639" fmla="*/ 943136 h 961166"/>
                      <a:gd name="connsiteX640" fmla="*/ 47942 w 53600"/>
                      <a:gd name="connsiteY640" fmla="*/ 943787 h 961166"/>
                      <a:gd name="connsiteX641" fmla="*/ 47874 w 53600"/>
                      <a:gd name="connsiteY641" fmla="*/ 944460 h 961166"/>
                      <a:gd name="connsiteX642" fmla="*/ 47784 w 53600"/>
                      <a:gd name="connsiteY642" fmla="*/ 945112 h 961166"/>
                      <a:gd name="connsiteX643" fmla="*/ 47695 w 53600"/>
                      <a:gd name="connsiteY643" fmla="*/ 945763 h 961166"/>
                      <a:gd name="connsiteX644" fmla="*/ 47605 w 53600"/>
                      <a:gd name="connsiteY644" fmla="*/ 946436 h 961166"/>
                      <a:gd name="connsiteX645" fmla="*/ 47537 w 53600"/>
                      <a:gd name="connsiteY645" fmla="*/ 947088 h 961166"/>
                      <a:gd name="connsiteX646" fmla="*/ 47448 w 53600"/>
                      <a:gd name="connsiteY646" fmla="*/ 947739 h 961166"/>
                      <a:gd name="connsiteX647" fmla="*/ 47358 w 53600"/>
                      <a:gd name="connsiteY647" fmla="*/ 948368 h 961166"/>
                      <a:gd name="connsiteX648" fmla="*/ 47268 w 53600"/>
                      <a:gd name="connsiteY648" fmla="*/ 949019 h 961166"/>
                      <a:gd name="connsiteX649" fmla="*/ 47156 w 53600"/>
                      <a:gd name="connsiteY649" fmla="*/ 949648 h 961166"/>
                      <a:gd name="connsiteX650" fmla="*/ 47066 w 53600"/>
                      <a:gd name="connsiteY650" fmla="*/ 950254 h 961166"/>
                      <a:gd name="connsiteX651" fmla="*/ 46976 w 53600"/>
                      <a:gd name="connsiteY651" fmla="*/ 950883 h 961166"/>
                      <a:gd name="connsiteX652" fmla="*/ 46886 w 53600"/>
                      <a:gd name="connsiteY652" fmla="*/ 951466 h 961166"/>
                      <a:gd name="connsiteX653" fmla="*/ 46796 w 53600"/>
                      <a:gd name="connsiteY653" fmla="*/ 952050 h 961166"/>
                      <a:gd name="connsiteX654" fmla="*/ 46684 w 53600"/>
                      <a:gd name="connsiteY654" fmla="*/ 952612 h 961166"/>
                      <a:gd name="connsiteX655" fmla="*/ 46594 w 53600"/>
                      <a:gd name="connsiteY655" fmla="*/ 953173 h 961166"/>
                      <a:gd name="connsiteX656" fmla="*/ 46482 w 53600"/>
                      <a:gd name="connsiteY656" fmla="*/ 953712 h 961166"/>
                      <a:gd name="connsiteX657" fmla="*/ 46392 w 53600"/>
                      <a:gd name="connsiteY657" fmla="*/ 954228 h 961166"/>
                      <a:gd name="connsiteX658" fmla="*/ 46347 w 53600"/>
                      <a:gd name="connsiteY658" fmla="*/ 954475 h 961166"/>
                      <a:gd name="connsiteX659" fmla="*/ 46280 w 53600"/>
                      <a:gd name="connsiteY659" fmla="*/ 954722 h 961166"/>
                      <a:gd name="connsiteX660" fmla="*/ 46235 w 53600"/>
                      <a:gd name="connsiteY660" fmla="*/ 954969 h 961166"/>
                      <a:gd name="connsiteX661" fmla="*/ 46212 w 53600"/>
                      <a:gd name="connsiteY661" fmla="*/ 955127 h 961166"/>
                      <a:gd name="connsiteX662" fmla="*/ 46190 w 53600"/>
                      <a:gd name="connsiteY662" fmla="*/ 955194 h 961166"/>
                      <a:gd name="connsiteX663" fmla="*/ 46145 w 53600"/>
                      <a:gd name="connsiteY663" fmla="*/ 955441 h 961166"/>
                      <a:gd name="connsiteX664" fmla="*/ 46078 w 53600"/>
                      <a:gd name="connsiteY664" fmla="*/ 955665 h 961166"/>
                      <a:gd name="connsiteX665" fmla="*/ 46033 w 53600"/>
                      <a:gd name="connsiteY665" fmla="*/ 955868 h 961166"/>
                      <a:gd name="connsiteX666" fmla="*/ 45988 w 53600"/>
                      <a:gd name="connsiteY666" fmla="*/ 956092 h 961166"/>
                      <a:gd name="connsiteX667" fmla="*/ 45943 w 53600"/>
                      <a:gd name="connsiteY667" fmla="*/ 956294 h 961166"/>
                      <a:gd name="connsiteX668" fmla="*/ 45876 w 53600"/>
                      <a:gd name="connsiteY668" fmla="*/ 956496 h 961166"/>
                      <a:gd name="connsiteX669" fmla="*/ 45831 w 53600"/>
                      <a:gd name="connsiteY669" fmla="*/ 956698 h 961166"/>
                      <a:gd name="connsiteX670" fmla="*/ 45786 w 53600"/>
                      <a:gd name="connsiteY670" fmla="*/ 956878 h 961166"/>
                      <a:gd name="connsiteX671" fmla="*/ 45741 w 53600"/>
                      <a:gd name="connsiteY671" fmla="*/ 957058 h 961166"/>
                      <a:gd name="connsiteX672" fmla="*/ 45674 w 53600"/>
                      <a:gd name="connsiteY672" fmla="*/ 957215 h 961166"/>
                      <a:gd name="connsiteX673" fmla="*/ 45629 w 53600"/>
                      <a:gd name="connsiteY673" fmla="*/ 957395 h 961166"/>
                      <a:gd name="connsiteX674" fmla="*/ 45584 w 53600"/>
                      <a:gd name="connsiteY674" fmla="*/ 957529 h 961166"/>
                      <a:gd name="connsiteX675" fmla="*/ 45539 w 53600"/>
                      <a:gd name="connsiteY675" fmla="*/ 957686 h 961166"/>
                      <a:gd name="connsiteX676" fmla="*/ 45494 w 53600"/>
                      <a:gd name="connsiteY676" fmla="*/ 957821 h 961166"/>
                      <a:gd name="connsiteX677" fmla="*/ 45449 w 53600"/>
                      <a:gd name="connsiteY677" fmla="*/ 957956 h 961166"/>
                      <a:gd name="connsiteX678" fmla="*/ 45404 w 53600"/>
                      <a:gd name="connsiteY678" fmla="*/ 958068 h 961166"/>
                      <a:gd name="connsiteX679" fmla="*/ 45359 w 53600"/>
                      <a:gd name="connsiteY679" fmla="*/ 958180 h 961166"/>
                      <a:gd name="connsiteX680" fmla="*/ 45314 w 53600"/>
                      <a:gd name="connsiteY680" fmla="*/ 958270 h 961166"/>
                      <a:gd name="connsiteX681" fmla="*/ 45269 w 53600"/>
                      <a:gd name="connsiteY681" fmla="*/ 958360 h 961166"/>
                      <a:gd name="connsiteX682" fmla="*/ 45224 w 53600"/>
                      <a:gd name="connsiteY682" fmla="*/ 958428 h 961166"/>
                      <a:gd name="connsiteX683" fmla="*/ 45202 w 53600"/>
                      <a:gd name="connsiteY683" fmla="*/ 958495 h 961166"/>
                      <a:gd name="connsiteX684" fmla="*/ 45157 w 53600"/>
                      <a:gd name="connsiteY684" fmla="*/ 958562 h 961166"/>
                      <a:gd name="connsiteX685" fmla="*/ 45157 w 53600"/>
                      <a:gd name="connsiteY685" fmla="*/ 958562 h 961166"/>
                      <a:gd name="connsiteX686" fmla="*/ 45157 w 53600"/>
                      <a:gd name="connsiteY686" fmla="*/ 958585 h 961166"/>
                      <a:gd name="connsiteX687" fmla="*/ 45135 w 53600"/>
                      <a:gd name="connsiteY687" fmla="*/ 958585 h 961166"/>
                      <a:gd name="connsiteX688" fmla="*/ 45135 w 53600"/>
                      <a:gd name="connsiteY688" fmla="*/ 958607 h 961166"/>
                      <a:gd name="connsiteX689" fmla="*/ 45135 w 53600"/>
                      <a:gd name="connsiteY689" fmla="*/ 958607 h 961166"/>
                      <a:gd name="connsiteX690" fmla="*/ 45135 w 53600"/>
                      <a:gd name="connsiteY690" fmla="*/ 958607 h 961166"/>
                      <a:gd name="connsiteX691" fmla="*/ 45135 w 53600"/>
                      <a:gd name="connsiteY691" fmla="*/ 958607 h 961166"/>
                      <a:gd name="connsiteX692" fmla="*/ 45135 w 53600"/>
                      <a:gd name="connsiteY692" fmla="*/ 958607 h 961166"/>
                      <a:gd name="connsiteX693" fmla="*/ 45135 w 53600"/>
                      <a:gd name="connsiteY693" fmla="*/ 958607 h 961166"/>
                      <a:gd name="connsiteX694" fmla="*/ 45112 w 53600"/>
                      <a:gd name="connsiteY694" fmla="*/ 958630 h 961166"/>
                      <a:gd name="connsiteX695" fmla="*/ 45135 w 53600"/>
                      <a:gd name="connsiteY695" fmla="*/ 958607 h 961166"/>
                      <a:gd name="connsiteX696" fmla="*/ 45112 w 53600"/>
                      <a:gd name="connsiteY696" fmla="*/ 958630 h 961166"/>
                      <a:gd name="connsiteX697" fmla="*/ 45135 w 53600"/>
                      <a:gd name="connsiteY697" fmla="*/ 958607 h 961166"/>
                      <a:gd name="connsiteX698" fmla="*/ 45135 w 53600"/>
                      <a:gd name="connsiteY698" fmla="*/ 958607 h 961166"/>
                      <a:gd name="connsiteX699" fmla="*/ 45135 w 53600"/>
                      <a:gd name="connsiteY699" fmla="*/ 958607 h 961166"/>
                      <a:gd name="connsiteX700" fmla="*/ 45135 w 53600"/>
                      <a:gd name="connsiteY700" fmla="*/ 958607 h 961166"/>
                      <a:gd name="connsiteX701" fmla="*/ 45135 w 53600"/>
                      <a:gd name="connsiteY701" fmla="*/ 958607 h 961166"/>
                      <a:gd name="connsiteX702" fmla="*/ 45135 w 53600"/>
                      <a:gd name="connsiteY702" fmla="*/ 958607 h 961166"/>
                      <a:gd name="connsiteX703" fmla="*/ 45135 w 53600"/>
                      <a:gd name="connsiteY703" fmla="*/ 958607 h 961166"/>
                      <a:gd name="connsiteX704" fmla="*/ 45135 w 53600"/>
                      <a:gd name="connsiteY704" fmla="*/ 958585 h 961166"/>
                      <a:gd name="connsiteX705" fmla="*/ 45157 w 53600"/>
                      <a:gd name="connsiteY705" fmla="*/ 958585 h 961166"/>
                      <a:gd name="connsiteX706" fmla="*/ 45180 w 53600"/>
                      <a:gd name="connsiteY706" fmla="*/ 958562 h 961166"/>
                      <a:gd name="connsiteX707" fmla="*/ 45202 w 53600"/>
                      <a:gd name="connsiteY707" fmla="*/ 958540 h 961166"/>
                      <a:gd name="connsiteX708" fmla="*/ 45224 w 53600"/>
                      <a:gd name="connsiteY708" fmla="*/ 958517 h 961166"/>
                      <a:gd name="connsiteX709" fmla="*/ 45269 w 53600"/>
                      <a:gd name="connsiteY709" fmla="*/ 958495 h 961166"/>
                      <a:gd name="connsiteX710" fmla="*/ 45314 w 53600"/>
                      <a:gd name="connsiteY710" fmla="*/ 958472 h 961166"/>
                      <a:gd name="connsiteX711" fmla="*/ 45359 w 53600"/>
                      <a:gd name="connsiteY711" fmla="*/ 958428 h 961166"/>
                      <a:gd name="connsiteX712" fmla="*/ 45427 w 53600"/>
                      <a:gd name="connsiteY712" fmla="*/ 958405 h 961166"/>
                      <a:gd name="connsiteX713" fmla="*/ 45494 w 53600"/>
                      <a:gd name="connsiteY713" fmla="*/ 958383 h 961166"/>
                      <a:gd name="connsiteX714" fmla="*/ 45584 w 53600"/>
                      <a:gd name="connsiteY714" fmla="*/ 958360 h 961166"/>
                      <a:gd name="connsiteX715" fmla="*/ 45674 w 53600"/>
                      <a:gd name="connsiteY715" fmla="*/ 958338 h 961166"/>
                      <a:gd name="connsiteX716" fmla="*/ 45763 w 53600"/>
                      <a:gd name="connsiteY716" fmla="*/ 958338 h 961166"/>
                      <a:gd name="connsiteX717" fmla="*/ 44416 w 53600"/>
                      <a:gd name="connsiteY717" fmla="*/ 959820 h 961166"/>
                      <a:gd name="connsiteX718" fmla="*/ 44416 w 53600"/>
                      <a:gd name="connsiteY718" fmla="*/ 959820 h 961166"/>
                      <a:gd name="connsiteX719" fmla="*/ 45876 w 53600"/>
                      <a:gd name="connsiteY719" fmla="*/ 961167 h 961166"/>
                      <a:gd name="connsiteX720" fmla="*/ 45965 w 53600"/>
                      <a:gd name="connsiteY720" fmla="*/ 961167 h 961166"/>
                      <a:gd name="connsiteX721" fmla="*/ 46123 w 53600"/>
                      <a:gd name="connsiteY721" fmla="*/ 961144 h 961166"/>
                      <a:gd name="connsiteX722" fmla="*/ 46257 w 53600"/>
                      <a:gd name="connsiteY722" fmla="*/ 961100 h 961166"/>
                      <a:gd name="connsiteX723" fmla="*/ 46392 w 53600"/>
                      <a:gd name="connsiteY723" fmla="*/ 961055 h 961166"/>
                      <a:gd name="connsiteX724" fmla="*/ 46527 w 53600"/>
                      <a:gd name="connsiteY724" fmla="*/ 961010 h 961166"/>
                      <a:gd name="connsiteX725" fmla="*/ 46639 w 53600"/>
                      <a:gd name="connsiteY725" fmla="*/ 960965 h 961166"/>
                      <a:gd name="connsiteX726" fmla="*/ 46729 w 53600"/>
                      <a:gd name="connsiteY726" fmla="*/ 960898 h 961166"/>
                      <a:gd name="connsiteX727" fmla="*/ 46841 w 53600"/>
                      <a:gd name="connsiteY727" fmla="*/ 960830 h 961166"/>
                      <a:gd name="connsiteX728" fmla="*/ 46931 w 53600"/>
                      <a:gd name="connsiteY728" fmla="*/ 960785 h 961166"/>
                      <a:gd name="connsiteX729" fmla="*/ 46998 w 53600"/>
                      <a:gd name="connsiteY729" fmla="*/ 960718 h 961166"/>
                      <a:gd name="connsiteX730" fmla="*/ 47088 w 53600"/>
                      <a:gd name="connsiteY730" fmla="*/ 960628 h 961166"/>
                      <a:gd name="connsiteX731" fmla="*/ 47156 w 53600"/>
                      <a:gd name="connsiteY731" fmla="*/ 960561 h 961166"/>
                      <a:gd name="connsiteX732" fmla="*/ 47223 w 53600"/>
                      <a:gd name="connsiteY732" fmla="*/ 960493 h 961166"/>
                      <a:gd name="connsiteX733" fmla="*/ 47290 w 53600"/>
                      <a:gd name="connsiteY733" fmla="*/ 960426 h 961166"/>
                      <a:gd name="connsiteX734" fmla="*/ 47335 w 53600"/>
                      <a:gd name="connsiteY734" fmla="*/ 960359 h 961166"/>
                      <a:gd name="connsiteX735" fmla="*/ 47403 w 53600"/>
                      <a:gd name="connsiteY735" fmla="*/ 960291 h 961166"/>
                      <a:gd name="connsiteX736" fmla="*/ 47448 w 53600"/>
                      <a:gd name="connsiteY736" fmla="*/ 960224 h 961166"/>
                      <a:gd name="connsiteX737" fmla="*/ 47492 w 53600"/>
                      <a:gd name="connsiteY737" fmla="*/ 960156 h 961166"/>
                      <a:gd name="connsiteX738" fmla="*/ 47537 w 53600"/>
                      <a:gd name="connsiteY738" fmla="*/ 960089 h 961166"/>
                      <a:gd name="connsiteX739" fmla="*/ 47582 w 53600"/>
                      <a:gd name="connsiteY739" fmla="*/ 960022 h 961166"/>
                      <a:gd name="connsiteX740" fmla="*/ 47672 w 53600"/>
                      <a:gd name="connsiteY740" fmla="*/ 959865 h 961166"/>
                      <a:gd name="connsiteX741" fmla="*/ 47740 w 53600"/>
                      <a:gd name="connsiteY741" fmla="*/ 959730 h 961166"/>
                      <a:gd name="connsiteX742" fmla="*/ 47807 w 53600"/>
                      <a:gd name="connsiteY742" fmla="*/ 959573 h 961166"/>
                      <a:gd name="connsiteX743" fmla="*/ 47897 w 53600"/>
                      <a:gd name="connsiteY743" fmla="*/ 959438 h 961166"/>
                      <a:gd name="connsiteX744" fmla="*/ 47964 w 53600"/>
                      <a:gd name="connsiteY744" fmla="*/ 959281 h 961166"/>
                      <a:gd name="connsiteX745" fmla="*/ 48031 w 53600"/>
                      <a:gd name="connsiteY745" fmla="*/ 959101 h 961166"/>
                      <a:gd name="connsiteX746" fmla="*/ 48076 w 53600"/>
                      <a:gd name="connsiteY746" fmla="*/ 958944 h 961166"/>
                      <a:gd name="connsiteX747" fmla="*/ 48144 w 53600"/>
                      <a:gd name="connsiteY747" fmla="*/ 958764 h 961166"/>
                      <a:gd name="connsiteX748" fmla="*/ 48211 w 53600"/>
                      <a:gd name="connsiteY748" fmla="*/ 958585 h 961166"/>
                      <a:gd name="connsiteX749" fmla="*/ 48278 w 53600"/>
                      <a:gd name="connsiteY749" fmla="*/ 958405 h 961166"/>
                      <a:gd name="connsiteX750" fmla="*/ 48323 w 53600"/>
                      <a:gd name="connsiteY750" fmla="*/ 958225 h 961166"/>
                      <a:gd name="connsiteX751" fmla="*/ 48391 w 53600"/>
                      <a:gd name="connsiteY751" fmla="*/ 958023 h 961166"/>
                      <a:gd name="connsiteX752" fmla="*/ 48436 w 53600"/>
                      <a:gd name="connsiteY752" fmla="*/ 957821 h 961166"/>
                      <a:gd name="connsiteX753" fmla="*/ 48503 w 53600"/>
                      <a:gd name="connsiteY753" fmla="*/ 957619 h 961166"/>
                      <a:gd name="connsiteX754" fmla="*/ 48570 w 53600"/>
                      <a:gd name="connsiteY754" fmla="*/ 957417 h 961166"/>
                      <a:gd name="connsiteX755" fmla="*/ 48615 w 53600"/>
                      <a:gd name="connsiteY755" fmla="*/ 957193 h 961166"/>
                      <a:gd name="connsiteX756" fmla="*/ 48683 w 53600"/>
                      <a:gd name="connsiteY756" fmla="*/ 956990 h 961166"/>
                      <a:gd name="connsiteX757" fmla="*/ 48727 w 53600"/>
                      <a:gd name="connsiteY757" fmla="*/ 956766 h 961166"/>
                      <a:gd name="connsiteX758" fmla="*/ 48795 w 53600"/>
                      <a:gd name="connsiteY758" fmla="*/ 956519 h 961166"/>
                      <a:gd name="connsiteX759" fmla="*/ 48840 w 53600"/>
                      <a:gd name="connsiteY759" fmla="*/ 956294 h 961166"/>
                      <a:gd name="connsiteX760" fmla="*/ 48885 w 53600"/>
                      <a:gd name="connsiteY760" fmla="*/ 956047 h 961166"/>
                      <a:gd name="connsiteX761" fmla="*/ 48952 w 53600"/>
                      <a:gd name="connsiteY761" fmla="*/ 955800 h 961166"/>
                      <a:gd name="connsiteX762" fmla="*/ 48975 w 53600"/>
                      <a:gd name="connsiteY762" fmla="*/ 955710 h 961166"/>
                      <a:gd name="connsiteX763" fmla="*/ 48997 w 53600"/>
                      <a:gd name="connsiteY763" fmla="*/ 955553 h 961166"/>
                      <a:gd name="connsiteX764" fmla="*/ 49064 w 53600"/>
                      <a:gd name="connsiteY764" fmla="*/ 955306 h 961166"/>
                      <a:gd name="connsiteX765" fmla="*/ 49109 w 53600"/>
                      <a:gd name="connsiteY765" fmla="*/ 955037 h 961166"/>
                      <a:gd name="connsiteX766" fmla="*/ 49154 w 53600"/>
                      <a:gd name="connsiteY766" fmla="*/ 954767 h 961166"/>
                      <a:gd name="connsiteX767" fmla="*/ 49266 w 53600"/>
                      <a:gd name="connsiteY767" fmla="*/ 954228 h 961166"/>
                      <a:gd name="connsiteX768" fmla="*/ 49379 w 53600"/>
                      <a:gd name="connsiteY768" fmla="*/ 953689 h 961166"/>
                      <a:gd name="connsiteX769" fmla="*/ 49468 w 53600"/>
                      <a:gd name="connsiteY769" fmla="*/ 953106 h 961166"/>
                      <a:gd name="connsiteX770" fmla="*/ 49581 w 53600"/>
                      <a:gd name="connsiteY770" fmla="*/ 952522 h 961166"/>
                      <a:gd name="connsiteX771" fmla="*/ 49671 w 53600"/>
                      <a:gd name="connsiteY771" fmla="*/ 951915 h 961166"/>
                      <a:gd name="connsiteX772" fmla="*/ 49760 w 53600"/>
                      <a:gd name="connsiteY772" fmla="*/ 951309 h 961166"/>
                      <a:gd name="connsiteX773" fmla="*/ 49873 w 53600"/>
                      <a:gd name="connsiteY773" fmla="*/ 950703 h 961166"/>
                      <a:gd name="connsiteX774" fmla="*/ 49963 w 53600"/>
                      <a:gd name="connsiteY774" fmla="*/ 950052 h 961166"/>
                      <a:gd name="connsiteX775" fmla="*/ 50052 w 53600"/>
                      <a:gd name="connsiteY775" fmla="*/ 949423 h 961166"/>
                      <a:gd name="connsiteX776" fmla="*/ 50142 w 53600"/>
                      <a:gd name="connsiteY776" fmla="*/ 948772 h 961166"/>
                      <a:gd name="connsiteX777" fmla="*/ 50232 w 53600"/>
                      <a:gd name="connsiteY777" fmla="*/ 948121 h 961166"/>
                      <a:gd name="connsiteX778" fmla="*/ 50322 w 53600"/>
                      <a:gd name="connsiteY778" fmla="*/ 947469 h 961166"/>
                      <a:gd name="connsiteX779" fmla="*/ 50412 w 53600"/>
                      <a:gd name="connsiteY779" fmla="*/ 946796 h 961166"/>
                      <a:gd name="connsiteX780" fmla="*/ 50501 w 53600"/>
                      <a:gd name="connsiteY780" fmla="*/ 946145 h 961166"/>
                      <a:gd name="connsiteX781" fmla="*/ 50591 w 53600"/>
                      <a:gd name="connsiteY781" fmla="*/ 945471 h 961166"/>
                      <a:gd name="connsiteX782" fmla="*/ 50681 w 53600"/>
                      <a:gd name="connsiteY782" fmla="*/ 944797 h 961166"/>
                      <a:gd name="connsiteX783" fmla="*/ 50748 w 53600"/>
                      <a:gd name="connsiteY783" fmla="*/ 944124 h 961166"/>
                      <a:gd name="connsiteX784" fmla="*/ 50838 w 53600"/>
                      <a:gd name="connsiteY784" fmla="*/ 943472 h 961166"/>
                      <a:gd name="connsiteX785" fmla="*/ 50906 w 53600"/>
                      <a:gd name="connsiteY785" fmla="*/ 942799 h 961166"/>
                      <a:gd name="connsiteX786" fmla="*/ 50995 w 53600"/>
                      <a:gd name="connsiteY786" fmla="*/ 942148 h 961166"/>
                      <a:gd name="connsiteX787" fmla="*/ 51063 w 53600"/>
                      <a:gd name="connsiteY787" fmla="*/ 941496 h 961166"/>
                      <a:gd name="connsiteX788" fmla="*/ 51130 w 53600"/>
                      <a:gd name="connsiteY788" fmla="*/ 940845 h 961166"/>
                      <a:gd name="connsiteX789" fmla="*/ 51265 w 53600"/>
                      <a:gd name="connsiteY789" fmla="*/ 939565 h 961166"/>
                      <a:gd name="connsiteX790" fmla="*/ 51400 w 53600"/>
                      <a:gd name="connsiteY790" fmla="*/ 938330 h 961166"/>
                      <a:gd name="connsiteX791" fmla="*/ 51512 w 53600"/>
                      <a:gd name="connsiteY791" fmla="*/ 937162 h 961166"/>
                      <a:gd name="connsiteX792" fmla="*/ 51624 w 53600"/>
                      <a:gd name="connsiteY792" fmla="*/ 936017 h 961166"/>
                      <a:gd name="connsiteX793" fmla="*/ 51736 w 53600"/>
                      <a:gd name="connsiteY793" fmla="*/ 934962 h 961166"/>
                      <a:gd name="connsiteX794" fmla="*/ 51826 w 53600"/>
                      <a:gd name="connsiteY794" fmla="*/ 933974 h 961166"/>
                      <a:gd name="connsiteX795" fmla="*/ 51916 w 53600"/>
                      <a:gd name="connsiteY795" fmla="*/ 933076 h 961166"/>
                      <a:gd name="connsiteX796" fmla="*/ 51983 w 53600"/>
                      <a:gd name="connsiteY796" fmla="*/ 932290 h 961166"/>
                      <a:gd name="connsiteX797" fmla="*/ 52051 w 53600"/>
                      <a:gd name="connsiteY797" fmla="*/ 931594 h 961166"/>
                      <a:gd name="connsiteX798" fmla="*/ 52096 w 53600"/>
                      <a:gd name="connsiteY798" fmla="*/ 931010 h 961166"/>
                      <a:gd name="connsiteX799" fmla="*/ 52163 w 53600"/>
                      <a:gd name="connsiteY799" fmla="*/ 930201 h 961166"/>
                      <a:gd name="connsiteX800" fmla="*/ 52231 w 53600"/>
                      <a:gd name="connsiteY800" fmla="*/ 929348 h 961166"/>
                      <a:gd name="connsiteX801" fmla="*/ 52298 w 53600"/>
                      <a:gd name="connsiteY801" fmla="*/ 928472 h 961166"/>
                      <a:gd name="connsiteX802" fmla="*/ 52388 w 53600"/>
                      <a:gd name="connsiteY802" fmla="*/ 927619 h 961166"/>
                      <a:gd name="connsiteX803" fmla="*/ 52433 w 53600"/>
                      <a:gd name="connsiteY803" fmla="*/ 926743 h 961166"/>
                      <a:gd name="connsiteX804" fmla="*/ 52500 w 53600"/>
                      <a:gd name="connsiteY804" fmla="*/ 925868 h 961166"/>
                      <a:gd name="connsiteX805" fmla="*/ 52567 w 53600"/>
                      <a:gd name="connsiteY805" fmla="*/ 924992 h 961166"/>
                      <a:gd name="connsiteX806" fmla="*/ 52635 w 53600"/>
                      <a:gd name="connsiteY806" fmla="*/ 924139 h 961166"/>
                      <a:gd name="connsiteX807" fmla="*/ 52680 w 53600"/>
                      <a:gd name="connsiteY807" fmla="*/ 923263 h 961166"/>
                      <a:gd name="connsiteX808" fmla="*/ 52724 w 53600"/>
                      <a:gd name="connsiteY808" fmla="*/ 922387 h 961166"/>
                      <a:gd name="connsiteX809" fmla="*/ 52792 w 53600"/>
                      <a:gd name="connsiteY809" fmla="*/ 921511 h 961166"/>
                      <a:gd name="connsiteX810" fmla="*/ 52837 w 53600"/>
                      <a:gd name="connsiteY810" fmla="*/ 920636 h 961166"/>
                      <a:gd name="connsiteX811" fmla="*/ 52882 w 53600"/>
                      <a:gd name="connsiteY811" fmla="*/ 919760 h 961166"/>
                      <a:gd name="connsiteX812" fmla="*/ 52927 w 53600"/>
                      <a:gd name="connsiteY812" fmla="*/ 918884 h 961166"/>
                      <a:gd name="connsiteX813" fmla="*/ 52994 w 53600"/>
                      <a:gd name="connsiteY813" fmla="*/ 918008 h 961166"/>
                      <a:gd name="connsiteX814" fmla="*/ 53016 w 53600"/>
                      <a:gd name="connsiteY814" fmla="*/ 917133 h 961166"/>
                      <a:gd name="connsiteX815" fmla="*/ 53061 w 53600"/>
                      <a:gd name="connsiteY815" fmla="*/ 916257 h 961166"/>
                      <a:gd name="connsiteX816" fmla="*/ 53106 w 53600"/>
                      <a:gd name="connsiteY816" fmla="*/ 915381 h 961166"/>
                      <a:gd name="connsiteX817" fmla="*/ 53151 w 53600"/>
                      <a:gd name="connsiteY817" fmla="*/ 914505 h 961166"/>
                      <a:gd name="connsiteX818" fmla="*/ 53174 w 53600"/>
                      <a:gd name="connsiteY818" fmla="*/ 913630 h 961166"/>
                      <a:gd name="connsiteX819" fmla="*/ 53218 w 53600"/>
                      <a:gd name="connsiteY819" fmla="*/ 912754 h 961166"/>
                      <a:gd name="connsiteX820" fmla="*/ 53241 w 53600"/>
                      <a:gd name="connsiteY820" fmla="*/ 911856 h 961166"/>
                      <a:gd name="connsiteX821" fmla="*/ 53286 w 53600"/>
                      <a:gd name="connsiteY821" fmla="*/ 910980 h 961166"/>
                      <a:gd name="connsiteX822" fmla="*/ 53308 w 53600"/>
                      <a:gd name="connsiteY822" fmla="*/ 910104 h 961166"/>
                      <a:gd name="connsiteX823" fmla="*/ 53331 w 53600"/>
                      <a:gd name="connsiteY823" fmla="*/ 909206 h 961166"/>
                      <a:gd name="connsiteX824" fmla="*/ 53376 w 53600"/>
                      <a:gd name="connsiteY824" fmla="*/ 908330 h 961166"/>
                      <a:gd name="connsiteX825" fmla="*/ 53398 w 53600"/>
                      <a:gd name="connsiteY825" fmla="*/ 907454 h 961166"/>
                      <a:gd name="connsiteX826" fmla="*/ 53421 w 53600"/>
                      <a:gd name="connsiteY826" fmla="*/ 906556 h 961166"/>
                      <a:gd name="connsiteX827" fmla="*/ 53443 w 53600"/>
                      <a:gd name="connsiteY827" fmla="*/ 905681 h 961166"/>
                      <a:gd name="connsiteX828" fmla="*/ 53466 w 53600"/>
                      <a:gd name="connsiteY828" fmla="*/ 904805 h 961166"/>
                      <a:gd name="connsiteX829" fmla="*/ 53488 w 53600"/>
                      <a:gd name="connsiteY829" fmla="*/ 903907 h 961166"/>
                      <a:gd name="connsiteX830" fmla="*/ 53488 w 53600"/>
                      <a:gd name="connsiteY830" fmla="*/ 903031 h 961166"/>
                      <a:gd name="connsiteX831" fmla="*/ 53510 w 53600"/>
                      <a:gd name="connsiteY831" fmla="*/ 902133 h 961166"/>
                      <a:gd name="connsiteX832" fmla="*/ 53533 w 53600"/>
                      <a:gd name="connsiteY832" fmla="*/ 901257 h 961166"/>
                      <a:gd name="connsiteX833" fmla="*/ 53533 w 53600"/>
                      <a:gd name="connsiteY833" fmla="*/ 900359 h 961166"/>
                      <a:gd name="connsiteX834" fmla="*/ 53555 w 53600"/>
                      <a:gd name="connsiteY834" fmla="*/ 899483 h 961166"/>
                      <a:gd name="connsiteX835" fmla="*/ 53555 w 53600"/>
                      <a:gd name="connsiteY835" fmla="*/ 898585 h 961166"/>
                      <a:gd name="connsiteX836" fmla="*/ 53578 w 53600"/>
                      <a:gd name="connsiteY836" fmla="*/ 897709 h 961166"/>
                      <a:gd name="connsiteX837" fmla="*/ 53578 w 53600"/>
                      <a:gd name="connsiteY837" fmla="*/ 896811 h 961166"/>
                      <a:gd name="connsiteX838" fmla="*/ 53578 w 53600"/>
                      <a:gd name="connsiteY838" fmla="*/ 895913 h 961166"/>
                      <a:gd name="connsiteX839" fmla="*/ 53600 w 53600"/>
                      <a:gd name="connsiteY839" fmla="*/ 895037 h 961166"/>
                      <a:gd name="connsiteX840" fmla="*/ 53600 w 53600"/>
                      <a:gd name="connsiteY840" fmla="*/ 894139 h 961166"/>
                      <a:gd name="connsiteX841" fmla="*/ 53600 w 53600"/>
                      <a:gd name="connsiteY841" fmla="*/ 893263 h 961166"/>
                      <a:gd name="connsiteX842" fmla="*/ 53600 w 53600"/>
                      <a:gd name="connsiteY842" fmla="*/ 892365 h 961166"/>
                      <a:gd name="connsiteX843" fmla="*/ 53600 w 53600"/>
                      <a:gd name="connsiteY843" fmla="*/ 891466 h 961166"/>
                      <a:gd name="connsiteX844" fmla="*/ 53600 w 53600"/>
                      <a:gd name="connsiteY844" fmla="*/ 890591 h 961166"/>
                      <a:gd name="connsiteX845" fmla="*/ 53600 w 53600"/>
                      <a:gd name="connsiteY845" fmla="*/ 889692 h 961166"/>
                      <a:gd name="connsiteX846" fmla="*/ 53600 w 53600"/>
                      <a:gd name="connsiteY846" fmla="*/ 888794 h 961166"/>
                      <a:gd name="connsiteX847" fmla="*/ 53578 w 53600"/>
                      <a:gd name="connsiteY847" fmla="*/ 887896 h 961166"/>
                      <a:gd name="connsiteX848" fmla="*/ 53578 w 53600"/>
                      <a:gd name="connsiteY848" fmla="*/ 886122 h 961166"/>
                      <a:gd name="connsiteX849" fmla="*/ 53555 w 53600"/>
                      <a:gd name="connsiteY849" fmla="*/ 884326 h 961166"/>
                      <a:gd name="connsiteX850" fmla="*/ 53533 w 53600"/>
                      <a:gd name="connsiteY850" fmla="*/ 882552 h 961166"/>
                      <a:gd name="connsiteX851" fmla="*/ 53510 w 53600"/>
                      <a:gd name="connsiteY851" fmla="*/ 880755 h 961166"/>
                      <a:gd name="connsiteX852" fmla="*/ 53488 w 53600"/>
                      <a:gd name="connsiteY852" fmla="*/ 878981 h 961166"/>
                      <a:gd name="connsiteX853" fmla="*/ 53443 w 53600"/>
                      <a:gd name="connsiteY853" fmla="*/ 877185 h 961166"/>
                      <a:gd name="connsiteX854" fmla="*/ 53421 w 53600"/>
                      <a:gd name="connsiteY854" fmla="*/ 875411 h 961166"/>
                      <a:gd name="connsiteX855" fmla="*/ 53376 w 53600"/>
                      <a:gd name="connsiteY855" fmla="*/ 873615 h 961166"/>
                      <a:gd name="connsiteX856" fmla="*/ 53331 w 53600"/>
                      <a:gd name="connsiteY856" fmla="*/ 871841 h 961166"/>
                      <a:gd name="connsiteX857" fmla="*/ 53286 w 53600"/>
                      <a:gd name="connsiteY857" fmla="*/ 870044 h 961166"/>
                      <a:gd name="connsiteX858" fmla="*/ 53241 w 53600"/>
                      <a:gd name="connsiteY858" fmla="*/ 868270 h 961166"/>
                      <a:gd name="connsiteX859" fmla="*/ 53196 w 53600"/>
                      <a:gd name="connsiteY859" fmla="*/ 866474 h 961166"/>
                      <a:gd name="connsiteX860" fmla="*/ 53129 w 53600"/>
                      <a:gd name="connsiteY860" fmla="*/ 864700 h 961166"/>
                      <a:gd name="connsiteX861" fmla="*/ 53084 w 53600"/>
                      <a:gd name="connsiteY861" fmla="*/ 862904 h 961166"/>
                      <a:gd name="connsiteX862" fmla="*/ 53016 w 53600"/>
                      <a:gd name="connsiteY862" fmla="*/ 861130 h 961166"/>
                      <a:gd name="connsiteX863" fmla="*/ 52971 w 53600"/>
                      <a:gd name="connsiteY863" fmla="*/ 859356 h 961166"/>
                      <a:gd name="connsiteX864" fmla="*/ 52904 w 53600"/>
                      <a:gd name="connsiteY864" fmla="*/ 857559 h 961166"/>
                      <a:gd name="connsiteX865" fmla="*/ 52837 w 53600"/>
                      <a:gd name="connsiteY865" fmla="*/ 855785 h 961166"/>
                      <a:gd name="connsiteX866" fmla="*/ 52769 w 53600"/>
                      <a:gd name="connsiteY866" fmla="*/ 854011 h 961166"/>
                      <a:gd name="connsiteX867" fmla="*/ 52702 w 53600"/>
                      <a:gd name="connsiteY867" fmla="*/ 852237 h 961166"/>
                      <a:gd name="connsiteX868" fmla="*/ 52567 w 53600"/>
                      <a:gd name="connsiteY868" fmla="*/ 848690 h 961166"/>
                      <a:gd name="connsiteX869" fmla="*/ 52433 w 53600"/>
                      <a:gd name="connsiteY869" fmla="*/ 845142 h 961166"/>
                      <a:gd name="connsiteX870" fmla="*/ 52298 w 53600"/>
                      <a:gd name="connsiteY870" fmla="*/ 841594 h 961166"/>
                      <a:gd name="connsiteX871" fmla="*/ 52141 w 53600"/>
                      <a:gd name="connsiteY871" fmla="*/ 838068 h 961166"/>
                      <a:gd name="connsiteX872" fmla="*/ 52006 w 53600"/>
                      <a:gd name="connsiteY872" fmla="*/ 834565 h 961166"/>
                      <a:gd name="connsiteX873" fmla="*/ 51871 w 53600"/>
                      <a:gd name="connsiteY873" fmla="*/ 831062 h 961166"/>
                      <a:gd name="connsiteX874" fmla="*/ 51736 w 53600"/>
                      <a:gd name="connsiteY874" fmla="*/ 827559 h 961166"/>
                      <a:gd name="connsiteX875" fmla="*/ 51669 w 53600"/>
                      <a:gd name="connsiteY875" fmla="*/ 825830 h 961166"/>
                      <a:gd name="connsiteX876" fmla="*/ 51602 w 53600"/>
                      <a:gd name="connsiteY876" fmla="*/ 824079 h 961166"/>
                      <a:gd name="connsiteX877" fmla="*/ 51534 w 53600"/>
                      <a:gd name="connsiteY877" fmla="*/ 822350 h 961166"/>
                      <a:gd name="connsiteX878" fmla="*/ 51467 w 53600"/>
                      <a:gd name="connsiteY878" fmla="*/ 820621 h 961166"/>
                      <a:gd name="connsiteX879" fmla="*/ 51422 w 53600"/>
                      <a:gd name="connsiteY879" fmla="*/ 818892 h 961166"/>
                      <a:gd name="connsiteX880" fmla="*/ 51355 w 53600"/>
                      <a:gd name="connsiteY880" fmla="*/ 817163 h 961166"/>
                      <a:gd name="connsiteX881" fmla="*/ 51287 w 53600"/>
                      <a:gd name="connsiteY881" fmla="*/ 815276 h 961166"/>
                      <a:gd name="connsiteX882" fmla="*/ 51220 w 53600"/>
                      <a:gd name="connsiteY882" fmla="*/ 813368 h 961166"/>
                      <a:gd name="connsiteX883" fmla="*/ 51153 w 53600"/>
                      <a:gd name="connsiteY883" fmla="*/ 811482 h 961166"/>
                      <a:gd name="connsiteX884" fmla="*/ 51085 w 53600"/>
                      <a:gd name="connsiteY884" fmla="*/ 809573 h 961166"/>
                      <a:gd name="connsiteX885" fmla="*/ 50995 w 53600"/>
                      <a:gd name="connsiteY885" fmla="*/ 807664 h 961166"/>
                      <a:gd name="connsiteX886" fmla="*/ 50928 w 53600"/>
                      <a:gd name="connsiteY886" fmla="*/ 805778 h 961166"/>
                      <a:gd name="connsiteX887" fmla="*/ 50838 w 53600"/>
                      <a:gd name="connsiteY887" fmla="*/ 803869 h 961166"/>
                      <a:gd name="connsiteX888" fmla="*/ 50748 w 53600"/>
                      <a:gd name="connsiteY888" fmla="*/ 801961 h 961166"/>
                      <a:gd name="connsiteX889" fmla="*/ 50659 w 53600"/>
                      <a:gd name="connsiteY889" fmla="*/ 800074 h 961166"/>
                      <a:gd name="connsiteX890" fmla="*/ 50569 w 53600"/>
                      <a:gd name="connsiteY890" fmla="*/ 798166 h 961166"/>
                      <a:gd name="connsiteX891" fmla="*/ 50479 w 53600"/>
                      <a:gd name="connsiteY891" fmla="*/ 796257 h 961166"/>
                      <a:gd name="connsiteX892" fmla="*/ 50389 w 53600"/>
                      <a:gd name="connsiteY892" fmla="*/ 794348 h 961166"/>
                      <a:gd name="connsiteX893" fmla="*/ 50277 w 53600"/>
                      <a:gd name="connsiteY893" fmla="*/ 792440 h 961166"/>
                      <a:gd name="connsiteX894" fmla="*/ 50165 w 53600"/>
                      <a:gd name="connsiteY894" fmla="*/ 790553 h 961166"/>
                      <a:gd name="connsiteX895" fmla="*/ 50075 w 53600"/>
                      <a:gd name="connsiteY895" fmla="*/ 788645 h 961166"/>
                      <a:gd name="connsiteX896" fmla="*/ 49963 w 53600"/>
                      <a:gd name="connsiteY896" fmla="*/ 786736 h 961166"/>
                      <a:gd name="connsiteX897" fmla="*/ 49850 w 53600"/>
                      <a:gd name="connsiteY897" fmla="*/ 784827 h 961166"/>
                      <a:gd name="connsiteX898" fmla="*/ 49738 w 53600"/>
                      <a:gd name="connsiteY898" fmla="*/ 782919 h 961166"/>
                      <a:gd name="connsiteX899" fmla="*/ 49626 w 53600"/>
                      <a:gd name="connsiteY899" fmla="*/ 781010 h 961166"/>
                      <a:gd name="connsiteX900" fmla="*/ 49491 w 53600"/>
                      <a:gd name="connsiteY900" fmla="*/ 779101 h 961166"/>
                      <a:gd name="connsiteX901" fmla="*/ 49379 w 53600"/>
                      <a:gd name="connsiteY901" fmla="*/ 777193 h 961166"/>
                      <a:gd name="connsiteX902" fmla="*/ 49244 w 53600"/>
                      <a:gd name="connsiteY902" fmla="*/ 775284 h 961166"/>
                      <a:gd name="connsiteX903" fmla="*/ 49132 w 53600"/>
                      <a:gd name="connsiteY903" fmla="*/ 773375 h 961166"/>
                      <a:gd name="connsiteX904" fmla="*/ 48997 w 53600"/>
                      <a:gd name="connsiteY904" fmla="*/ 771467 h 961166"/>
                      <a:gd name="connsiteX905" fmla="*/ 48862 w 53600"/>
                      <a:gd name="connsiteY905" fmla="*/ 769558 h 961166"/>
                      <a:gd name="connsiteX906" fmla="*/ 48727 w 53600"/>
                      <a:gd name="connsiteY906" fmla="*/ 767649 h 961166"/>
                      <a:gd name="connsiteX907" fmla="*/ 48593 w 53600"/>
                      <a:gd name="connsiteY907" fmla="*/ 765741 h 961166"/>
                      <a:gd name="connsiteX908" fmla="*/ 48458 w 53600"/>
                      <a:gd name="connsiteY908" fmla="*/ 763832 h 961166"/>
                      <a:gd name="connsiteX909" fmla="*/ 48301 w 53600"/>
                      <a:gd name="connsiteY909" fmla="*/ 761923 h 961166"/>
                      <a:gd name="connsiteX910" fmla="*/ 48166 w 53600"/>
                      <a:gd name="connsiteY910" fmla="*/ 760014 h 961166"/>
                      <a:gd name="connsiteX911" fmla="*/ 48031 w 53600"/>
                      <a:gd name="connsiteY911" fmla="*/ 758106 h 961166"/>
                      <a:gd name="connsiteX912" fmla="*/ 47874 w 53600"/>
                      <a:gd name="connsiteY912" fmla="*/ 756197 h 961166"/>
                      <a:gd name="connsiteX913" fmla="*/ 47717 w 53600"/>
                      <a:gd name="connsiteY913" fmla="*/ 754288 h 961166"/>
                      <a:gd name="connsiteX914" fmla="*/ 47582 w 53600"/>
                      <a:gd name="connsiteY914" fmla="*/ 752380 h 961166"/>
                      <a:gd name="connsiteX915" fmla="*/ 47425 w 53600"/>
                      <a:gd name="connsiteY915" fmla="*/ 750471 h 961166"/>
                      <a:gd name="connsiteX916" fmla="*/ 47268 w 53600"/>
                      <a:gd name="connsiteY916" fmla="*/ 748540 h 961166"/>
                      <a:gd name="connsiteX917" fmla="*/ 47111 w 53600"/>
                      <a:gd name="connsiteY917" fmla="*/ 746631 h 961166"/>
                      <a:gd name="connsiteX918" fmla="*/ 46931 w 53600"/>
                      <a:gd name="connsiteY918" fmla="*/ 744722 h 961166"/>
                      <a:gd name="connsiteX919" fmla="*/ 46774 w 53600"/>
                      <a:gd name="connsiteY919" fmla="*/ 742814 h 961166"/>
                      <a:gd name="connsiteX920" fmla="*/ 46617 w 53600"/>
                      <a:gd name="connsiteY920" fmla="*/ 740905 h 961166"/>
                      <a:gd name="connsiteX921" fmla="*/ 46460 w 53600"/>
                      <a:gd name="connsiteY921" fmla="*/ 738996 h 961166"/>
                      <a:gd name="connsiteX922" fmla="*/ 46280 w 53600"/>
                      <a:gd name="connsiteY922" fmla="*/ 737088 h 961166"/>
                      <a:gd name="connsiteX923" fmla="*/ 46100 w 53600"/>
                      <a:gd name="connsiteY923" fmla="*/ 735157 h 961166"/>
                      <a:gd name="connsiteX924" fmla="*/ 45943 w 53600"/>
                      <a:gd name="connsiteY924" fmla="*/ 733248 h 961166"/>
                      <a:gd name="connsiteX925" fmla="*/ 45763 w 53600"/>
                      <a:gd name="connsiteY925" fmla="*/ 731339 h 961166"/>
                      <a:gd name="connsiteX926" fmla="*/ 45584 w 53600"/>
                      <a:gd name="connsiteY926" fmla="*/ 729431 h 961166"/>
                      <a:gd name="connsiteX927" fmla="*/ 45404 w 53600"/>
                      <a:gd name="connsiteY927" fmla="*/ 727522 h 961166"/>
                      <a:gd name="connsiteX928" fmla="*/ 45224 w 53600"/>
                      <a:gd name="connsiteY928" fmla="*/ 725591 h 961166"/>
                      <a:gd name="connsiteX929" fmla="*/ 45045 w 53600"/>
                      <a:gd name="connsiteY929" fmla="*/ 723682 h 961166"/>
                      <a:gd name="connsiteX930" fmla="*/ 44865 w 53600"/>
                      <a:gd name="connsiteY930" fmla="*/ 721773 h 961166"/>
                      <a:gd name="connsiteX931" fmla="*/ 44686 w 53600"/>
                      <a:gd name="connsiteY931" fmla="*/ 719865 h 961166"/>
                      <a:gd name="connsiteX932" fmla="*/ 44506 w 53600"/>
                      <a:gd name="connsiteY932" fmla="*/ 717956 h 961166"/>
                      <a:gd name="connsiteX933" fmla="*/ 44326 w 53600"/>
                      <a:gd name="connsiteY933" fmla="*/ 716025 h 961166"/>
                      <a:gd name="connsiteX934" fmla="*/ 44124 w 53600"/>
                      <a:gd name="connsiteY934" fmla="*/ 714116 h 961166"/>
                      <a:gd name="connsiteX935" fmla="*/ 43945 w 53600"/>
                      <a:gd name="connsiteY935" fmla="*/ 712208 h 961166"/>
                      <a:gd name="connsiteX936" fmla="*/ 43742 w 53600"/>
                      <a:gd name="connsiteY936" fmla="*/ 710299 h 961166"/>
                      <a:gd name="connsiteX937" fmla="*/ 43563 w 53600"/>
                      <a:gd name="connsiteY937" fmla="*/ 708390 h 961166"/>
                      <a:gd name="connsiteX938" fmla="*/ 43361 w 53600"/>
                      <a:gd name="connsiteY938" fmla="*/ 706459 h 961166"/>
                      <a:gd name="connsiteX939" fmla="*/ 43159 w 53600"/>
                      <a:gd name="connsiteY939" fmla="*/ 704550 h 961166"/>
                      <a:gd name="connsiteX940" fmla="*/ 42957 w 53600"/>
                      <a:gd name="connsiteY940" fmla="*/ 702642 h 961166"/>
                      <a:gd name="connsiteX941" fmla="*/ 42777 w 53600"/>
                      <a:gd name="connsiteY941" fmla="*/ 700733 h 961166"/>
                      <a:gd name="connsiteX942" fmla="*/ 42575 w 53600"/>
                      <a:gd name="connsiteY942" fmla="*/ 698824 h 961166"/>
                      <a:gd name="connsiteX943" fmla="*/ 42373 w 53600"/>
                      <a:gd name="connsiteY943" fmla="*/ 696893 h 961166"/>
                      <a:gd name="connsiteX944" fmla="*/ 42171 w 53600"/>
                      <a:gd name="connsiteY944" fmla="*/ 694985 h 961166"/>
                      <a:gd name="connsiteX945" fmla="*/ 41766 w 53600"/>
                      <a:gd name="connsiteY945" fmla="*/ 691167 h 961166"/>
                      <a:gd name="connsiteX946" fmla="*/ 41362 w 53600"/>
                      <a:gd name="connsiteY946" fmla="*/ 687350 h 961166"/>
                      <a:gd name="connsiteX947" fmla="*/ 40936 w 53600"/>
                      <a:gd name="connsiteY947" fmla="*/ 683510 h 961166"/>
                      <a:gd name="connsiteX948" fmla="*/ 40509 w 53600"/>
                      <a:gd name="connsiteY948" fmla="*/ 679693 h 961166"/>
                      <a:gd name="connsiteX949" fmla="*/ 40105 w 53600"/>
                      <a:gd name="connsiteY949" fmla="*/ 675875 h 961166"/>
                      <a:gd name="connsiteX950" fmla="*/ 39678 w 53600"/>
                      <a:gd name="connsiteY950" fmla="*/ 672035 h 961166"/>
                      <a:gd name="connsiteX951" fmla="*/ 39251 w 53600"/>
                      <a:gd name="connsiteY951" fmla="*/ 668218 h 961166"/>
                      <a:gd name="connsiteX952" fmla="*/ 38802 w 53600"/>
                      <a:gd name="connsiteY952" fmla="*/ 664401 h 961166"/>
                      <a:gd name="connsiteX953" fmla="*/ 38376 w 53600"/>
                      <a:gd name="connsiteY953" fmla="*/ 660583 h 961166"/>
                      <a:gd name="connsiteX954" fmla="*/ 37949 w 53600"/>
                      <a:gd name="connsiteY954" fmla="*/ 656766 h 961166"/>
                      <a:gd name="connsiteX955" fmla="*/ 37500 w 53600"/>
                      <a:gd name="connsiteY955" fmla="*/ 652949 h 961166"/>
                      <a:gd name="connsiteX956" fmla="*/ 37073 w 53600"/>
                      <a:gd name="connsiteY956" fmla="*/ 649131 h 961166"/>
                      <a:gd name="connsiteX957" fmla="*/ 36624 w 53600"/>
                      <a:gd name="connsiteY957" fmla="*/ 645314 h 961166"/>
                      <a:gd name="connsiteX958" fmla="*/ 36175 w 53600"/>
                      <a:gd name="connsiteY958" fmla="*/ 641497 h 961166"/>
                      <a:gd name="connsiteX959" fmla="*/ 35299 w 53600"/>
                      <a:gd name="connsiteY959" fmla="*/ 633884 h 961166"/>
                      <a:gd name="connsiteX960" fmla="*/ 34401 w 53600"/>
                      <a:gd name="connsiteY960" fmla="*/ 626272 h 961166"/>
                      <a:gd name="connsiteX961" fmla="*/ 33525 w 53600"/>
                      <a:gd name="connsiteY961" fmla="*/ 618660 h 961166"/>
                      <a:gd name="connsiteX962" fmla="*/ 33031 w 53600"/>
                      <a:gd name="connsiteY962" fmla="*/ 614550 h 961166"/>
                      <a:gd name="connsiteX963" fmla="*/ 32627 w 53600"/>
                      <a:gd name="connsiteY963" fmla="*/ 611047 h 961166"/>
                      <a:gd name="connsiteX964" fmla="*/ 32178 w 53600"/>
                      <a:gd name="connsiteY964" fmla="*/ 607253 h 961166"/>
                      <a:gd name="connsiteX965" fmla="*/ 31751 w 53600"/>
                      <a:gd name="connsiteY965" fmla="*/ 603458 h 961166"/>
                      <a:gd name="connsiteX966" fmla="*/ 31302 w 53600"/>
                      <a:gd name="connsiteY966" fmla="*/ 599663 h 961166"/>
                      <a:gd name="connsiteX967" fmla="*/ 30876 w 53600"/>
                      <a:gd name="connsiteY967" fmla="*/ 595890 h 961166"/>
                      <a:gd name="connsiteX968" fmla="*/ 30427 w 53600"/>
                      <a:gd name="connsiteY968" fmla="*/ 592095 h 961166"/>
                      <a:gd name="connsiteX969" fmla="*/ 30000 w 53600"/>
                      <a:gd name="connsiteY969" fmla="*/ 588300 h 961166"/>
                      <a:gd name="connsiteX970" fmla="*/ 29573 w 53600"/>
                      <a:gd name="connsiteY970" fmla="*/ 584528 h 961166"/>
                      <a:gd name="connsiteX971" fmla="*/ 29147 w 53600"/>
                      <a:gd name="connsiteY971" fmla="*/ 580756 h 961166"/>
                      <a:gd name="connsiteX972" fmla="*/ 28720 w 53600"/>
                      <a:gd name="connsiteY972" fmla="*/ 576961 h 961166"/>
                      <a:gd name="connsiteX973" fmla="*/ 28293 w 53600"/>
                      <a:gd name="connsiteY973" fmla="*/ 573188 h 961166"/>
                      <a:gd name="connsiteX974" fmla="*/ 28136 w 53600"/>
                      <a:gd name="connsiteY974" fmla="*/ 571774 h 961166"/>
                      <a:gd name="connsiteX975" fmla="*/ 27979 w 53600"/>
                      <a:gd name="connsiteY975" fmla="*/ 570336 h 961166"/>
                      <a:gd name="connsiteX976" fmla="*/ 27799 w 53600"/>
                      <a:gd name="connsiteY976" fmla="*/ 568899 h 961166"/>
                      <a:gd name="connsiteX977" fmla="*/ 27642 w 53600"/>
                      <a:gd name="connsiteY977" fmla="*/ 567485 h 961166"/>
                      <a:gd name="connsiteX978" fmla="*/ 27463 w 53600"/>
                      <a:gd name="connsiteY978" fmla="*/ 566048 h 961166"/>
                      <a:gd name="connsiteX979" fmla="*/ 27283 w 53600"/>
                      <a:gd name="connsiteY979" fmla="*/ 564633 h 961166"/>
                      <a:gd name="connsiteX980" fmla="*/ 27103 w 53600"/>
                      <a:gd name="connsiteY980" fmla="*/ 563196 h 961166"/>
                      <a:gd name="connsiteX981" fmla="*/ 26924 w 53600"/>
                      <a:gd name="connsiteY981" fmla="*/ 561781 h 961166"/>
                      <a:gd name="connsiteX982" fmla="*/ 26744 w 53600"/>
                      <a:gd name="connsiteY982" fmla="*/ 560344 h 961166"/>
                      <a:gd name="connsiteX983" fmla="*/ 26564 w 53600"/>
                      <a:gd name="connsiteY983" fmla="*/ 558929 h 961166"/>
                      <a:gd name="connsiteX984" fmla="*/ 26385 w 53600"/>
                      <a:gd name="connsiteY984" fmla="*/ 557492 h 961166"/>
                      <a:gd name="connsiteX985" fmla="*/ 26183 w 53600"/>
                      <a:gd name="connsiteY985" fmla="*/ 556078 h 961166"/>
                      <a:gd name="connsiteX986" fmla="*/ 26003 w 53600"/>
                      <a:gd name="connsiteY986" fmla="*/ 554640 h 961166"/>
                      <a:gd name="connsiteX987" fmla="*/ 25801 w 53600"/>
                      <a:gd name="connsiteY987" fmla="*/ 553226 h 961166"/>
                      <a:gd name="connsiteX988" fmla="*/ 25599 w 53600"/>
                      <a:gd name="connsiteY988" fmla="*/ 551811 h 961166"/>
                      <a:gd name="connsiteX989" fmla="*/ 25419 w 53600"/>
                      <a:gd name="connsiteY989" fmla="*/ 550374 h 961166"/>
                      <a:gd name="connsiteX990" fmla="*/ 25217 w 53600"/>
                      <a:gd name="connsiteY990" fmla="*/ 548959 h 961166"/>
                      <a:gd name="connsiteX991" fmla="*/ 25015 w 53600"/>
                      <a:gd name="connsiteY991" fmla="*/ 547544 h 961166"/>
                      <a:gd name="connsiteX992" fmla="*/ 24813 w 53600"/>
                      <a:gd name="connsiteY992" fmla="*/ 546107 h 961166"/>
                      <a:gd name="connsiteX993" fmla="*/ 24588 w 53600"/>
                      <a:gd name="connsiteY993" fmla="*/ 544693 h 961166"/>
                      <a:gd name="connsiteX994" fmla="*/ 24386 w 53600"/>
                      <a:gd name="connsiteY994" fmla="*/ 543278 h 961166"/>
                      <a:gd name="connsiteX995" fmla="*/ 24184 w 53600"/>
                      <a:gd name="connsiteY995" fmla="*/ 541841 h 961166"/>
                      <a:gd name="connsiteX996" fmla="*/ 23982 w 53600"/>
                      <a:gd name="connsiteY996" fmla="*/ 540426 h 961166"/>
                      <a:gd name="connsiteX997" fmla="*/ 23757 w 53600"/>
                      <a:gd name="connsiteY997" fmla="*/ 539012 h 961166"/>
                      <a:gd name="connsiteX998" fmla="*/ 23555 w 53600"/>
                      <a:gd name="connsiteY998" fmla="*/ 537597 h 961166"/>
                      <a:gd name="connsiteX999" fmla="*/ 23331 w 53600"/>
                      <a:gd name="connsiteY999" fmla="*/ 536160 h 961166"/>
                      <a:gd name="connsiteX1000" fmla="*/ 22904 w 53600"/>
                      <a:gd name="connsiteY1000" fmla="*/ 533331 h 961166"/>
                      <a:gd name="connsiteX1001" fmla="*/ 22478 w 53600"/>
                      <a:gd name="connsiteY1001" fmla="*/ 530501 h 961166"/>
                      <a:gd name="connsiteX1002" fmla="*/ 22051 w 53600"/>
                      <a:gd name="connsiteY1002" fmla="*/ 527672 h 961166"/>
                      <a:gd name="connsiteX1003" fmla="*/ 21602 w 53600"/>
                      <a:gd name="connsiteY1003" fmla="*/ 524820 h 961166"/>
                      <a:gd name="connsiteX1004" fmla="*/ 21153 w 53600"/>
                      <a:gd name="connsiteY1004" fmla="*/ 521991 h 961166"/>
                      <a:gd name="connsiteX1005" fmla="*/ 20277 w 53600"/>
                      <a:gd name="connsiteY1005" fmla="*/ 516332 h 961166"/>
                      <a:gd name="connsiteX1006" fmla="*/ 19379 w 53600"/>
                      <a:gd name="connsiteY1006" fmla="*/ 510673 h 961166"/>
                      <a:gd name="connsiteX1007" fmla="*/ 18952 w 53600"/>
                      <a:gd name="connsiteY1007" fmla="*/ 507821 h 961166"/>
                      <a:gd name="connsiteX1008" fmla="*/ 18503 w 53600"/>
                      <a:gd name="connsiteY1008" fmla="*/ 504992 h 961166"/>
                      <a:gd name="connsiteX1009" fmla="*/ 18076 w 53600"/>
                      <a:gd name="connsiteY1009" fmla="*/ 502163 h 961166"/>
                      <a:gd name="connsiteX1010" fmla="*/ 17627 w 53600"/>
                      <a:gd name="connsiteY1010" fmla="*/ 499333 h 961166"/>
                      <a:gd name="connsiteX1011" fmla="*/ 17201 w 53600"/>
                      <a:gd name="connsiteY1011" fmla="*/ 496504 h 961166"/>
                      <a:gd name="connsiteX1012" fmla="*/ 16999 w 53600"/>
                      <a:gd name="connsiteY1012" fmla="*/ 495089 h 961166"/>
                      <a:gd name="connsiteX1013" fmla="*/ 16774 w 53600"/>
                      <a:gd name="connsiteY1013" fmla="*/ 493675 h 961166"/>
                      <a:gd name="connsiteX1014" fmla="*/ 16572 w 53600"/>
                      <a:gd name="connsiteY1014" fmla="*/ 492260 h 961166"/>
                      <a:gd name="connsiteX1015" fmla="*/ 16347 w 53600"/>
                      <a:gd name="connsiteY1015" fmla="*/ 490845 h 961166"/>
                      <a:gd name="connsiteX1016" fmla="*/ 16145 w 53600"/>
                      <a:gd name="connsiteY1016" fmla="*/ 489431 h 961166"/>
                      <a:gd name="connsiteX1017" fmla="*/ 15943 w 53600"/>
                      <a:gd name="connsiteY1017" fmla="*/ 488016 h 961166"/>
                      <a:gd name="connsiteX1018" fmla="*/ 15741 w 53600"/>
                      <a:gd name="connsiteY1018" fmla="*/ 486601 h 961166"/>
                      <a:gd name="connsiteX1019" fmla="*/ 15516 w 53600"/>
                      <a:gd name="connsiteY1019" fmla="*/ 485187 h 961166"/>
                      <a:gd name="connsiteX1020" fmla="*/ 15314 w 53600"/>
                      <a:gd name="connsiteY1020" fmla="*/ 483772 h 961166"/>
                      <a:gd name="connsiteX1021" fmla="*/ 15112 w 53600"/>
                      <a:gd name="connsiteY1021" fmla="*/ 482357 h 961166"/>
                      <a:gd name="connsiteX1022" fmla="*/ 14933 w 53600"/>
                      <a:gd name="connsiteY1022" fmla="*/ 480943 h 961166"/>
                      <a:gd name="connsiteX1023" fmla="*/ 14731 w 53600"/>
                      <a:gd name="connsiteY1023" fmla="*/ 479528 h 961166"/>
                      <a:gd name="connsiteX1024" fmla="*/ 14528 w 53600"/>
                      <a:gd name="connsiteY1024" fmla="*/ 478113 h 961166"/>
                      <a:gd name="connsiteX1025" fmla="*/ 14326 w 53600"/>
                      <a:gd name="connsiteY1025" fmla="*/ 476699 h 961166"/>
                      <a:gd name="connsiteX1026" fmla="*/ 14147 w 53600"/>
                      <a:gd name="connsiteY1026" fmla="*/ 475284 h 961166"/>
                      <a:gd name="connsiteX1027" fmla="*/ 13967 w 53600"/>
                      <a:gd name="connsiteY1027" fmla="*/ 473869 h 961166"/>
                      <a:gd name="connsiteX1028" fmla="*/ 13765 w 53600"/>
                      <a:gd name="connsiteY1028" fmla="*/ 472455 h 961166"/>
                      <a:gd name="connsiteX1029" fmla="*/ 13585 w 53600"/>
                      <a:gd name="connsiteY1029" fmla="*/ 471040 h 961166"/>
                      <a:gd name="connsiteX1030" fmla="*/ 13406 w 53600"/>
                      <a:gd name="connsiteY1030" fmla="*/ 469625 h 961166"/>
                      <a:gd name="connsiteX1031" fmla="*/ 13226 w 53600"/>
                      <a:gd name="connsiteY1031" fmla="*/ 468211 h 961166"/>
                      <a:gd name="connsiteX1032" fmla="*/ 13046 w 53600"/>
                      <a:gd name="connsiteY1032" fmla="*/ 466796 h 961166"/>
                      <a:gd name="connsiteX1033" fmla="*/ 12867 w 53600"/>
                      <a:gd name="connsiteY1033" fmla="*/ 465381 h 961166"/>
                      <a:gd name="connsiteX1034" fmla="*/ 12710 w 53600"/>
                      <a:gd name="connsiteY1034" fmla="*/ 463967 h 961166"/>
                      <a:gd name="connsiteX1035" fmla="*/ 12530 w 53600"/>
                      <a:gd name="connsiteY1035" fmla="*/ 462552 h 961166"/>
                      <a:gd name="connsiteX1036" fmla="*/ 12373 w 53600"/>
                      <a:gd name="connsiteY1036" fmla="*/ 461137 h 961166"/>
                      <a:gd name="connsiteX1037" fmla="*/ 12193 w 53600"/>
                      <a:gd name="connsiteY1037" fmla="*/ 459723 h 961166"/>
                      <a:gd name="connsiteX1038" fmla="*/ 12036 w 53600"/>
                      <a:gd name="connsiteY1038" fmla="*/ 458308 h 961166"/>
                      <a:gd name="connsiteX1039" fmla="*/ 11879 w 53600"/>
                      <a:gd name="connsiteY1039" fmla="*/ 456893 h 961166"/>
                      <a:gd name="connsiteX1040" fmla="*/ 11721 w 53600"/>
                      <a:gd name="connsiteY1040" fmla="*/ 455479 h 961166"/>
                      <a:gd name="connsiteX1041" fmla="*/ 11587 w 53600"/>
                      <a:gd name="connsiteY1041" fmla="*/ 454064 h 961166"/>
                      <a:gd name="connsiteX1042" fmla="*/ 11430 w 53600"/>
                      <a:gd name="connsiteY1042" fmla="*/ 452627 h 961166"/>
                      <a:gd name="connsiteX1043" fmla="*/ 11295 w 53600"/>
                      <a:gd name="connsiteY1043" fmla="*/ 451212 h 961166"/>
                      <a:gd name="connsiteX1044" fmla="*/ 11160 w 53600"/>
                      <a:gd name="connsiteY1044" fmla="*/ 449798 h 961166"/>
                      <a:gd name="connsiteX1045" fmla="*/ 11025 w 53600"/>
                      <a:gd name="connsiteY1045" fmla="*/ 448383 h 961166"/>
                      <a:gd name="connsiteX1046" fmla="*/ 10891 w 53600"/>
                      <a:gd name="connsiteY1046" fmla="*/ 446968 h 961166"/>
                      <a:gd name="connsiteX1047" fmla="*/ 10756 w 53600"/>
                      <a:gd name="connsiteY1047" fmla="*/ 445554 h 961166"/>
                      <a:gd name="connsiteX1048" fmla="*/ 10621 w 53600"/>
                      <a:gd name="connsiteY1048" fmla="*/ 444116 h 961166"/>
                      <a:gd name="connsiteX1049" fmla="*/ 10509 w 53600"/>
                      <a:gd name="connsiteY1049" fmla="*/ 442702 h 961166"/>
                      <a:gd name="connsiteX1050" fmla="*/ 10397 w 53600"/>
                      <a:gd name="connsiteY1050" fmla="*/ 441287 h 961166"/>
                      <a:gd name="connsiteX1051" fmla="*/ 10284 w 53600"/>
                      <a:gd name="connsiteY1051" fmla="*/ 439872 h 961166"/>
                      <a:gd name="connsiteX1052" fmla="*/ 10172 w 53600"/>
                      <a:gd name="connsiteY1052" fmla="*/ 438458 h 961166"/>
                      <a:gd name="connsiteX1053" fmla="*/ 10060 w 53600"/>
                      <a:gd name="connsiteY1053" fmla="*/ 437021 h 961166"/>
                      <a:gd name="connsiteX1054" fmla="*/ 9948 w 53600"/>
                      <a:gd name="connsiteY1054" fmla="*/ 435606 h 961166"/>
                      <a:gd name="connsiteX1055" fmla="*/ 9858 w 53600"/>
                      <a:gd name="connsiteY1055" fmla="*/ 434191 h 961166"/>
                      <a:gd name="connsiteX1056" fmla="*/ 9768 w 53600"/>
                      <a:gd name="connsiteY1056" fmla="*/ 432754 h 961166"/>
                      <a:gd name="connsiteX1057" fmla="*/ 9723 w 53600"/>
                      <a:gd name="connsiteY1057" fmla="*/ 432058 h 961166"/>
                      <a:gd name="connsiteX1058" fmla="*/ 9678 w 53600"/>
                      <a:gd name="connsiteY1058" fmla="*/ 431339 h 961166"/>
                      <a:gd name="connsiteX1059" fmla="*/ 9633 w 53600"/>
                      <a:gd name="connsiteY1059" fmla="*/ 430621 h 961166"/>
                      <a:gd name="connsiteX1060" fmla="*/ 9588 w 53600"/>
                      <a:gd name="connsiteY1060" fmla="*/ 429925 h 961166"/>
                      <a:gd name="connsiteX1061" fmla="*/ 9566 w 53600"/>
                      <a:gd name="connsiteY1061" fmla="*/ 429206 h 961166"/>
                      <a:gd name="connsiteX1062" fmla="*/ 9521 w 53600"/>
                      <a:gd name="connsiteY1062" fmla="*/ 428488 h 961166"/>
                      <a:gd name="connsiteX1063" fmla="*/ 9476 w 53600"/>
                      <a:gd name="connsiteY1063" fmla="*/ 427792 h 961166"/>
                      <a:gd name="connsiteX1064" fmla="*/ 9454 w 53600"/>
                      <a:gd name="connsiteY1064" fmla="*/ 427073 h 961166"/>
                      <a:gd name="connsiteX1065" fmla="*/ 9409 w 53600"/>
                      <a:gd name="connsiteY1065" fmla="*/ 426354 h 961166"/>
                      <a:gd name="connsiteX1066" fmla="*/ 9364 w 53600"/>
                      <a:gd name="connsiteY1066" fmla="*/ 425658 h 961166"/>
                      <a:gd name="connsiteX1067" fmla="*/ 9341 w 53600"/>
                      <a:gd name="connsiteY1067" fmla="*/ 424940 h 961166"/>
                      <a:gd name="connsiteX1068" fmla="*/ 9319 w 53600"/>
                      <a:gd name="connsiteY1068" fmla="*/ 424221 h 961166"/>
                      <a:gd name="connsiteX1069" fmla="*/ 9274 w 53600"/>
                      <a:gd name="connsiteY1069" fmla="*/ 423525 h 961166"/>
                      <a:gd name="connsiteX1070" fmla="*/ 9251 w 53600"/>
                      <a:gd name="connsiteY1070" fmla="*/ 422807 h 961166"/>
                      <a:gd name="connsiteX1071" fmla="*/ 9229 w 53600"/>
                      <a:gd name="connsiteY1071" fmla="*/ 422088 h 961166"/>
                      <a:gd name="connsiteX1072" fmla="*/ 9207 w 53600"/>
                      <a:gd name="connsiteY1072" fmla="*/ 421369 h 961166"/>
                      <a:gd name="connsiteX1073" fmla="*/ 9162 w 53600"/>
                      <a:gd name="connsiteY1073" fmla="*/ 420673 h 961166"/>
                      <a:gd name="connsiteX1074" fmla="*/ 9139 w 53600"/>
                      <a:gd name="connsiteY1074" fmla="*/ 419955 h 961166"/>
                      <a:gd name="connsiteX1075" fmla="*/ 9117 w 53600"/>
                      <a:gd name="connsiteY1075" fmla="*/ 419236 h 961166"/>
                      <a:gd name="connsiteX1076" fmla="*/ 9094 w 53600"/>
                      <a:gd name="connsiteY1076" fmla="*/ 418518 h 961166"/>
                      <a:gd name="connsiteX1077" fmla="*/ 9094 w 53600"/>
                      <a:gd name="connsiteY1077" fmla="*/ 417822 h 961166"/>
                      <a:gd name="connsiteX1078" fmla="*/ 9072 w 53600"/>
                      <a:gd name="connsiteY1078" fmla="*/ 417103 h 961166"/>
                      <a:gd name="connsiteX1079" fmla="*/ 9049 w 53600"/>
                      <a:gd name="connsiteY1079" fmla="*/ 416384 h 961166"/>
                      <a:gd name="connsiteX1080" fmla="*/ 9027 w 53600"/>
                      <a:gd name="connsiteY1080" fmla="*/ 415666 h 961166"/>
                      <a:gd name="connsiteX1081" fmla="*/ 9027 w 53600"/>
                      <a:gd name="connsiteY1081" fmla="*/ 414970 h 961166"/>
                      <a:gd name="connsiteX1082" fmla="*/ 9005 w 53600"/>
                      <a:gd name="connsiteY1082" fmla="*/ 414251 h 961166"/>
                      <a:gd name="connsiteX1083" fmla="*/ 8982 w 53600"/>
                      <a:gd name="connsiteY1083" fmla="*/ 413533 h 961166"/>
                      <a:gd name="connsiteX1084" fmla="*/ 8982 w 53600"/>
                      <a:gd name="connsiteY1084" fmla="*/ 412814 h 961166"/>
                      <a:gd name="connsiteX1085" fmla="*/ 8982 w 53600"/>
                      <a:gd name="connsiteY1085" fmla="*/ 412118 h 961166"/>
                      <a:gd name="connsiteX1086" fmla="*/ 8960 w 53600"/>
                      <a:gd name="connsiteY1086" fmla="*/ 411399 h 961166"/>
                      <a:gd name="connsiteX1087" fmla="*/ 8960 w 53600"/>
                      <a:gd name="connsiteY1087" fmla="*/ 410681 h 961166"/>
                      <a:gd name="connsiteX1088" fmla="*/ 8960 w 53600"/>
                      <a:gd name="connsiteY1088" fmla="*/ 409962 h 961166"/>
                      <a:gd name="connsiteX1089" fmla="*/ 8960 w 53600"/>
                      <a:gd name="connsiteY1089" fmla="*/ 409244 h 961166"/>
                      <a:gd name="connsiteX1090" fmla="*/ 8937 w 53600"/>
                      <a:gd name="connsiteY1090" fmla="*/ 408548 h 961166"/>
                      <a:gd name="connsiteX1091" fmla="*/ 8937 w 53600"/>
                      <a:gd name="connsiteY1091" fmla="*/ 407829 h 961166"/>
                      <a:gd name="connsiteX1092" fmla="*/ 8937 w 53600"/>
                      <a:gd name="connsiteY1092" fmla="*/ 407110 h 961166"/>
                      <a:gd name="connsiteX1093" fmla="*/ 8960 w 53600"/>
                      <a:gd name="connsiteY1093" fmla="*/ 406392 h 961166"/>
                      <a:gd name="connsiteX1094" fmla="*/ 8960 w 53600"/>
                      <a:gd name="connsiteY1094" fmla="*/ 405673 h 961166"/>
                      <a:gd name="connsiteX1095" fmla="*/ 8960 w 53600"/>
                      <a:gd name="connsiteY1095" fmla="*/ 404955 h 961166"/>
                      <a:gd name="connsiteX1096" fmla="*/ 8960 w 53600"/>
                      <a:gd name="connsiteY1096" fmla="*/ 404236 h 961166"/>
                      <a:gd name="connsiteX1097" fmla="*/ 8982 w 53600"/>
                      <a:gd name="connsiteY1097" fmla="*/ 403540 h 961166"/>
                      <a:gd name="connsiteX1098" fmla="*/ 8982 w 53600"/>
                      <a:gd name="connsiteY1098" fmla="*/ 402822 h 961166"/>
                      <a:gd name="connsiteX1099" fmla="*/ 8982 w 53600"/>
                      <a:gd name="connsiteY1099" fmla="*/ 402103 h 961166"/>
                      <a:gd name="connsiteX1100" fmla="*/ 9005 w 53600"/>
                      <a:gd name="connsiteY1100" fmla="*/ 401384 h 961166"/>
                      <a:gd name="connsiteX1101" fmla="*/ 9027 w 53600"/>
                      <a:gd name="connsiteY1101" fmla="*/ 400666 h 961166"/>
                      <a:gd name="connsiteX1102" fmla="*/ 9027 w 53600"/>
                      <a:gd name="connsiteY1102" fmla="*/ 399947 h 961166"/>
                      <a:gd name="connsiteX1103" fmla="*/ 9049 w 53600"/>
                      <a:gd name="connsiteY1103" fmla="*/ 399229 h 961166"/>
                      <a:gd name="connsiteX1104" fmla="*/ 9072 w 53600"/>
                      <a:gd name="connsiteY1104" fmla="*/ 398510 h 961166"/>
                      <a:gd name="connsiteX1105" fmla="*/ 9094 w 53600"/>
                      <a:gd name="connsiteY1105" fmla="*/ 397814 h 961166"/>
                      <a:gd name="connsiteX1106" fmla="*/ 9117 w 53600"/>
                      <a:gd name="connsiteY1106" fmla="*/ 397095 h 961166"/>
                      <a:gd name="connsiteX1107" fmla="*/ 9139 w 53600"/>
                      <a:gd name="connsiteY1107" fmla="*/ 396377 h 961166"/>
                      <a:gd name="connsiteX1108" fmla="*/ 9162 w 53600"/>
                      <a:gd name="connsiteY1108" fmla="*/ 395658 h 961166"/>
                      <a:gd name="connsiteX1109" fmla="*/ 9184 w 53600"/>
                      <a:gd name="connsiteY1109" fmla="*/ 394940 h 961166"/>
                      <a:gd name="connsiteX1110" fmla="*/ 9207 w 53600"/>
                      <a:gd name="connsiteY1110" fmla="*/ 394221 h 961166"/>
                      <a:gd name="connsiteX1111" fmla="*/ 9251 w 53600"/>
                      <a:gd name="connsiteY1111" fmla="*/ 393503 h 961166"/>
                      <a:gd name="connsiteX1112" fmla="*/ 9274 w 53600"/>
                      <a:gd name="connsiteY1112" fmla="*/ 392784 h 961166"/>
                      <a:gd name="connsiteX1113" fmla="*/ 9319 w 53600"/>
                      <a:gd name="connsiteY1113" fmla="*/ 392066 h 961166"/>
                      <a:gd name="connsiteX1114" fmla="*/ 9341 w 53600"/>
                      <a:gd name="connsiteY1114" fmla="*/ 391347 h 961166"/>
                      <a:gd name="connsiteX1115" fmla="*/ 9431 w 53600"/>
                      <a:gd name="connsiteY1115" fmla="*/ 389730 h 961166"/>
                      <a:gd name="connsiteX1116" fmla="*/ 9498 w 53600"/>
                      <a:gd name="connsiteY1116" fmla="*/ 388113 h 961166"/>
                      <a:gd name="connsiteX1117" fmla="*/ 9588 w 53600"/>
                      <a:gd name="connsiteY1117" fmla="*/ 386474 h 961166"/>
                      <a:gd name="connsiteX1118" fmla="*/ 9656 w 53600"/>
                      <a:gd name="connsiteY1118" fmla="*/ 384858 h 961166"/>
                      <a:gd name="connsiteX1119" fmla="*/ 9723 w 53600"/>
                      <a:gd name="connsiteY1119" fmla="*/ 383241 h 961166"/>
                      <a:gd name="connsiteX1120" fmla="*/ 9790 w 53600"/>
                      <a:gd name="connsiteY1120" fmla="*/ 381602 h 961166"/>
                      <a:gd name="connsiteX1121" fmla="*/ 9858 w 53600"/>
                      <a:gd name="connsiteY1121" fmla="*/ 379985 h 961166"/>
                      <a:gd name="connsiteX1122" fmla="*/ 9925 w 53600"/>
                      <a:gd name="connsiteY1122" fmla="*/ 378368 h 961166"/>
                      <a:gd name="connsiteX1123" fmla="*/ 9992 w 53600"/>
                      <a:gd name="connsiteY1123" fmla="*/ 376751 h 961166"/>
                      <a:gd name="connsiteX1124" fmla="*/ 10037 w 53600"/>
                      <a:gd name="connsiteY1124" fmla="*/ 375112 h 961166"/>
                      <a:gd name="connsiteX1125" fmla="*/ 10105 w 53600"/>
                      <a:gd name="connsiteY1125" fmla="*/ 373495 h 961166"/>
                      <a:gd name="connsiteX1126" fmla="*/ 10172 w 53600"/>
                      <a:gd name="connsiteY1126" fmla="*/ 371878 h 961166"/>
                      <a:gd name="connsiteX1127" fmla="*/ 10217 w 53600"/>
                      <a:gd name="connsiteY1127" fmla="*/ 370239 h 961166"/>
                      <a:gd name="connsiteX1128" fmla="*/ 10284 w 53600"/>
                      <a:gd name="connsiteY1128" fmla="*/ 368622 h 961166"/>
                      <a:gd name="connsiteX1129" fmla="*/ 10329 w 53600"/>
                      <a:gd name="connsiteY1129" fmla="*/ 367006 h 961166"/>
                      <a:gd name="connsiteX1130" fmla="*/ 10374 w 53600"/>
                      <a:gd name="connsiteY1130" fmla="*/ 365389 h 961166"/>
                      <a:gd name="connsiteX1131" fmla="*/ 10442 w 53600"/>
                      <a:gd name="connsiteY1131" fmla="*/ 363750 h 961166"/>
                      <a:gd name="connsiteX1132" fmla="*/ 10486 w 53600"/>
                      <a:gd name="connsiteY1132" fmla="*/ 362133 h 961166"/>
                      <a:gd name="connsiteX1133" fmla="*/ 10576 w 53600"/>
                      <a:gd name="connsiteY1133" fmla="*/ 358877 h 961166"/>
                      <a:gd name="connsiteX1134" fmla="*/ 10666 w 53600"/>
                      <a:gd name="connsiteY1134" fmla="*/ 355643 h 961166"/>
                      <a:gd name="connsiteX1135" fmla="*/ 10756 w 53600"/>
                      <a:gd name="connsiteY1135" fmla="*/ 352387 h 961166"/>
                      <a:gd name="connsiteX1136" fmla="*/ 10846 w 53600"/>
                      <a:gd name="connsiteY1136" fmla="*/ 349154 h 961166"/>
                      <a:gd name="connsiteX1137" fmla="*/ 10913 w 53600"/>
                      <a:gd name="connsiteY1137" fmla="*/ 345898 h 961166"/>
                      <a:gd name="connsiteX1138" fmla="*/ 10958 w 53600"/>
                      <a:gd name="connsiteY1138" fmla="*/ 344730 h 961166"/>
                      <a:gd name="connsiteX1139" fmla="*/ 11003 w 53600"/>
                      <a:gd name="connsiteY1139" fmla="*/ 342664 h 961166"/>
                      <a:gd name="connsiteX1140" fmla="*/ 11070 w 53600"/>
                      <a:gd name="connsiteY1140" fmla="*/ 339408 h 961166"/>
                      <a:gd name="connsiteX1141" fmla="*/ 11228 w 53600"/>
                      <a:gd name="connsiteY1141" fmla="*/ 332919 h 961166"/>
                      <a:gd name="connsiteX1142" fmla="*/ 11317 w 53600"/>
                      <a:gd name="connsiteY1142" fmla="*/ 329685 h 961166"/>
                      <a:gd name="connsiteX1143" fmla="*/ 11385 w 53600"/>
                      <a:gd name="connsiteY1143" fmla="*/ 326429 h 961166"/>
                      <a:gd name="connsiteX1144" fmla="*/ 11475 w 53600"/>
                      <a:gd name="connsiteY1144" fmla="*/ 323196 h 961166"/>
                      <a:gd name="connsiteX1145" fmla="*/ 11564 w 53600"/>
                      <a:gd name="connsiteY1145" fmla="*/ 319940 h 961166"/>
                      <a:gd name="connsiteX1146" fmla="*/ 11632 w 53600"/>
                      <a:gd name="connsiteY1146" fmla="*/ 316706 h 961166"/>
                      <a:gd name="connsiteX1147" fmla="*/ 11721 w 53600"/>
                      <a:gd name="connsiteY1147" fmla="*/ 313450 h 961166"/>
                      <a:gd name="connsiteX1148" fmla="*/ 11811 w 53600"/>
                      <a:gd name="connsiteY1148" fmla="*/ 310217 h 961166"/>
                      <a:gd name="connsiteX1149" fmla="*/ 11879 w 53600"/>
                      <a:gd name="connsiteY1149" fmla="*/ 308600 h 961166"/>
                      <a:gd name="connsiteX1150" fmla="*/ 11924 w 53600"/>
                      <a:gd name="connsiteY1150" fmla="*/ 306983 h 961166"/>
                      <a:gd name="connsiteX1151" fmla="*/ 11968 w 53600"/>
                      <a:gd name="connsiteY1151" fmla="*/ 305367 h 961166"/>
                      <a:gd name="connsiteX1152" fmla="*/ 12013 w 53600"/>
                      <a:gd name="connsiteY1152" fmla="*/ 303727 h 961166"/>
                      <a:gd name="connsiteX1153" fmla="*/ 12081 w 53600"/>
                      <a:gd name="connsiteY1153" fmla="*/ 302111 h 961166"/>
                      <a:gd name="connsiteX1154" fmla="*/ 12126 w 53600"/>
                      <a:gd name="connsiteY1154" fmla="*/ 300494 h 961166"/>
                      <a:gd name="connsiteX1155" fmla="*/ 12193 w 53600"/>
                      <a:gd name="connsiteY1155" fmla="*/ 298877 h 961166"/>
                      <a:gd name="connsiteX1156" fmla="*/ 12238 w 53600"/>
                      <a:gd name="connsiteY1156" fmla="*/ 297260 h 961166"/>
                      <a:gd name="connsiteX1157" fmla="*/ 12305 w 53600"/>
                      <a:gd name="connsiteY1157" fmla="*/ 295621 h 961166"/>
                      <a:gd name="connsiteX1158" fmla="*/ 12373 w 53600"/>
                      <a:gd name="connsiteY1158" fmla="*/ 294004 h 961166"/>
                      <a:gd name="connsiteX1159" fmla="*/ 12418 w 53600"/>
                      <a:gd name="connsiteY1159" fmla="*/ 292387 h 961166"/>
                      <a:gd name="connsiteX1160" fmla="*/ 12485 w 53600"/>
                      <a:gd name="connsiteY1160" fmla="*/ 290771 h 961166"/>
                      <a:gd name="connsiteX1161" fmla="*/ 12552 w 53600"/>
                      <a:gd name="connsiteY1161" fmla="*/ 289154 h 961166"/>
                      <a:gd name="connsiteX1162" fmla="*/ 12620 w 53600"/>
                      <a:gd name="connsiteY1162" fmla="*/ 287537 h 961166"/>
                      <a:gd name="connsiteX1163" fmla="*/ 12665 w 53600"/>
                      <a:gd name="connsiteY1163" fmla="*/ 286864 h 961166"/>
                      <a:gd name="connsiteX1164" fmla="*/ 12687 w 53600"/>
                      <a:gd name="connsiteY1164" fmla="*/ 286212 h 961166"/>
                      <a:gd name="connsiteX1165" fmla="*/ 12710 w 53600"/>
                      <a:gd name="connsiteY1165" fmla="*/ 285561 h 961166"/>
                      <a:gd name="connsiteX1166" fmla="*/ 12754 w 53600"/>
                      <a:gd name="connsiteY1166" fmla="*/ 284910 h 961166"/>
                      <a:gd name="connsiteX1167" fmla="*/ 12777 w 53600"/>
                      <a:gd name="connsiteY1167" fmla="*/ 284236 h 961166"/>
                      <a:gd name="connsiteX1168" fmla="*/ 12822 w 53600"/>
                      <a:gd name="connsiteY1168" fmla="*/ 283585 h 961166"/>
                      <a:gd name="connsiteX1169" fmla="*/ 12867 w 53600"/>
                      <a:gd name="connsiteY1169" fmla="*/ 282934 h 961166"/>
                      <a:gd name="connsiteX1170" fmla="*/ 12889 w 53600"/>
                      <a:gd name="connsiteY1170" fmla="*/ 282260 h 961166"/>
                      <a:gd name="connsiteX1171" fmla="*/ 12934 w 53600"/>
                      <a:gd name="connsiteY1171" fmla="*/ 281609 h 961166"/>
                      <a:gd name="connsiteX1172" fmla="*/ 12979 w 53600"/>
                      <a:gd name="connsiteY1172" fmla="*/ 280958 h 961166"/>
                      <a:gd name="connsiteX1173" fmla="*/ 13024 w 53600"/>
                      <a:gd name="connsiteY1173" fmla="*/ 280284 h 961166"/>
                      <a:gd name="connsiteX1174" fmla="*/ 13069 w 53600"/>
                      <a:gd name="connsiteY1174" fmla="*/ 279633 h 961166"/>
                      <a:gd name="connsiteX1175" fmla="*/ 13159 w 53600"/>
                      <a:gd name="connsiteY1175" fmla="*/ 278308 h 961166"/>
                      <a:gd name="connsiteX1176" fmla="*/ 13248 w 53600"/>
                      <a:gd name="connsiteY1176" fmla="*/ 277006 h 961166"/>
                      <a:gd name="connsiteX1177" fmla="*/ 13361 w 53600"/>
                      <a:gd name="connsiteY1177" fmla="*/ 275681 h 961166"/>
                      <a:gd name="connsiteX1178" fmla="*/ 13451 w 53600"/>
                      <a:gd name="connsiteY1178" fmla="*/ 274356 h 961166"/>
                      <a:gd name="connsiteX1179" fmla="*/ 13563 w 53600"/>
                      <a:gd name="connsiteY1179" fmla="*/ 273031 h 961166"/>
                      <a:gd name="connsiteX1180" fmla="*/ 13675 w 53600"/>
                      <a:gd name="connsiteY1180" fmla="*/ 271706 h 961166"/>
                      <a:gd name="connsiteX1181" fmla="*/ 13787 w 53600"/>
                      <a:gd name="connsiteY1181" fmla="*/ 270382 h 961166"/>
                      <a:gd name="connsiteX1182" fmla="*/ 13900 w 53600"/>
                      <a:gd name="connsiteY1182" fmla="*/ 269079 h 961166"/>
                      <a:gd name="connsiteX1183" fmla="*/ 14012 w 53600"/>
                      <a:gd name="connsiteY1183" fmla="*/ 267754 h 961166"/>
                      <a:gd name="connsiteX1184" fmla="*/ 14147 w 53600"/>
                      <a:gd name="connsiteY1184" fmla="*/ 266429 h 961166"/>
                      <a:gd name="connsiteX1185" fmla="*/ 14259 w 53600"/>
                      <a:gd name="connsiteY1185" fmla="*/ 265105 h 961166"/>
                      <a:gd name="connsiteX1186" fmla="*/ 14394 w 53600"/>
                      <a:gd name="connsiteY1186" fmla="*/ 263780 h 961166"/>
                      <a:gd name="connsiteX1187" fmla="*/ 14506 w 53600"/>
                      <a:gd name="connsiteY1187" fmla="*/ 262455 h 961166"/>
                      <a:gd name="connsiteX1188" fmla="*/ 14641 w 53600"/>
                      <a:gd name="connsiteY1188" fmla="*/ 261130 h 961166"/>
                      <a:gd name="connsiteX1189" fmla="*/ 14888 w 53600"/>
                      <a:gd name="connsiteY1189" fmla="*/ 258480 h 961166"/>
                      <a:gd name="connsiteX1190" fmla="*/ 15157 w 53600"/>
                      <a:gd name="connsiteY1190" fmla="*/ 255831 h 961166"/>
                      <a:gd name="connsiteX1191" fmla="*/ 15404 w 53600"/>
                      <a:gd name="connsiteY1191" fmla="*/ 253158 h 961166"/>
                      <a:gd name="connsiteX1192" fmla="*/ 15674 w 53600"/>
                      <a:gd name="connsiteY1192" fmla="*/ 250509 h 961166"/>
                      <a:gd name="connsiteX1193" fmla="*/ 15786 w 53600"/>
                      <a:gd name="connsiteY1193" fmla="*/ 249184 h 961166"/>
                      <a:gd name="connsiteX1194" fmla="*/ 15921 w 53600"/>
                      <a:gd name="connsiteY1194" fmla="*/ 247859 h 961166"/>
                      <a:gd name="connsiteX1195" fmla="*/ 16033 w 53600"/>
                      <a:gd name="connsiteY1195" fmla="*/ 246534 h 961166"/>
                      <a:gd name="connsiteX1196" fmla="*/ 16168 w 53600"/>
                      <a:gd name="connsiteY1196" fmla="*/ 245187 h 961166"/>
                      <a:gd name="connsiteX1197" fmla="*/ 16280 w 53600"/>
                      <a:gd name="connsiteY1197" fmla="*/ 243862 h 961166"/>
                      <a:gd name="connsiteX1198" fmla="*/ 16392 w 53600"/>
                      <a:gd name="connsiteY1198" fmla="*/ 242537 h 961166"/>
                      <a:gd name="connsiteX1199" fmla="*/ 16504 w 53600"/>
                      <a:gd name="connsiteY1199" fmla="*/ 241212 h 961166"/>
                      <a:gd name="connsiteX1200" fmla="*/ 16617 w 53600"/>
                      <a:gd name="connsiteY1200" fmla="*/ 239865 h 961166"/>
                      <a:gd name="connsiteX1201" fmla="*/ 16729 w 53600"/>
                      <a:gd name="connsiteY1201" fmla="*/ 238540 h 961166"/>
                      <a:gd name="connsiteX1202" fmla="*/ 16841 w 53600"/>
                      <a:gd name="connsiteY1202" fmla="*/ 237215 h 961166"/>
                      <a:gd name="connsiteX1203" fmla="*/ 16931 w 53600"/>
                      <a:gd name="connsiteY1203" fmla="*/ 235891 h 961166"/>
                      <a:gd name="connsiteX1204" fmla="*/ 17043 w 53600"/>
                      <a:gd name="connsiteY1204" fmla="*/ 234543 h 961166"/>
                      <a:gd name="connsiteX1205" fmla="*/ 17133 w 53600"/>
                      <a:gd name="connsiteY1205" fmla="*/ 233218 h 961166"/>
                      <a:gd name="connsiteX1206" fmla="*/ 17178 w 53600"/>
                      <a:gd name="connsiteY1206" fmla="*/ 232545 h 961166"/>
                      <a:gd name="connsiteX1207" fmla="*/ 17223 w 53600"/>
                      <a:gd name="connsiteY1207" fmla="*/ 231894 h 961166"/>
                      <a:gd name="connsiteX1208" fmla="*/ 17268 w 53600"/>
                      <a:gd name="connsiteY1208" fmla="*/ 231220 h 961166"/>
                      <a:gd name="connsiteX1209" fmla="*/ 17313 w 53600"/>
                      <a:gd name="connsiteY1209" fmla="*/ 230546 h 961166"/>
                      <a:gd name="connsiteX1210" fmla="*/ 17358 w 53600"/>
                      <a:gd name="connsiteY1210" fmla="*/ 229895 h 961166"/>
                      <a:gd name="connsiteX1211" fmla="*/ 17380 w 53600"/>
                      <a:gd name="connsiteY1211" fmla="*/ 229221 h 961166"/>
                      <a:gd name="connsiteX1212" fmla="*/ 17425 w 53600"/>
                      <a:gd name="connsiteY1212" fmla="*/ 228548 h 961166"/>
                      <a:gd name="connsiteX1213" fmla="*/ 17470 w 53600"/>
                      <a:gd name="connsiteY1213" fmla="*/ 227874 h 961166"/>
                      <a:gd name="connsiteX1214" fmla="*/ 17492 w 53600"/>
                      <a:gd name="connsiteY1214" fmla="*/ 227223 h 961166"/>
                      <a:gd name="connsiteX1215" fmla="*/ 17537 w 53600"/>
                      <a:gd name="connsiteY1215" fmla="*/ 226549 h 961166"/>
                      <a:gd name="connsiteX1216" fmla="*/ 17560 w 53600"/>
                      <a:gd name="connsiteY1216" fmla="*/ 225876 h 961166"/>
                      <a:gd name="connsiteX1217" fmla="*/ 17605 w 53600"/>
                      <a:gd name="connsiteY1217" fmla="*/ 225224 h 961166"/>
                      <a:gd name="connsiteX1218" fmla="*/ 17627 w 53600"/>
                      <a:gd name="connsiteY1218" fmla="*/ 224551 h 961166"/>
                      <a:gd name="connsiteX1219" fmla="*/ 17650 w 53600"/>
                      <a:gd name="connsiteY1219" fmla="*/ 223877 h 961166"/>
                      <a:gd name="connsiteX1220" fmla="*/ 17672 w 53600"/>
                      <a:gd name="connsiteY1220" fmla="*/ 223226 h 961166"/>
                      <a:gd name="connsiteX1221" fmla="*/ 17695 w 53600"/>
                      <a:gd name="connsiteY1221" fmla="*/ 222552 h 961166"/>
                      <a:gd name="connsiteX1222" fmla="*/ 17717 w 53600"/>
                      <a:gd name="connsiteY1222" fmla="*/ 221879 h 961166"/>
                      <a:gd name="connsiteX1223" fmla="*/ 17739 w 53600"/>
                      <a:gd name="connsiteY1223" fmla="*/ 221205 h 961166"/>
                      <a:gd name="connsiteX1224" fmla="*/ 17762 w 53600"/>
                      <a:gd name="connsiteY1224" fmla="*/ 220554 h 961166"/>
                      <a:gd name="connsiteX1225" fmla="*/ 17784 w 53600"/>
                      <a:gd name="connsiteY1225" fmla="*/ 219880 h 961166"/>
                      <a:gd name="connsiteX1226" fmla="*/ 17807 w 53600"/>
                      <a:gd name="connsiteY1226" fmla="*/ 219206 h 961166"/>
                      <a:gd name="connsiteX1227" fmla="*/ 17807 w 53600"/>
                      <a:gd name="connsiteY1227" fmla="*/ 218555 h 961166"/>
                      <a:gd name="connsiteX1228" fmla="*/ 17829 w 53600"/>
                      <a:gd name="connsiteY1228" fmla="*/ 217882 h 961166"/>
                      <a:gd name="connsiteX1229" fmla="*/ 17829 w 53600"/>
                      <a:gd name="connsiteY1229" fmla="*/ 217208 h 961166"/>
                      <a:gd name="connsiteX1230" fmla="*/ 17852 w 53600"/>
                      <a:gd name="connsiteY1230" fmla="*/ 216557 h 961166"/>
                      <a:gd name="connsiteX1231" fmla="*/ 17852 w 53600"/>
                      <a:gd name="connsiteY1231" fmla="*/ 215883 h 961166"/>
                      <a:gd name="connsiteX1232" fmla="*/ 17852 w 53600"/>
                      <a:gd name="connsiteY1232" fmla="*/ 215209 h 961166"/>
                      <a:gd name="connsiteX1233" fmla="*/ 17852 w 53600"/>
                      <a:gd name="connsiteY1233" fmla="*/ 214536 h 961166"/>
                      <a:gd name="connsiteX1234" fmla="*/ 17874 w 53600"/>
                      <a:gd name="connsiteY1234" fmla="*/ 213885 h 961166"/>
                      <a:gd name="connsiteX1235" fmla="*/ 17852 w 53600"/>
                      <a:gd name="connsiteY1235" fmla="*/ 213211 h 961166"/>
                      <a:gd name="connsiteX1236" fmla="*/ 17852 w 53600"/>
                      <a:gd name="connsiteY1236" fmla="*/ 212537 h 961166"/>
                      <a:gd name="connsiteX1237" fmla="*/ 17852 w 53600"/>
                      <a:gd name="connsiteY1237" fmla="*/ 211886 h 961166"/>
                      <a:gd name="connsiteX1238" fmla="*/ 17852 w 53600"/>
                      <a:gd name="connsiteY1238" fmla="*/ 211212 h 961166"/>
                      <a:gd name="connsiteX1239" fmla="*/ 17829 w 53600"/>
                      <a:gd name="connsiteY1239" fmla="*/ 210539 h 961166"/>
                      <a:gd name="connsiteX1240" fmla="*/ 17829 w 53600"/>
                      <a:gd name="connsiteY1240" fmla="*/ 209865 h 961166"/>
                      <a:gd name="connsiteX1241" fmla="*/ 17807 w 53600"/>
                      <a:gd name="connsiteY1241" fmla="*/ 209214 h 961166"/>
                      <a:gd name="connsiteX1242" fmla="*/ 17784 w 53600"/>
                      <a:gd name="connsiteY1242" fmla="*/ 208540 h 961166"/>
                      <a:gd name="connsiteX1243" fmla="*/ 17784 w 53600"/>
                      <a:gd name="connsiteY1243" fmla="*/ 207867 h 961166"/>
                      <a:gd name="connsiteX1244" fmla="*/ 17762 w 53600"/>
                      <a:gd name="connsiteY1244" fmla="*/ 207193 h 961166"/>
                      <a:gd name="connsiteX1245" fmla="*/ 17739 w 53600"/>
                      <a:gd name="connsiteY1245" fmla="*/ 206542 h 961166"/>
                      <a:gd name="connsiteX1246" fmla="*/ 17717 w 53600"/>
                      <a:gd name="connsiteY1246" fmla="*/ 205868 h 961166"/>
                      <a:gd name="connsiteX1247" fmla="*/ 17672 w 53600"/>
                      <a:gd name="connsiteY1247" fmla="*/ 205194 h 961166"/>
                      <a:gd name="connsiteX1248" fmla="*/ 17650 w 53600"/>
                      <a:gd name="connsiteY1248" fmla="*/ 204521 h 961166"/>
                      <a:gd name="connsiteX1249" fmla="*/ 17605 w 53600"/>
                      <a:gd name="connsiteY1249" fmla="*/ 203870 h 961166"/>
                      <a:gd name="connsiteX1250" fmla="*/ 17582 w 53600"/>
                      <a:gd name="connsiteY1250" fmla="*/ 203196 h 961166"/>
                      <a:gd name="connsiteX1251" fmla="*/ 17537 w 53600"/>
                      <a:gd name="connsiteY1251" fmla="*/ 202522 h 961166"/>
                      <a:gd name="connsiteX1252" fmla="*/ 17470 w 53600"/>
                      <a:gd name="connsiteY1252" fmla="*/ 201422 h 961166"/>
                      <a:gd name="connsiteX1253" fmla="*/ 17403 w 53600"/>
                      <a:gd name="connsiteY1253" fmla="*/ 200299 h 961166"/>
                      <a:gd name="connsiteX1254" fmla="*/ 17335 w 53600"/>
                      <a:gd name="connsiteY1254" fmla="*/ 199177 h 961166"/>
                      <a:gd name="connsiteX1255" fmla="*/ 17245 w 53600"/>
                      <a:gd name="connsiteY1255" fmla="*/ 198076 h 961166"/>
                      <a:gd name="connsiteX1256" fmla="*/ 17156 w 53600"/>
                      <a:gd name="connsiteY1256" fmla="*/ 196953 h 961166"/>
                      <a:gd name="connsiteX1257" fmla="*/ 17088 w 53600"/>
                      <a:gd name="connsiteY1257" fmla="*/ 195853 h 961166"/>
                      <a:gd name="connsiteX1258" fmla="*/ 16999 w 53600"/>
                      <a:gd name="connsiteY1258" fmla="*/ 194730 h 961166"/>
                      <a:gd name="connsiteX1259" fmla="*/ 16886 w 53600"/>
                      <a:gd name="connsiteY1259" fmla="*/ 193630 h 961166"/>
                      <a:gd name="connsiteX1260" fmla="*/ 16796 w 53600"/>
                      <a:gd name="connsiteY1260" fmla="*/ 192507 h 961166"/>
                      <a:gd name="connsiteX1261" fmla="*/ 16707 w 53600"/>
                      <a:gd name="connsiteY1261" fmla="*/ 191385 h 961166"/>
                      <a:gd name="connsiteX1262" fmla="*/ 16594 w 53600"/>
                      <a:gd name="connsiteY1262" fmla="*/ 190284 h 961166"/>
                      <a:gd name="connsiteX1263" fmla="*/ 16504 w 53600"/>
                      <a:gd name="connsiteY1263" fmla="*/ 189162 h 961166"/>
                      <a:gd name="connsiteX1264" fmla="*/ 16392 w 53600"/>
                      <a:gd name="connsiteY1264" fmla="*/ 188061 h 961166"/>
                      <a:gd name="connsiteX1265" fmla="*/ 16280 w 53600"/>
                      <a:gd name="connsiteY1265" fmla="*/ 186961 h 961166"/>
                      <a:gd name="connsiteX1266" fmla="*/ 16168 w 53600"/>
                      <a:gd name="connsiteY1266" fmla="*/ 185838 h 961166"/>
                      <a:gd name="connsiteX1267" fmla="*/ 16055 w 53600"/>
                      <a:gd name="connsiteY1267" fmla="*/ 184738 h 961166"/>
                      <a:gd name="connsiteX1268" fmla="*/ 15943 w 53600"/>
                      <a:gd name="connsiteY1268" fmla="*/ 183615 h 961166"/>
                      <a:gd name="connsiteX1269" fmla="*/ 15831 w 53600"/>
                      <a:gd name="connsiteY1269" fmla="*/ 182515 h 961166"/>
                      <a:gd name="connsiteX1270" fmla="*/ 15696 w 53600"/>
                      <a:gd name="connsiteY1270" fmla="*/ 181392 h 961166"/>
                      <a:gd name="connsiteX1271" fmla="*/ 15584 w 53600"/>
                      <a:gd name="connsiteY1271" fmla="*/ 180292 h 961166"/>
                      <a:gd name="connsiteX1272" fmla="*/ 15449 w 53600"/>
                      <a:gd name="connsiteY1272" fmla="*/ 179191 h 961166"/>
                      <a:gd name="connsiteX1273" fmla="*/ 15337 w 53600"/>
                      <a:gd name="connsiteY1273" fmla="*/ 178069 h 961166"/>
                      <a:gd name="connsiteX1274" fmla="*/ 15202 w 53600"/>
                      <a:gd name="connsiteY1274" fmla="*/ 176968 h 961166"/>
                      <a:gd name="connsiteX1275" fmla="*/ 15067 w 53600"/>
                      <a:gd name="connsiteY1275" fmla="*/ 175868 h 961166"/>
                      <a:gd name="connsiteX1276" fmla="*/ 14955 w 53600"/>
                      <a:gd name="connsiteY1276" fmla="*/ 174745 h 961166"/>
                      <a:gd name="connsiteX1277" fmla="*/ 14820 w 53600"/>
                      <a:gd name="connsiteY1277" fmla="*/ 173645 h 961166"/>
                      <a:gd name="connsiteX1278" fmla="*/ 14551 w 53600"/>
                      <a:gd name="connsiteY1278" fmla="*/ 171422 h 961166"/>
                      <a:gd name="connsiteX1279" fmla="*/ 14281 w 53600"/>
                      <a:gd name="connsiteY1279" fmla="*/ 169221 h 961166"/>
                      <a:gd name="connsiteX1280" fmla="*/ 14012 w 53600"/>
                      <a:gd name="connsiteY1280" fmla="*/ 166998 h 961166"/>
                      <a:gd name="connsiteX1281" fmla="*/ 13473 w 53600"/>
                      <a:gd name="connsiteY1281" fmla="*/ 162575 h 961166"/>
                      <a:gd name="connsiteX1282" fmla="*/ 13204 w 53600"/>
                      <a:gd name="connsiteY1282" fmla="*/ 160374 h 961166"/>
                      <a:gd name="connsiteX1283" fmla="*/ 12934 w 53600"/>
                      <a:gd name="connsiteY1283" fmla="*/ 158151 h 961166"/>
                      <a:gd name="connsiteX1284" fmla="*/ 12665 w 53600"/>
                      <a:gd name="connsiteY1284" fmla="*/ 155951 h 961166"/>
                      <a:gd name="connsiteX1285" fmla="*/ 12395 w 53600"/>
                      <a:gd name="connsiteY1285" fmla="*/ 153750 h 961166"/>
                      <a:gd name="connsiteX1286" fmla="*/ 12171 w 53600"/>
                      <a:gd name="connsiteY1286" fmla="*/ 151796 h 961166"/>
                      <a:gd name="connsiteX1287" fmla="*/ 12126 w 53600"/>
                      <a:gd name="connsiteY1287" fmla="*/ 151527 h 961166"/>
                      <a:gd name="connsiteX1288" fmla="*/ 11991 w 53600"/>
                      <a:gd name="connsiteY1288" fmla="*/ 150427 h 961166"/>
                      <a:gd name="connsiteX1289" fmla="*/ 11879 w 53600"/>
                      <a:gd name="connsiteY1289" fmla="*/ 149326 h 961166"/>
                      <a:gd name="connsiteX1290" fmla="*/ 11744 w 53600"/>
                      <a:gd name="connsiteY1290" fmla="*/ 148226 h 961166"/>
                      <a:gd name="connsiteX1291" fmla="*/ 11609 w 53600"/>
                      <a:gd name="connsiteY1291" fmla="*/ 147103 h 961166"/>
                      <a:gd name="connsiteX1292" fmla="*/ 11475 w 53600"/>
                      <a:gd name="connsiteY1292" fmla="*/ 146003 h 961166"/>
                      <a:gd name="connsiteX1293" fmla="*/ 11362 w 53600"/>
                      <a:gd name="connsiteY1293" fmla="*/ 144903 h 961166"/>
                      <a:gd name="connsiteX1294" fmla="*/ 11228 w 53600"/>
                      <a:gd name="connsiteY1294" fmla="*/ 143802 h 961166"/>
                      <a:gd name="connsiteX1295" fmla="*/ 11115 w 53600"/>
                      <a:gd name="connsiteY1295" fmla="*/ 142702 h 961166"/>
                      <a:gd name="connsiteX1296" fmla="*/ 11003 w 53600"/>
                      <a:gd name="connsiteY1296" fmla="*/ 141602 h 961166"/>
                      <a:gd name="connsiteX1297" fmla="*/ 10891 w 53600"/>
                      <a:gd name="connsiteY1297" fmla="*/ 140479 h 961166"/>
                      <a:gd name="connsiteX1298" fmla="*/ 10756 w 53600"/>
                      <a:gd name="connsiteY1298" fmla="*/ 139379 h 961166"/>
                      <a:gd name="connsiteX1299" fmla="*/ 10666 w 53600"/>
                      <a:gd name="connsiteY1299" fmla="*/ 138278 h 961166"/>
                      <a:gd name="connsiteX1300" fmla="*/ 10554 w 53600"/>
                      <a:gd name="connsiteY1300" fmla="*/ 137178 h 961166"/>
                      <a:gd name="connsiteX1301" fmla="*/ 10442 w 53600"/>
                      <a:gd name="connsiteY1301" fmla="*/ 136078 h 961166"/>
                      <a:gd name="connsiteX1302" fmla="*/ 10329 w 53600"/>
                      <a:gd name="connsiteY1302" fmla="*/ 134955 h 961166"/>
                      <a:gd name="connsiteX1303" fmla="*/ 10240 w 53600"/>
                      <a:gd name="connsiteY1303" fmla="*/ 133855 h 961166"/>
                      <a:gd name="connsiteX1304" fmla="*/ 10127 w 53600"/>
                      <a:gd name="connsiteY1304" fmla="*/ 132754 h 961166"/>
                      <a:gd name="connsiteX1305" fmla="*/ 10037 w 53600"/>
                      <a:gd name="connsiteY1305" fmla="*/ 131654 h 961166"/>
                      <a:gd name="connsiteX1306" fmla="*/ 9925 w 53600"/>
                      <a:gd name="connsiteY1306" fmla="*/ 130262 h 961166"/>
                      <a:gd name="connsiteX1307" fmla="*/ 9813 w 53600"/>
                      <a:gd name="connsiteY1307" fmla="*/ 128892 h 961166"/>
                      <a:gd name="connsiteX1308" fmla="*/ 9701 w 53600"/>
                      <a:gd name="connsiteY1308" fmla="*/ 127500 h 961166"/>
                      <a:gd name="connsiteX1309" fmla="*/ 9611 w 53600"/>
                      <a:gd name="connsiteY1309" fmla="*/ 126108 h 961166"/>
                      <a:gd name="connsiteX1310" fmla="*/ 9498 w 53600"/>
                      <a:gd name="connsiteY1310" fmla="*/ 124738 h 961166"/>
                      <a:gd name="connsiteX1311" fmla="*/ 9409 w 53600"/>
                      <a:gd name="connsiteY1311" fmla="*/ 123346 h 961166"/>
                      <a:gd name="connsiteX1312" fmla="*/ 9319 w 53600"/>
                      <a:gd name="connsiteY1312" fmla="*/ 121954 h 961166"/>
                      <a:gd name="connsiteX1313" fmla="*/ 9274 w 53600"/>
                      <a:gd name="connsiteY1313" fmla="*/ 121145 h 961166"/>
                      <a:gd name="connsiteX1314" fmla="*/ 9229 w 53600"/>
                      <a:gd name="connsiteY1314" fmla="*/ 120561 h 961166"/>
                      <a:gd name="connsiteX1315" fmla="*/ 9139 w 53600"/>
                      <a:gd name="connsiteY1315" fmla="*/ 119192 h 961166"/>
                      <a:gd name="connsiteX1316" fmla="*/ 9049 w 53600"/>
                      <a:gd name="connsiteY1316" fmla="*/ 117799 h 961166"/>
                      <a:gd name="connsiteX1317" fmla="*/ 8982 w 53600"/>
                      <a:gd name="connsiteY1317" fmla="*/ 116407 h 961166"/>
                      <a:gd name="connsiteX1318" fmla="*/ 8892 w 53600"/>
                      <a:gd name="connsiteY1318" fmla="*/ 115015 h 961166"/>
                      <a:gd name="connsiteX1319" fmla="*/ 8825 w 53600"/>
                      <a:gd name="connsiteY1319" fmla="*/ 113623 h 961166"/>
                      <a:gd name="connsiteX1320" fmla="*/ 8757 w 53600"/>
                      <a:gd name="connsiteY1320" fmla="*/ 112230 h 961166"/>
                      <a:gd name="connsiteX1321" fmla="*/ 8690 w 53600"/>
                      <a:gd name="connsiteY1321" fmla="*/ 110838 h 961166"/>
                      <a:gd name="connsiteX1322" fmla="*/ 8623 w 53600"/>
                      <a:gd name="connsiteY1322" fmla="*/ 109446 h 961166"/>
                      <a:gd name="connsiteX1323" fmla="*/ 8555 w 53600"/>
                      <a:gd name="connsiteY1323" fmla="*/ 108054 h 961166"/>
                      <a:gd name="connsiteX1324" fmla="*/ 8488 w 53600"/>
                      <a:gd name="connsiteY1324" fmla="*/ 106662 h 961166"/>
                      <a:gd name="connsiteX1325" fmla="*/ 8421 w 53600"/>
                      <a:gd name="connsiteY1325" fmla="*/ 105292 h 961166"/>
                      <a:gd name="connsiteX1326" fmla="*/ 8353 w 53600"/>
                      <a:gd name="connsiteY1326" fmla="*/ 103900 h 961166"/>
                      <a:gd name="connsiteX1327" fmla="*/ 8308 w 53600"/>
                      <a:gd name="connsiteY1327" fmla="*/ 102507 h 961166"/>
                      <a:gd name="connsiteX1328" fmla="*/ 8241 w 53600"/>
                      <a:gd name="connsiteY1328" fmla="*/ 101115 h 961166"/>
                      <a:gd name="connsiteX1329" fmla="*/ 8196 w 53600"/>
                      <a:gd name="connsiteY1329" fmla="*/ 99723 h 961166"/>
                      <a:gd name="connsiteX1330" fmla="*/ 8129 w 53600"/>
                      <a:gd name="connsiteY1330" fmla="*/ 98331 h 961166"/>
                      <a:gd name="connsiteX1331" fmla="*/ 8039 w 53600"/>
                      <a:gd name="connsiteY1331" fmla="*/ 95524 h 961166"/>
                      <a:gd name="connsiteX1332" fmla="*/ 7927 w 53600"/>
                      <a:gd name="connsiteY1332" fmla="*/ 92739 h 961166"/>
                      <a:gd name="connsiteX1333" fmla="*/ 7837 w 53600"/>
                      <a:gd name="connsiteY1333" fmla="*/ 89955 h 961166"/>
                      <a:gd name="connsiteX1334" fmla="*/ 7725 w 53600"/>
                      <a:gd name="connsiteY1334" fmla="*/ 87171 h 961166"/>
                      <a:gd name="connsiteX1335" fmla="*/ 7545 w 53600"/>
                      <a:gd name="connsiteY1335" fmla="*/ 81602 h 961166"/>
                      <a:gd name="connsiteX1336" fmla="*/ 7433 w 53600"/>
                      <a:gd name="connsiteY1336" fmla="*/ 78862 h 961166"/>
                      <a:gd name="connsiteX1337" fmla="*/ 7433 w 53600"/>
                      <a:gd name="connsiteY1337" fmla="*/ 78817 h 961166"/>
                      <a:gd name="connsiteX1338" fmla="*/ 7343 w 53600"/>
                      <a:gd name="connsiteY1338" fmla="*/ 76033 h 961166"/>
                      <a:gd name="connsiteX1339" fmla="*/ 7275 w 53600"/>
                      <a:gd name="connsiteY1339" fmla="*/ 74641 h 961166"/>
                      <a:gd name="connsiteX1340" fmla="*/ 7230 w 53600"/>
                      <a:gd name="connsiteY1340" fmla="*/ 73248 h 961166"/>
                      <a:gd name="connsiteX1341" fmla="*/ 7163 w 53600"/>
                      <a:gd name="connsiteY1341" fmla="*/ 71856 h 961166"/>
                      <a:gd name="connsiteX1342" fmla="*/ 7118 w 53600"/>
                      <a:gd name="connsiteY1342" fmla="*/ 70464 h 961166"/>
                      <a:gd name="connsiteX1343" fmla="*/ 7051 w 53600"/>
                      <a:gd name="connsiteY1343" fmla="*/ 69072 h 961166"/>
                      <a:gd name="connsiteX1344" fmla="*/ 7006 w 53600"/>
                      <a:gd name="connsiteY1344" fmla="*/ 67680 h 961166"/>
                      <a:gd name="connsiteX1345" fmla="*/ 6939 w 53600"/>
                      <a:gd name="connsiteY1345" fmla="*/ 66287 h 961166"/>
                      <a:gd name="connsiteX1346" fmla="*/ 6871 w 53600"/>
                      <a:gd name="connsiteY1346" fmla="*/ 64895 h 961166"/>
                      <a:gd name="connsiteX1347" fmla="*/ 6804 w 53600"/>
                      <a:gd name="connsiteY1347" fmla="*/ 63503 h 961166"/>
                      <a:gd name="connsiteX1348" fmla="*/ 6737 w 53600"/>
                      <a:gd name="connsiteY1348" fmla="*/ 62111 h 961166"/>
                      <a:gd name="connsiteX1349" fmla="*/ 6669 w 53600"/>
                      <a:gd name="connsiteY1349" fmla="*/ 60718 h 961166"/>
                      <a:gd name="connsiteX1350" fmla="*/ 6602 w 53600"/>
                      <a:gd name="connsiteY1350" fmla="*/ 59349 h 961166"/>
                      <a:gd name="connsiteX1351" fmla="*/ 6534 w 53600"/>
                      <a:gd name="connsiteY1351" fmla="*/ 57957 h 961166"/>
                      <a:gd name="connsiteX1352" fmla="*/ 6445 w 53600"/>
                      <a:gd name="connsiteY1352" fmla="*/ 56564 h 961166"/>
                      <a:gd name="connsiteX1353" fmla="*/ 6377 w 53600"/>
                      <a:gd name="connsiteY1353" fmla="*/ 55172 h 961166"/>
                      <a:gd name="connsiteX1354" fmla="*/ 6287 w 53600"/>
                      <a:gd name="connsiteY1354" fmla="*/ 53780 h 961166"/>
                      <a:gd name="connsiteX1355" fmla="*/ 6198 w 53600"/>
                      <a:gd name="connsiteY1355" fmla="*/ 52410 h 961166"/>
                      <a:gd name="connsiteX1356" fmla="*/ 6108 w 53600"/>
                      <a:gd name="connsiteY1356" fmla="*/ 51018 h 961166"/>
                      <a:gd name="connsiteX1357" fmla="*/ 6018 w 53600"/>
                      <a:gd name="connsiteY1357" fmla="*/ 49626 h 961166"/>
                      <a:gd name="connsiteX1358" fmla="*/ 5928 w 53600"/>
                      <a:gd name="connsiteY1358" fmla="*/ 48233 h 961166"/>
                      <a:gd name="connsiteX1359" fmla="*/ 5816 w 53600"/>
                      <a:gd name="connsiteY1359" fmla="*/ 46864 h 961166"/>
                      <a:gd name="connsiteX1360" fmla="*/ 5726 w 53600"/>
                      <a:gd name="connsiteY1360" fmla="*/ 45472 h 961166"/>
                      <a:gd name="connsiteX1361" fmla="*/ 5614 w 53600"/>
                      <a:gd name="connsiteY1361" fmla="*/ 44102 h 961166"/>
                      <a:gd name="connsiteX1362" fmla="*/ 5501 w 53600"/>
                      <a:gd name="connsiteY1362" fmla="*/ 42710 h 961166"/>
                      <a:gd name="connsiteX1363" fmla="*/ 5434 w 53600"/>
                      <a:gd name="connsiteY1363" fmla="*/ 41811 h 961166"/>
                      <a:gd name="connsiteX1364" fmla="*/ 5344 w 53600"/>
                      <a:gd name="connsiteY1364" fmla="*/ 40756 h 961166"/>
                      <a:gd name="connsiteX1365" fmla="*/ 5254 w 53600"/>
                      <a:gd name="connsiteY1365" fmla="*/ 39588 h 961166"/>
                      <a:gd name="connsiteX1366" fmla="*/ 5165 w 53600"/>
                      <a:gd name="connsiteY1366" fmla="*/ 38286 h 961166"/>
                      <a:gd name="connsiteX1367" fmla="*/ 4962 w 53600"/>
                      <a:gd name="connsiteY1367" fmla="*/ 35367 h 961166"/>
                      <a:gd name="connsiteX1368" fmla="*/ 4738 w 53600"/>
                      <a:gd name="connsiteY1368" fmla="*/ 32111 h 961166"/>
                      <a:gd name="connsiteX1369" fmla="*/ 4603 w 53600"/>
                      <a:gd name="connsiteY1369" fmla="*/ 30382 h 961166"/>
                      <a:gd name="connsiteX1370" fmla="*/ 4469 w 53600"/>
                      <a:gd name="connsiteY1370" fmla="*/ 28608 h 961166"/>
                      <a:gd name="connsiteX1371" fmla="*/ 4334 w 53600"/>
                      <a:gd name="connsiteY1371" fmla="*/ 26789 h 961166"/>
                      <a:gd name="connsiteX1372" fmla="*/ 4199 w 53600"/>
                      <a:gd name="connsiteY1372" fmla="*/ 24925 h 961166"/>
                      <a:gd name="connsiteX1373" fmla="*/ 4042 w 53600"/>
                      <a:gd name="connsiteY1373" fmla="*/ 23061 h 961166"/>
                      <a:gd name="connsiteX1374" fmla="*/ 3907 w 53600"/>
                      <a:gd name="connsiteY1374" fmla="*/ 21198 h 961166"/>
                      <a:gd name="connsiteX1375" fmla="*/ 3817 w 53600"/>
                      <a:gd name="connsiteY1375" fmla="*/ 20277 h 961166"/>
                      <a:gd name="connsiteX1376" fmla="*/ 3750 w 53600"/>
                      <a:gd name="connsiteY1376" fmla="*/ 19334 h 961166"/>
                      <a:gd name="connsiteX1377" fmla="*/ 3660 w 53600"/>
                      <a:gd name="connsiteY1377" fmla="*/ 18413 h 961166"/>
                      <a:gd name="connsiteX1378" fmla="*/ 3660 w 53600"/>
                      <a:gd name="connsiteY1378" fmla="*/ 18391 h 961166"/>
                      <a:gd name="connsiteX1379" fmla="*/ 3570 w 53600"/>
                      <a:gd name="connsiteY1379" fmla="*/ 17515 h 961166"/>
                      <a:gd name="connsiteX1380" fmla="*/ 3481 w 53600"/>
                      <a:gd name="connsiteY1380" fmla="*/ 16594 h 961166"/>
                      <a:gd name="connsiteX1381" fmla="*/ 3391 w 53600"/>
                      <a:gd name="connsiteY1381" fmla="*/ 15696 h 961166"/>
                      <a:gd name="connsiteX1382" fmla="*/ 3301 w 53600"/>
                      <a:gd name="connsiteY1382" fmla="*/ 14798 h 961166"/>
                      <a:gd name="connsiteX1383" fmla="*/ 3211 w 53600"/>
                      <a:gd name="connsiteY1383" fmla="*/ 13922 h 961166"/>
                      <a:gd name="connsiteX1384" fmla="*/ 3121 w 53600"/>
                      <a:gd name="connsiteY1384" fmla="*/ 13069 h 961166"/>
                      <a:gd name="connsiteX1385" fmla="*/ 3031 w 53600"/>
                      <a:gd name="connsiteY1385" fmla="*/ 12216 h 961166"/>
                      <a:gd name="connsiteX1386" fmla="*/ 2942 w 53600"/>
                      <a:gd name="connsiteY1386" fmla="*/ 11385 h 961166"/>
                      <a:gd name="connsiteX1387" fmla="*/ 2852 w 53600"/>
                      <a:gd name="connsiteY1387" fmla="*/ 10576 h 961166"/>
                      <a:gd name="connsiteX1388" fmla="*/ 2762 w 53600"/>
                      <a:gd name="connsiteY1388" fmla="*/ 9768 h 961166"/>
                      <a:gd name="connsiteX1389" fmla="*/ 2672 w 53600"/>
                      <a:gd name="connsiteY1389" fmla="*/ 9005 h 961166"/>
                      <a:gd name="connsiteX1390" fmla="*/ 2560 w 53600"/>
                      <a:gd name="connsiteY1390" fmla="*/ 8241 h 961166"/>
                      <a:gd name="connsiteX1391" fmla="*/ 2470 w 53600"/>
                      <a:gd name="connsiteY1391" fmla="*/ 7522 h 961166"/>
                      <a:gd name="connsiteX1392" fmla="*/ 2403 w 53600"/>
                      <a:gd name="connsiteY1392" fmla="*/ 6939 h 961166"/>
                      <a:gd name="connsiteX1393" fmla="*/ 2380 w 53600"/>
                      <a:gd name="connsiteY1393" fmla="*/ 6826 h 961166"/>
                      <a:gd name="connsiteX1394" fmla="*/ 2223 w 53600"/>
                      <a:gd name="connsiteY1394" fmla="*/ 6153 h 961166"/>
                      <a:gd name="connsiteX1395" fmla="*/ 2066 w 53600"/>
                      <a:gd name="connsiteY1395" fmla="*/ 5502 h 961166"/>
                      <a:gd name="connsiteX1396" fmla="*/ 1998 w 53600"/>
                      <a:gd name="connsiteY1396" fmla="*/ 5187 h 961166"/>
                      <a:gd name="connsiteX1397" fmla="*/ 1931 w 53600"/>
                      <a:gd name="connsiteY1397" fmla="*/ 4895 h 961166"/>
                      <a:gd name="connsiteX1398" fmla="*/ 1864 w 53600"/>
                      <a:gd name="connsiteY1398" fmla="*/ 4603 h 961166"/>
                      <a:gd name="connsiteX1399" fmla="*/ 1796 w 53600"/>
                      <a:gd name="connsiteY1399" fmla="*/ 4311 h 961166"/>
                      <a:gd name="connsiteX1400" fmla="*/ 1729 w 53600"/>
                      <a:gd name="connsiteY1400" fmla="*/ 4019 h 961166"/>
                      <a:gd name="connsiteX1401" fmla="*/ 1662 w 53600"/>
                      <a:gd name="connsiteY1401" fmla="*/ 3750 h 961166"/>
                      <a:gd name="connsiteX1402" fmla="*/ 1594 w 53600"/>
                      <a:gd name="connsiteY1402" fmla="*/ 3503 h 961166"/>
                      <a:gd name="connsiteX1403" fmla="*/ 1527 w 53600"/>
                      <a:gd name="connsiteY1403" fmla="*/ 3234 h 961166"/>
                      <a:gd name="connsiteX1404" fmla="*/ 1482 w 53600"/>
                      <a:gd name="connsiteY1404" fmla="*/ 2987 h 961166"/>
                      <a:gd name="connsiteX1405" fmla="*/ 1459 w 53600"/>
                      <a:gd name="connsiteY1405" fmla="*/ 2919 h 961166"/>
                      <a:gd name="connsiteX1406" fmla="*/ 1415 w 53600"/>
                      <a:gd name="connsiteY1406" fmla="*/ 2762 h 961166"/>
                      <a:gd name="connsiteX1407" fmla="*/ 1370 w 53600"/>
                      <a:gd name="connsiteY1407" fmla="*/ 2515 h 961166"/>
                      <a:gd name="connsiteX1408" fmla="*/ 1325 w 53600"/>
                      <a:gd name="connsiteY1408" fmla="*/ 2313 h 961166"/>
                      <a:gd name="connsiteX1409" fmla="*/ 1280 w 53600"/>
                      <a:gd name="connsiteY1409" fmla="*/ 2088 h 961166"/>
                      <a:gd name="connsiteX1410" fmla="*/ 1235 w 53600"/>
                      <a:gd name="connsiteY1410" fmla="*/ 1886 h 961166"/>
                      <a:gd name="connsiteX1411" fmla="*/ 1190 w 53600"/>
                      <a:gd name="connsiteY1411" fmla="*/ 1707 h 961166"/>
                      <a:gd name="connsiteX1412" fmla="*/ 1145 w 53600"/>
                      <a:gd name="connsiteY1412" fmla="*/ 1527 h 961166"/>
                      <a:gd name="connsiteX1413" fmla="*/ 1100 w 53600"/>
                      <a:gd name="connsiteY1413" fmla="*/ 1347 h 961166"/>
                      <a:gd name="connsiteX1414" fmla="*/ 1055 w 53600"/>
                      <a:gd name="connsiteY1414" fmla="*/ 1190 h 961166"/>
                      <a:gd name="connsiteX1415" fmla="*/ 1010 w 53600"/>
                      <a:gd name="connsiteY1415" fmla="*/ 1033 h 961166"/>
                      <a:gd name="connsiteX1416" fmla="*/ 966 w 53600"/>
                      <a:gd name="connsiteY1416" fmla="*/ 898 h 961166"/>
                      <a:gd name="connsiteX1417" fmla="*/ 898 w 53600"/>
                      <a:gd name="connsiteY1417" fmla="*/ 763 h 961166"/>
                      <a:gd name="connsiteX1418" fmla="*/ 853 w 53600"/>
                      <a:gd name="connsiteY1418" fmla="*/ 629 h 961166"/>
                      <a:gd name="connsiteX1419" fmla="*/ 808 w 53600"/>
                      <a:gd name="connsiteY1419" fmla="*/ 516 h 961166"/>
                      <a:gd name="connsiteX1420" fmla="*/ 786 w 53600"/>
                      <a:gd name="connsiteY1420" fmla="*/ 471 h 961166"/>
                      <a:gd name="connsiteX1421" fmla="*/ 763 w 53600"/>
                      <a:gd name="connsiteY1421" fmla="*/ 427 h 961166"/>
                      <a:gd name="connsiteX1422" fmla="*/ 741 w 53600"/>
                      <a:gd name="connsiteY1422" fmla="*/ 382 h 961166"/>
                      <a:gd name="connsiteX1423" fmla="*/ 719 w 53600"/>
                      <a:gd name="connsiteY1423" fmla="*/ 337 h 961166"/>
                      <a:gd name="connsiteX1424" fmla="*/ 696 w 53600"/>
                      <a:gd name="connsiteY1424" fmla="*/ 292 h 961166"/>
                      <a:gd name="connsiteX1425" fmla="*/ 651 w 53600"/>
                      <a:gd name="connsiteY1425" fmla="*/ 247 h 961166"/>
                      <a:gd name="connsiteX1426" fmla="*/ 629 w 53600"/>
                      <a:gd name="connsiteY1426" fmla="*/ 224 h 961166"/>
                      <a:gd name="connsiteX1427" fmla="*/ 606 w 53600"/>
                      <a:gd name="connsiteY1427" fmla="*/ 180 h 961166"/>
                      <a:gd name="connsiteX1428" fmla="*/ 561 w 53600"/>
                      <a:gd name="connsiteY1428" fmla="*/ 135 h 961166"/>
                      <a:gd name="connsiteX1429" fmla="*/ 539 w 53600"/>
                      <a:gd name="connsiteY1429" fmla="*/ 112 h 961166"/>
                      <a:gd name="connsiteX1430" fmla="*/ 494 w 53600"/>
                      <a:gd name="connsiteY1430" fmla="*/ 90 h 961166"/>
                      <a:gd name="connsiteX1431" fmla="*/ 471 w 53600"/>
                      <a:gd name="connsiteY1431" fmla="*/ 67 h 961166"/>
                      <a:gd name="connsiteX1432" fmla="*/ 427 w 53600"/>
                      <a:gd name="connsiteY1432" fmla="*/ 45 h 961166"/>
                      <a:gd name="connsiteX1433" fmla="*/ 382 w 53600"/>
                      <a:gd name="connsiteY1433" fmla="*/ 22 h 961166"/>
                      <a:gd name="connsiteX1434" fmla="*/ 337 w 53600"/>
                      <a:gd name="connsiteY1434" fmla="*/ 22 h 961166"/>
                      <a:gd name="connsiteX1435" fmla="*/ 269 w 53600"/>
                      <a:gd name="connsiteY1435" fmla="*/ 0 h 961166"/>
                      <a:gd name="connsiteX1436" fmla="*/ 224 w 53600"/>
                      <a:gd name="connsiteY1436" fmla="*/ 22 h 961166"/>
                      <a:gd name="connsiteX1437" fmla="*/ 180 w 53600"/>
                      <a:gd name="connsiteY1437" fmla="*/ 22 h 961166"/>
                      <a:gd name="connsiteX1438" fmla="*/ 135 w 53600"/>
                      <a:gd name="connsiteY1438" fmla="*/ 45 h 961166"/>
                      <a:gd name="connsiteX1439" fmla="*/ 90 w 53600"/>
                      <a:gd name="connsiteY1439" fmla="*/ 67 h 961166"/>
                      <a:gd name="connsiteX1440" fmla="*/ 45 w 53600"/>
                      <a:gd name="connsiteY1440" fmla="*/ 90 h 961166"/>
                      <a:gd name="connsiteX1441" fmla="*/ 22 w 53600"/>
                      <a:gd name="connsiteY1441" fmla="*/ 112 h 961166"/>
                      <a:gd name="connsiteX1442" fmla="*/ 0 w 53600"/>
                      <a:gd name="connsiteY1442" fmla="*/ 382 h 961166"/>
                      <a:gd name="connsiteX1443" fmla="*/ 269 w 53600"/>
                      <a:gd name="connsiteY1443" fmla="*/ 404 h 961166"/>
                      <a:gd name="connsiteX1444" fmla="*/ 269 w 53600"/>
                      <a:gd name="connsiteY1444" fmla="*/ 404 h 961166"/>
                      <a:gd name="connsiteX1445" fmla="*/ 269 w 53600"/>
                      <a:gd name="connsiteY1445" fmla="*/ 404 h 961166"/>
                      <a:gd name="connsiteX1446" fmla="*/ 292 w 53600"/>
                      <a:gd name="connsiteY1446" fmla="*/ 427 h 961166"/>
                      <a:gd name="connsiteX1447" fmla="*/ 292 w 53600"/>
                      <a:gd name="connsiteY1447" fmla="*/ 427 h 961166"/>
                      <a:gd name="connsiteX1448" fmla="*/ 314 w 53600"/>
                      <a:gd name="connsiteY1448" fmla="*/ 449 h 961166"/>
                      <a:gd name="connsiteX1449" fmla="*/ 337 w 53600"/>
                      <a:gd name="connsiteY1449" fmla="*/ 471 h 961166"/>
                      <a:gd name="connsiteX1450" fmla="*/ 337 w 53600"/>
                      <a:gd name="connsiteY1450" fmla="*/ 494 h 961166"/>
                      <a:gd name="connsiteX1451" fmla="*/ 359 w 53600"/>
                      <a:gd name="connsiteY1451" fmla="*/ 539 h 961166"/>
                      <a:gd name="connsiteX1452" fmla="*/ 382 w 53600"/>
                      <a:gd name="connsiteY1452" fmla="*/ 561 h 961166"/>
                      <a:gd name="connsiteX1453" fmla="*/ 382 w 53600"/>
                      <a:gd name="connsiteY1453" fmla="*/ 561 h 961166"/>
                      <a:gd name="connsiteX1454" fmla="*/ 404 w 53600"/>
                      <a:gd name="connsiteY1454" fmla="*/ 606 h 961166"/>
                      <a:gd name="connsiteX1455" fmla="*/ 404 w 53600"/>
                      <a:gd name="connsiteY1455" fmla="*/ 606 h 961166"/>
                      <a:gd name="connsiteX1456" fmla="*/ 404 w 53600"/>
                      <a:gd name="connsiteY1456" fmla="*/ 606 h 961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  <a:cxn ang="0">
                        <a:pos x="connsiteX1084" y="connsiteY1084"/>
                      </a:cxn>
                      <a:cxn ang="0">
                        <a:pos x="connsiteX1085" y="connsiteY1085"/>
                      </a:cxn>
                      <a:cxn ang="0">
                        <a:pos x="connsiteX1086" y="connsiteY1086"/>
                      </a:cxn>
                      <a:cxn ang="0">
                        <a:pos x="connsiteX1087" y="connsiteY1087"/>
                      </a:cxn>
                      <a:cxn ang="0">
                        <a:pos x="connsiteX1088" y="connsiteY1088"/>
                      </a:cxn>
                      <a:cxn ang="0">
                        <a:pos x="connsiteX1089" y="connsiteY1089"/>
                      </a:cxn>
                      <a:cxn ang="0">
                        <a:pos x="connsiteX1090" y="connsiteY1090"/>
                      </a:cxn>
                      <a:cxn ang="0">
                        <a:pos x="connsiteX1091" y="connsiteY1091"/>
                      </a:cxn>
                      <a:cxn ang="0">
                        <a:pos x="connsiteX1092" y="connsiteY1092"/>
                      </a:cxn>
                      <a:cxn ang="0">
                        <a:pos x="connsiteX1093" y="connsiteY1093"/>
                      </a:cxn>
                      <a:cxn ang="0">
                        <a:pos x="connsiteX1094" y="connsiteY1094"/>
                      </a:cxn>
                      <a:cxn ang="0">
                        <a:pos x="connsiteX1095" y="connsiteY1095"/>
                      </a:cxn>
                      <a:cxn ang="0">
                        <a:pos x="connsiteX1096" y="connsiteY1096"/>
                      </a:cxn>
                      <a:cxn ang="0">
                        <a:pos x="connsiteX1097" y="connsiteY1097"/>
                      </a:cxn>
                      <a:cxn ang="0">
                        <a:pos x="connsiteX1098" y="connsiteY1098"/>
                      </a:cxn>
                      <a:cxn ang="0">
                        <a:pos x="connsiteX1099" y="connsiteY1099"/>
                      </a:cxn>
                      <a:cxn ang="0">
                        <a:pos x="connsiteX1100" y="connsiteY1100"/>
                      </a:cxn>
                      <a:cxn ang="0">
                        <a:pos x="connsiteX1101" y="connsiteY1101"/>
                      </a:cxn>
                      <a:cxn ang="0">
                        <a:pos x="connsiteX1102" y="connsiteY1102"/>
                      </a:cxn>
                      <a:cxn ang="0">
                        <a:pos x="connsiteX1103" y="connsiteY1103"/>
                      </a:cxn>
                      <a:cxn ang="0">
                        <a:pos x="connsiteX1104" y="connsiteY1104"/>
                      </a:cxn>
                      <a:cxn ang="0">
                        <a:pos x="connsiteX1105" y="connsiteY1105"/>
                      </a:cxn>
                      <a:cxn ang="0">
                        <a:pos x="connsiteX1106" y="connsiteY1106"/>
                      </a:cxn>
                      <a:cxn ang="0">
                        <a:pos x="connsiteX1107" y="connsiteY1107"/>
                      </a:cxn>
                      <a:cxn ang="0">
                        <a:pos x="connsiteX1108" y="connsiteY1108"/>
                      </a:cxn>
                      <a:cxn ang="0">
                        <a:pos x="connsiteX1109" y="connsiteY1109"/>
                      </a:cxn>
                      <a:cxn ang="0">
                        <a:pos x="connsiteX1110" y="connsiteY1110"/>
                      </a:cxn>
                      <a:cxn ang="0">
                        <a:pos x="connsiteX1111" y="connsiteY1111"/>
                      </a:cxn>
                      <a:cxn ang="0">
                        <a:pos x="connsiteX1112" y="connsiteY1112"/>
                      </a:cxn>
                      <a:cxn ang="0">
                        <a:pos x="connsiteX1113" y="connsiteY1113"/>
                      </a:cxn>
                      <a:cxn ang="0">
                        <a:pos x="connsiteX1114" y="connsiteY1114"/>
                      </a:cxn>
                      <a:cxn ang="0">
                        <a:pos x="connsiteX1115" y="connsiteY1115"/>
                      </a:cxn>
                      <a:cxn ang="0">
                        <a:pos x="connsiteX1116" y="connsiteY1116"/>
                      </a:cxn>
                      <a:cxn ang="0">
                        <a:pos x="connsiteX1117" y="connsiteY1117"/>
                      </a:cxn>
                      <a:cxn ang="0">
                        <a:pos x="connsiteX1118" y="connsiteY1118"/>
                      </a:cxn>
                      <a:cxn ang="0">
                        <a:pos x="connsiteX1119" y="connsiteY1119"/>
                      </a:cxn>
                      <a:cxn ang="0">
                        <a:pos x="connsiteX1120" y="connsiteY1120"/>
                      </a:cxn>
                      <a:cxn ang="0">
                        <a:pos x="connsiteX1121" y="connsiteY1121"/>
                      </a:cxn>
                      <a:cxn ang="0">
                        <a:pos x="connsiteX1122" y="connsiteY1122"/>
                      </a:cxn>
                      <a:cxn ang="0">
                        <a:pos x="connsiteX1123" y="connsiteY1123"/>
                      </a:cxn>
                      <a:cxn ang="0">
                        <a:pos x="connsiteX1124" y="connsiteY1124"/>
                      </a:cxn>
                      <a:cxn ang="0">
                        <a:pos x="connsiteX1125" y="connsiteY1125"/>
                      </a:cxn>
                      <a:cxn ang="0">
                        <a:pos x="connsiteX1126" y="connsiteY1126"/>
                      </a:cxn>
                      <a:cxn ang="0">
                        <a:pos x="connsiteX1127" y="connsiteY1127"/>
                      </a:cxn>
                      <a:cxn ang="0">
                        <a:pos x="connsiteX1128" y="connsiteY1128"/>
                      </a:cxn>
                      <a:cxn ang="0">
                        <a:pos x="connsiteX1129" y="connsiteY1129"/>
                      </a:cxn>
                      <a:cxn ang="0">
                        <a:pos x="connsiteX1130" y="connsiteY1130"/>
                      </a:cxn>
                      <a:cxn ang="0">
                        <a:pos x="connsiteX1131" y="connsiteY1131"/>
                      </a:cxn>
                      <a:cxn ang="0">
                        <a:pos x="connsiteX1132" y="connsiteY1132"/>
                      </a:cxn>
                      <a:cxn ang="0">
                        <a:pos x="connsiteX1133" y="connsiteY1133"/>
                      </a:cxn>
                      <a:cxn ang="0">
                        <a:pos x="connsiteX1134" y="connsiteY1134"/>
                      </a:cxn>
                      <a:cxn ang="0">
                        <a:pos x="connsiteX1135" y="connsiteY1135"/>
                      </a:cxn>
                      <a:cxn ang="0">
                        <a:pos x="connsiteX1136" y="connsiteY1136"/>
                      </a:cxn>
                      <a:cxn ang="0">
                        <a:pos x="connsiteX1137" y="connsiteY1137"/>
                      </a:cxn>
                      <a:cxn ang="0">
                        <a:pos x="connsiteX1138" y="connsiteY1138"/>
                      </a:cxn>
                      <a:cxn ang="0">
                        <a:pos x="connsiteX1139" y="connsiteY1139"/>
                      </a:cxn>
                      <a:cxn ang="0">
                        <a:pos x="connsiteX1140" y="connsiteY1140"/>
                      </a:cxn>
                      <a:cxn ang="0">
                        <a:pos x="connsiteX1141" y="connsiteY1141"/>
                      </a:cxn>
                      <a:cxn ang="0">
                        <a:pos x="connsiteX1142" y="connsiteY1142"/>
                      </a:cxn>
                      <a:cxn ang="0">
                        <a:pos x="connsiteX1143" y="connsiteY1143"/>
                      </a:cxn>
                      <a:cxn ang="0">
                        <a:pos x="connsiteX1144" y="connsiteY1144"/>
                      </a:cxn>
                      <a:cxn ang="0">
                        <a:pos x="connsiteX1145" y="connsiteY1145"/>
                      </a:cxn>
                      <a:cxn ang="0">
                        <a:pos x="connsiteX1146" y="connsiteY1146"/>
                      </a:cxn>
                      <a:cxn ang="0">
                        <a:pos x="connsiteX1147" y="connsiteY1147"/>
                      </a:cxn>
                      <a:cxn ang="0">
                        <a:pos x="connsiteX1148" y="connsiteY1148"/>
                      </a:cxn>
                      <a:cxn ang="0">
                        <a:pos x="connsiteX1149" y="connsiteY1149"/>
                      </a:cxn>
                      <a:cxn ang="0">
                        <a:pos x="connsiteX1150" y="connsiteY1150"/>
                      </a:cxn>
                      <a:cxn ang="0">
                        <a:pos x="connsiteX1151" y="connsiteY1151"/>
                      </a:cxn>
                      <a:cxn ang="0">
                        <a:pos x="connsiteX1152" y="connsiteY1152"/>
                      </a:cxn>
                      <a:cxn ang="0">
                        <a:pos x="connsiteX1153" y="connsiteY1153"/>
                      </a:cxn>
                      <a:cxn ang="0">
                        <a:pos x="connsiteX1154" y="connsiteY1154"/>
                      </a:cxn>
                      <a:cxn ang="0">
                        <a:pos x="connsiteX1155" y="connsiteY1155"/>
                      </a:cxn>
                      <a:cxn ang="0">
                        <a:pos x="connsiteX1156" y="connsiteY1156"/>
                      </a:cxn>
                      <a:cxn ang="0">
                        <a:pos x="connsiteX1157" y="connsiteY1157"/>
                      </a:cxn>
                      <a:cxn ang="0">
                        <a:pos x="connsiteX1158" y="connsiteY1158"/>
                      </a:cxn>
                      <a:cxn ang="0">
                        <a:pos x="connsiteX1159" y="connsiteY1159"/>
                      </a:cxn>
                      <a:cxn ang="0">
                        <a:pos x="connsiteX1160" y="connsiteY1160"/>
                      </a:cxn>
                      <a:cxn ang="0">
                        <a:pos x="connsiteX1161" y="connsiteY1161"/>
                      </a:cxn>
                      <a:cxn ang="0">
                        <a:pos x="connsiteX1162" y="connsiteY1162"/>
                      </a:cxn>
                      <a:cxn ang="0">
                        <a:pos x="connsiteX1163" y="connsiteY1163"/>
                      </a:cxn>
                      <a:cxn ang="0">
                        <a:pos x="connsiteX1164" y="connsiteY1164"/>
                      </a:cxn>
                      <a:cxn ang="0">
                        <a:pos x="connsiteX1165" y="connsiteY1165"/>
                      </a:cxn>
                      <a:cxn ang="0">
                        <a:pos x="connsiteX1166" y="connsiteY1166"/>
                      </a:cxn>
                      <a:cxn ang="0">
                        <a:pos x="connsiteX1167" y="connsiteY1167"/>
                      </a:cxn>
                      <a:cxn ang="0">
                        <a:pos x="connsiteX1168" y="connsiteY1168"/>
                      </a:cxn>
                      <a:cxn ang="0">
                        <a:pos x="connsiteX1169" y="connsiteY1169"/>
                      </a:cxn>
                      <a:cxn ang="0">
                        <a:pos x="connsiteX1170" y="connsiteY1170"/>
                      </a:cxn>
                      <a:cxn ang="0">
                        <a:pos x="connsiteX1171" y="connsiteY1171"/>
                      </a:cxn>
                      <a:cxn ang="0">
                        <a:pos x="connsiteX1172" y="connsiteY1172"/>
                      </a:cxn>
                      <a:cxn ang="0">
                        <a:pos x="connsiteX1173" y="connsiteY1173"/>
                      </a:cxn>
                      <a:cxn ang="0">
                        <a:pos x="connsiteX1174" y="connsiteY1174"/>
                      </a:cxn>
                      <a:cxn ang="0">
                        <a:pos x="connsiteX1175" y="connsiteY1175"/>
                      </a:cxn>
                      <a:cxn ang="0">
                        <a:pos x="connsiteX1176" y="connsiteY1176"/>
                      </a:cxn>
                      <a:cxn ang="0">
                        <a:pos x="connsiteX1177" y="connsiteY1177"/>
                      </a:cxn>
                      <a:cxn ang="0">
                        <a:pos x="connsiteX1178" y="connsiteY1178"/>
                      </a:cxn>
                      <a:cxn ang="0">
                        <a:pos x="connsiteX1179" y="connsiteY1179"/>
                      </a:cxn>
                      <a:cxn ang="0">
                        <a:pos x="connsiteX1180" y="connsiteY1180"/>
                      </a:cxn>
                      <a:cxn ang="0">
                        <a:pos x="connsiteX1181" y="connsiteY1181"/>
                      </a:cxn>
                      <a:cxn ang="0">
                        <a:pos x="connsiteX1182" y="connsiteY1182"/>
                      </a:cxn>
                      <a:cxn ang="0">
                        <a:pos x="connsiteX1183" y="connsiteY1183"/>
                      </a:cxn>
                      <a:cxn ang="0">
                        <a:pos x="connsiteX1184" y="connsiteY1184"/>
                      </a:cxn>
                      <a:cxn ang="0">
                        <a:pos x="connsiteX1185" y="connsiteY1185"/>
                      </a:cxn>
                      <a:cxn ang="0">
                        <a:pos x="connsiteX1186" y="connsiteY1186"/>
                      </a:cxn>
                      <a:cxn ang="0">
                        <a:pos x="connsiteX1187" y="connsiteY1187"/>
                      </a:cxn>
                      <a:cxn ang="0">
                        <a:pos x="connsiteX1188" y="connsiteY1188"/>
                      </a:cxn>
                      <a:cxn ang="0">
                        <a:pos x="connsiteX1189" y="connsiteY1189"/>
                      </a:cxn>
                      <a:cxn ang="0">
                        <a:pos x="connsiteX1190" y="connsiteY1190"/>
                      </a:cxn>
                      <a:cxn ang="0">
                        <a:pos x="connsiteX1191" y="connsiteY1191"/>
                      </a:cxn>
                      <a:cxn ang="0">
                        <a:pos x="connsiteX1192" y="connsiteY1192"/>
                      </a:cxn>
                      <a:cxn ang="0">
                        <a:pos x="connsiteX1193" y="connsiteY1193"/>
                      </a:cxn>
                      <a:cxn ang="0">
                        <a:pos x="connsiteX1194" y="connsiteY1194"/>
                      </a:cxn>
                      <a:cxn ang="0">
                        <a:pos x="connsiteX1195" y="connsiteY1195"/>
                      </a:cxn>
                      <a:cxn ang="0">
                        <a:pos x="connsiteX1196" y="connsiteY1196"/>
                      </a:cxn>
                      <a:cxn ang="0">
                        <a:pos x="connsiteX1197" y="connsiteY1197"/>
                      </a:cxn>
                      <a:cxn ang="0">
                        <a:pos x="connsiteX1198" y="connsiteY1198"/>
                      </a:cxn>
                      <a:cxn ang="0">
                        <a:pos x="connsiteX1199" y="connsiteY1199"/>
                      </a:cxn>
                      <a:cxn ang="0">
                        <a:pos x="connsiteX1200" y="connsiteY1200"/>
                      </a:cxn>
                      <a:cxn ang="0">
                        <a:pos x="connsiteX1201" y="connsiteY1201"/>
                      </a:cxn>
                      <a:cxn ang="0">
                        <a:pos x="connsiteX1202" y="connsiteY1202"/>
                      </a:cxn>
                      <a:cxn ang="0">
                        <a:pos x="connsiteX1203" y="connsiteY1203"/>
                      </a:cxn>
                      <a:cxn ang="0">
                        <a:pos x="connsiteX1204" y="connsiteY1204"/>
                      </a:cxn>
                      <a:cxn ang="0">
                        <a:pos x="connsiteX1205" y="connsiteY1205"/>
                      </a:cxn>
                      <a:cxn ang="0">
                        <a:pos x="connsiteX1206" y="connsiteY1206"/>
                      </a:cxn>
                      <a:cxn ang="0">
                        <a:pos x="connsiteX1207" y="connsiteY1207"/>
                      </a:cxn>
                      <a:cxn ang="0">
                        <a:pos x="connsiteX1208" y="connsiteY1208"/>
                      </a:cxn>
                      <a:cxn ang="0">
                        <a:pos x="connsiteX1209" y="connsiteY1209"/>
                      </a:cxn>
                      <a:cxn ang="0">
                        <a:pos x="connsiteX1210" y="connsiteY1210"/>
                      </a:cxn>
                      <a:cxn ang="0">
                        <a:pos x="connsiteX1211" y="connsiteY1211"/>
                      </a:cxn>
                      <a:cxn ang="0">
                        <a:pos x="connsiteX1212" y="connsiteY1212"/>
                      </a:cxn>
                      <a:cxn ang="0">
                        <a:pos x="connsiteX1213" y="connsiteY1213"/>
                      </a:cxn>
                      <a:cxn ang="0">
                        <a:pos x="connsiteX1214" y="connsiteY1214"/>
                      </a:cxn>
                      <a:cxn ang="0">
                        <a:pos x="connsiteX1215" y="connsiteY1215"/>
                      </a:cxn>
                      <a:cxn ang="0">
                        <a:pos x="connsiteX1216" y="connsiteY1216"/>
                      </a:cxn>
                      <a:cxn ang="0">
                        <a:pos x="connsiteX1217" y="connsiteY1217"/>
                      </a:cxn>
                      <a:cxn ang="0">
                        <a:pos x="connsiteX1218" y="connsiteY1218"/>
                      </a:cxn>
                      <a:cxn ang="0">
                        <a:pos x="connsiteX1219" y="connsiteY1219"/>
                      </a:cxn>
                      <a:cxn ang="0">
                        <a:pos x="connsiteX1220" y="connsiteY1220"/>
                      </a:cxn>
                      <a:cxn ang="0">
                        <a:pos x="connsiteX1221" y="connsiteY1221"/>
                      </a:cxn>
                      <a:cxn ang="0">
                        <a:pos x="connsiteX1222" y="connsiteY1222"/>
                      </a:cxn>
                      <a:cxn ang="0">
                        <a:pos x="connsiteX1223" y="connsiteY1223"/>
                      </a:cxn>
                      <a:cxn ang="0">
                        <a:pos x="connsiteX1224" y="connsiteY1224"/>
                      </a:cxn>
                      <a:cxn ang="0">
                        <a:pos x="connsiteX1225" y="connsiteY1225"/>
                      </a:cxn>
                      <a:cxn ang="0">
                        <a:pos x="connsiteX1226" y="connsiteY1226"/>
                      </a:cxn>
                      <a:cxn ang="0">
                        <a:pos x="connsiteX1227" y="connsiteY1227"/>
                      </a:cxn>
                      <a:cxn ang="0">
                        <a:pos x="connsiteX1228" y="connsiteY1228"/>
                      </a:cxn>
                      <a:cxn ang="0">
                        <a:pos x="connsiteX1229" y="connsiteY1229"/>
                      </a:cxn>
                      <a:cxn ang="0">
                        <a:pos x="connsiteX1230" y="connsiteY1230"/>
                      </a:cxn>
                      <a:cxn ang="0">
                        <a:pos x="connsiteX1231" y="connsiteY1231"/>
                      </a:cxn>
                      <a:cxn ang="0">
                        <a:pos x="connsiteX1232" y="connsiteY1232"/>
                      </a:cxn>
                      <a:cxn ang="0">
                        <a:pos x="connsiteX1233" y="connsiteY1233"/>
                      </a:cxn>
                      <a:cxn ang="0">
                        <a:pos x="connsiteX1234" y="connsiteY1234"/>
                      </a:cxn>
                      <a:cxn ang="0">
                        <a:pos x="connsiteX1235" y="connsiteY1235"/>
                      </a:cxn>
                      <a:cxn ang="0">
                        <a:pos x="connsiteX1236" y="connsiteY1236"/>
                      </a:cxn>
                      <a:cxn ang="0">
                        <a:pos x="connsiteX1237" y="connsiteY1237"/>
                      </a:cxn>
                      <a:cxn ang="0">
                        <a:pos x="connsiteX1238" y="connsiteY1238"/>
                      </a:cxn>
                      <a:cxn ang="0">
                        <a:pos x="connsiteX1239" y="connsiteY1239"/>
                      </a:cxn>
                      <a:cxn ang="0">
                        <a:pos x="connsiteX1240" y="connsiteY1240"/>
                      </a:cxn>
                      <a:cxn ang="0">
                        <a:pos x="connsiteX1241" y="connsiteY1241"/>
                      </a:cxn>
                      <a:cxn ang="0">
                        <a:pos x="connsiteX1242" y="connsiteY1242"/>
                      </a:cxn>
                      <a:cxn ang="0">
                        <a:pos x="connsiteX1243" y="connsiteY1243"/>
                      </a:cxn>
                      <a:cxn ang="0">
                        <a:pos x="connsiteX1244" y="connsiteY1244"/>
                      </a:cxn>
                      <a:cxn ang="0">
                        <a:pos x="connsiteX1245" y="connsiteY1245"/>
                      </a:cxn>
                      <a:cxn ang="0">
                        <a:pos x="connsiteX1246" y="connsiteY1246"/>
                      </a:cxn>
                      <a:cxn ang="0">
                        <a:pos x="connsiteX1247" y="connsiteY1247"/>
                      </a:cxn>
                      <a:cxn ang="0">
                        <a:pos x="connsiteX1248" y="connsiteY1248"/>
                      </a:cxn>
                      <a:cxn ang="0">
                        <a:pos x="connsiteX1249" y="connsiteY1249"/>
                      </a:cxn>
                      <a:cxn ang="0">
                        <a:pos x="connsiteX1250" y="connsiteY1250"/>
                      </a:cxn>
                      <a:cxn ang="0">
                        <a:pos x="connsiteX1251" y="connsiteY1251"/>
                      </a:cxn>
                      <a:cxn ang="0">
                        <a:pos x="connsiteX1252" y="connsiteY1252"/>
                      </a:cxn>
                      <a:cxn ang="0">
                        <a:pos x="connsiteX1253" y="connsiteY1253"/>
                      </a:cxn>
                      <a:cxn ang="0">
                        <a:pos x="connsiteX1254" y="connsiteY1254"/>
                      </a:cxn>
                      <a:cxn ang="0">
                        <a:pos x="connsiteX1255" y="connsiteY1255"/>
                      </a:cxn>
                      <a:cxn ang="0">
                        <a:pos x="connsiteX1256" y="connsiteY1256"/>
                      </a:cxn>
                      <a:cxn ang="0">
                        <a:pos x="connsiteX1257" y="connsiteY1257"/>
                      </a:cxn>
                      <a:cxn ang="0">
                        <a:pos x="connsiteX1258" y="connsiteY1258"/>
                      </a:cxn>
                      <a:cxn ang="0">
                        <a:pos x="connsiteX1259" y="connsiteY1259"/>
                      </a:cxn>
                      <a:cxn ang="0">
                        <a:pos x="connsiteX1260" y="connsiteY1260"/>
                      </a:cxn>
                      <a:cxn ang="0">
                        <a:pos x="connsiteX1261" y="connsiteY1261"/>
                      </a:cxn>
                      <a:cxn ang="0">
                        <a:pos x="connsiteX1262" y="connsiteY1262"/>
                      </a:cxn>
                      <a:cxn ang="0">
                        <a:pos x="connsiteX1263" y="connsiteY1263"/>
                      </a:cxn>
                      <a:cxn ang="0">
                        <a:pos x="connsiteX1264" y="connsiteY1264"/>
                      </a:cxn>
                      <a:cxn ang="0">
                        <a:pos x="connsiteX1265" y="connsiteY1265"/>
                      </a:cxn>
                      <a:cxn ang="0">
                        <a:pos x="connsiteX1266" y="connsiteY1266"/>
                      </a:cxn>
                      <a:cxn ang="0">
                        <a:pos x="connsiteX1267" y="connsiteY1267"/>
                      </a:cxn>
                      <a:cxn ang="0">
                        <a:pos x="connsiteX1268" y="connsiteY1268"/>
                      </a:cxn>
                      <a:cxn ang="0">
                        <a:pos x="connsiteX1269" y="connsiteY1269"/>
                      </a:cxn>
                      <a:cxn ang="0">
                        <a:pos x="connsiteX1270" y="connsiteY1270"/>
                      </a:cxn>
                      <a:cxn ang="0">
                        <a:pos x="connsiteX1271" y="connsiteY1271"/>
                      </a:cxn>
                      <a:cxn ang="0">
                        <a:pos x="connsiteX1272" y="connsiteY1272"/>
                      </a:cxn>
                      <a:cxn ang="0">
                        <a:pos x="connsiteX1273" y="connsiteY1273"/>
                      </a:cxn>
                      <a:cxn ang="0">
                        <a:pos x="connsiteX1274" y="connsiteY1274"/>
                      </a:cxn>
                      <a:cxn ang="0">
                        <a:pos x="connsiteX1275" y="connsiteY1275"/>
                      </a:cxn>
                      <a:cxn ang="0">
                        <a:pos x="connsiteX1276" y="connsiteY1276"/>
                      </a:cxn>
                      <a:cxn ang="0">
                        <a:pos x="connsiteX1277" y="connsiteY1277"/>
                      </a:cxn>
                      <a:cxn ang="0">
                        <a:pos x="connsiteX1278" y="connsiteY1278"/>
                      </a:cxn>
                      <a:cxn ang="0">
                        <a:pos x="connsiteX1279" y="connsiteY1279"/>
                      </a:cxn>
                      <a:cxn ang="0">
                        <a:pos x="connsiteX1280" y="connsiteY1280"/>
                      </a:cxn>
                      <a:cxn ang="0">
                        <a:pos x="connsiteX1281" y="connsiteY1281"/>
                      </a:cxn>
                      <a:cxn ang="0">
                        <a:pos x="connsiteX1282" y="connsiteY1282"/>
                      </a:cxn>
                      <a:cxn ang="0">
                        <a:pos x="connsiteX1283" y="connsiteY1283"/>
                      </a:cxn>
                      <a:cxn ang="0">
                        <a:pos x="connsiteX1284" y="connsiteY1284"/>
                      </a:cxn>
                      <a:cxn ang="0">
                        <a:pos x="connsiteX1285" y="connsiteY1285"/>
                      </a:cxn>
                      <a:cxn ang="0">
                        <a:pos x="connsiteX1286" y="connsiteY1286"/>
                      </a:cxn>
                      <a:cxn ang="0">
                        <a:pos x="connsiteX1287" y="connsiteY1287"/>
                      </a:cxn>
                      <a:cxn ang="0">
                        <a:pos x="connsiteX1288" y="connsiteY1288"/>
                      </a:cxn>
                      <a:cxn ang="0">
                        <a:pos x="connsiteX1289" y="connsiteY1289"/>
                      </a:cxn>
                      <a:cxn ang="0">
                        <a:pos x="connsiteX1290" y="connsiteY1290"/>
                      </a:cxn>
                      <a:cxn ang="0">
                        <a:pos x="connsiteX1291" y="connsiteY1291"/>
                      </a:cxn>
                      <a:cxn ang="0">
                        <a:pos x="connsiteX1292" y="connsiteY1292"/>
                      </a:cxn>
                      <a:cxn ang="0">
                        <a:pos x="connsiteX1293" y="connsiteY1293"/>
                      </a:cxn>
                      <a:cxn ang="0">
                        <a:pos x="connsiteX1294" y="connsiteY1294"/>
                      </a:cxn>
                      <a:cxn ang="0">
                        <a:pos x="connsiteX1295" y="connsiteY1295"/>
                      </a:cxn>
                      <a:cxn ang="0">
                        <a:pos x="connsiteX1296" y="connsiteY1296"/>
                      </a:cxn>
                      <a:cxn ang="0">
                        <a:pos x="connsiteX1297" y="connsiteY1297"/>
                      </a:cxn>
                      <a:cxn ang="0">
                        <a:pos x="connsiteX1298" y="connsiteY1298"/>
                      </a:cxn>
                      <a:cxn ang="0">
                        <a:pos x="connsiteX1299" y="connsiteY1299"/>
                      </a:cxn>
                      <a:cxn ang="0">
                        <a:pos x="connsiteX1300" y="connsiteY1300"/>
                      </a:cxn>
                      <a:cxn ang="0">
                        <a:pos x="connsiteX1301" y="connsiteY1301"/>
                      </a:cxn>
                      <a:cxn ang="0">
                        <a:pos x="connsiteX1302" y="connsiteY1302"/>
                      </a:cxn>
                      <a:cxn ang="0">
                        <a:pos x="connsiteX1303" y="connsiteY1303"/>
                      </a:cxn>
                      <a:cxn ang="0">
                        <a:pos x="connsiteX1304" y="connsiteY1304"/>
                      </a:cxn>
                      <a:cxn ang="0">
                        <a:pos x="connsiteX1305" y="connsiteY1305"/>
                      </a:cxn>
                      <a:cxn ang="0">
                        <a:pos x="connsiteX1306" y="connsiteY1306"/>
                      </a:cxn>
                      <a:cxn ang="0">
                        <a:pos x="connsiteX1307" y="connsiteY1307"/>
                      </a:cxn>
                      <a:cxn ang="0">
                        <a:pos x="connsiteX1308" y="connsiteY1308"/>
                      </a:cxn>
                      <a:cxn ang="0">
                        <a:pos x="connsiteX1309" y="connsiteY1309"/>
                      </a:cxn>
                      <a:cxn ang="0">
                        <a:pos x="connsiteX1310" y="connsiteY1310"/>
                      </a:cxn>
                      <a:cxn ang="0">
                        <a:pos x="connsiteX1311" y="connsiteY1311"/>
                      </a:cxn>
                      <a:cxn ang="0">
                        <a:pos x="connsiteX1312" y="connsiteY1312"/>
                      </a:cxn>
                      <a:cxn ang="0">
                        <a:pos x="connsiteX1313" y="connsiteY1313"/>
                      </a:cxn>
                      <a:cxn ang="0">
                        <a:pos x="connsiteX1314" y="connsiteY1314"/>
                      </a:cxn>
                      <a:cxn ang="0">
                        <a:pos x="connsiteX1315" y="connsiteY1315"/>
                      </a:cxn>
                      <a:cxn ang="0">
                        <a:pos x="connsiteX1316" y="connsiteY1316"/>
                      </a:cxn>
                      <a:cxn ang="0">
                        <a:pos x="connsiteX1317" y="connsiteY1317"/>
                      </a:cxn>
                      <a:cxn ang="0">
                        <a:pos x="connsiteX1318" y="connsiteY1318"/>
                      </a:cxn>
                      <a:cxn ang="0">
                        <a:pos x="connsiteX1319" y="connsiteY1319"/>
                      </a:cxn>
                      <a:cxn ang="0">
                        <a:pos x="connsiteX1320" y="connsiteY1320"/>
                      </a:cxn>
                      <a:cxn ang="0">
                        <a:pos x="connsiteX1321" y="connsiteY1321"/>
                      </a:cxn>
                      <a:cxn ang="0">
                        <a:pos x="connsiteX1322" y="connsiteY1322"/>
                      </a:cxn>
                      <a:cxn ang="0">
                        <a:pos x="connsiteX1323" y="connsiteY1323"/>
                      </a:cxn>
                      <a:cxn ang="0">
                        <a:pos x="connsiteX1324" y="connsiteY1324"/>
                      </a:cxn>
                      <a:cxn ang="0">
                        <a:pos x="connsiteX1325" y="connsiteY1325"/>
                      </a:cxn>
                      <a:cxn ang="0">
                        <a:pos x="connsiteX1326" y="connsiteY1326"/>
                      </a:cxn>
                      <a:cxn ang="0">
                        <a:pos x="connsiteX1327" y="connsiteY1327"/>
                      </a:cxn>
                      <a:cxn ang="0">
                        <a:pos x="connsiteX1328" y="connsiteY1328"/>
                      </a:cxn>
                      <a:cxn ang="0">
                        <a:pos x="connsiteX1329" y="connsiteY1329"/>
                      </a:cxn>
                      <a:cxn ang="0">
                        <a:pos x="connsiteX1330" y="connsiteY1330"/>
                      </a:cxn>
                      <a:cxn ang="0">
                        <a:pos x="connsiteX1331" y="connsiteY1331"/>
                      </a:cxn>
                      <a:cxn ang="0">
                        <a:pos x="connsiteX1332" y="connsiteY1332"/>
                      </a:cxn>
                      <a:cxn ang="0">
                        <a:pos x="connsiteX1333" y="connsiteY1333"/>
                      </a:cxn>
                      <a:cxn ang="0">
                        <a:pos x="connsiteX1334" y="connsiteY1334"/>
                      </a:cxn>
                      <a:cxn ang="0">
                        <a:pos x="connsiteX1335" y="connsiteY1335"/>
                      </a:cxn>
                      <a:cxn ang="0">
                        <a:pos x="connsiteX1336" y="connsiteY1336"/>
                      </a:cxn>
                      <a:cxn ang="0">
                        <a:pos x="connsiteX1337" y="connsiteY1337"/>
                      </a:cxn>
                      <a:cxn ang="0">
                        <a:pos x="connsiteX1338" y="connsiteY1338"/>
                      </a:cxn>
                      <a:cxn ang="0">
                        <a:pos x="connsiteX1339" y="connsiteY1339"/>
                      </a:cxn>
                      <a:cxn ang="0">
                        <a:pos x="connsiteX1340" y="connsiteY1340"/>
                      </a:cxn>
                      <a:cxn ang="0">
                        <a:pos x="connsiteX1341" y="connsiteY1341"/>
                      </a:cxn>
                      <a:cxn ang="0">
                        <a:pos x="connsiteX1342" y="connsiteY1342"/>
                      </a:cxn>
                      <a:cxn ang="0">
                        <a:pos x="connsiteX1343" y="connsiteY1343"/>
                      </a:cxn>
                      <a:cxn ang="0">
                        <a:pos x="connsiteX1344" y="connsiteY1344"/>
                      </a:cxn>
                      <a:cxn ang="0">
                        <a:pos x="connsiteX1345" y="connsiteY1345"/>
                      </a:cxn>
                      <a:cxn ang="0">
                        <a:pos x="connsiteX1346" y="connsiteY1346"/>
                      </a:cxn>
                      <a:cxn ang="0">
                        <a:pos x="connsiteX1347" y="connsiteY1347"/>
                      </a:cxn>
                      <a:cxn ang="0">
                        <a:pos x="connsiteX1348" y="connsiteY1348"/>
                      </a:cxn>
                      <a:cxn ang="0">
                        <a:pos x="connsiteX1349" y="connsiteY1349"/>
                      </a:cxn>
                      <a:cxn ang="0">
                        <a:pos x="connsiteX1350" y="connsiteY1350"/>
                      </a:cxn>
                      <a:cxn ang="0">
                        <a:pos x="connsiteX1351" y="connsiteY1351"/>
                      </a:cxn>
                      <a:cxn ang="0">
                        <a:pos x="connsiteX1352" y="connsiteY1352"/>
                      </a:cxn>
                      <a:cxn ang="0">
                        <a:pos x="connsiteX1353" y="connsiteY1353"/>
                      </a:cxn>
                      <a:cxn ang="0">
                        <a:pos x="connsiteX1354" y="connsiteY1354"/>
                      </a:cxn>
                      <a:cxn ang="0">
                        <a:pos x="connsiteX1355" y="connsiteY1355"/>
                      </a:cxn>
                      <a:cxn ang="0">
                        <a:pos x="connsiteX1356" y="connsiteY1356"/>
                      </a:cxn>
                      <a:cxn ang="0">
                        <a:pos x="connsiteX1357" y="connsiteY1357"/>
                      </a:cxn>
                      <a:cxn ang="0">
                        <a:pos x="connsiteX1358" y="connsiteY1358"/>
                      </a:cxn>
                      <a:cxn ang="0">
                        <a:pos x="connsiteX1359" y="connsiteY1359"/>
                      </a:cxn>
                      <a:cxn ang="0">
                        <a:pos x="connsiteX1360" y="connsiteY1360"/>
                      </a:cxn>
                      <a:cxn ang="0">
                        <a:pos x="connsiteX1361" y="connsiteY1361"/>
                      </a:cxn>
                      <a:cxn ang="0">
                        <a:pos x="connsiteX1362" y="connsiteY1362"/>
                      </a:cxn>
                      <a:cxn ang="0">
                        <a:pos x="connsiteX1363" y="connsiteY1363"/>
                      </a:cxn>
                      <a:cxn ang="0">
                        <a:pos x="connsiteX1364" y="connsiteY1364"/>
                      </a:cxn>
                      <a:cxn ang="0">
                        <a:pos x="connsiteX1365" y="connsiteY1365"/>
                      </a:cxn>
                      <a:cxn ang="0">
                        <a:pos x="connsiteX1366" y="connsiteY1366"/>
                      </a:cxn>
                      <a:cxn ang="0">
                        <a:pos x="connsiteX1367" y="connsiteY1367"/>
                      </a:cxn>
                      <a:cxn ang="0">
                        <a:pos x="connsiteX1368" y="connsiteY1368"/>
                      </a:cxn>
                      <a:cxn ang="0">
                        <a:pos x="connsiteX1369" y="connsiteY1369"/>
                      </a:cxn>
                      <a:cxn ang="0">
                        <a:pos x="connsiteX1370" y="connsiteY1370"/>
                      </a:cxn>
                      <a:cxn ang="0">
                        <a:pos x="connsiteX1371" y="connsiteY1371"/>
                      </a:cxn>
                      <a:cxn ang="0">
                        <a:pos x="connsiteX1372" y="connsiteY1372"/>
                      </a:cxn>
                      <a:cxn ang="0">
                        <a:pos x="connsiteX1373" y="connsiteY1373"/>
                      </a:cxn>
                      <a:cxn ang="0">
                        <a:pos x="connsiteX1374" y="connsiteY1374"/>
                      </a:cxn>
                      <a:cxn ang="0">
                        <a:pos x="connsiteX1375" y="connsiteY1375"/>
                      </a:cxn>
                      <a:cxn ang="0">
                        <a:pos x="connsiteX1376" y="connsiteY1376"/>
                      </a:cxn>
                      <a:cxn ang="0">
                        <a:pos x="connsiteX1377" y="connsiteY1377"/>
                      </a:cxn>
                      <a:cxn ang="0">
                        <a:pos x="connsiteX1378" y="connsiteY1378"/>
                      </a:cxn>
                      <a:cxn ang="0">
                        <a:pos x="connsiteX1379" y="connsiteY1379"/>
                      </a:cxn>
                      <a:cxn ang="0">
                        <a:pos x="connsiteX1380" y="connsiteY1380"/>
                      </a:cxn>
                      <a:cxn ang="0">
                        <a:pos x="connsiteX1381" y="connsiteY1381"/>
                      </a:cxn>
                      <a:cxn ang="0">
                        <a:pos x="connsiteX1382" y="connsiteY1382"/>
                      </a:cxn>
                      <a:cxn ang="0">
                        <a:pos x="connsiteX1383" y="connsiteY1383"/>
                      </a:cxn>
                      <a:cxn ang="0">
                        <a:pos x="connsiteX1384" y="connsiteY1384"/>
                      </a:cxn>
                      <a:cxn ang="0">
                        <a:pos x="connsiteX1385" y="connsiteY1385"/>
                      </a:cxn>
                      <a:cxn ang="0">
                        <a:pos x="connsiteX1386" y="connsiteY1386"/>
                      </a:cxn>
                      <a:cxn ang="0">
                        <a:pos x="connsiteX1387" y="connsiteY1387"/>
                      </a:cxn>
                      <a:cxn ang="0">
                        <a:pos x="connsiteX1388" y="connsiteY1388"/>
                      </a:cxn>
                      <a:cxn ang="0">
                        <a:pos x="connsiteX1389" y="connsiteY1389"/>
                      </a:cxn>
                      <a:cxn ang="0">
                        <a:pos x="connsiteX1390" y="connsiteY1390"/>
                      </a:cxn>
                      <a:cxn ang="0">
                        <a:pos x="connsiteX1391" y="connsiteY1391"/>
                      </a:cxn>
                      <a:cxn ang="0">
                        <a:pos x="connsiteX1392" y="connsiteY1392"/>
                      </a:cxn>
                      <a:cxn ang="0">
                        <a:pos x="connsiteX1393" y="connsiteY1393"/>
                      </a:cxn>
                      <a:cxn ang="0">
                        <a:pos x="connsiteX1394" y="connsiteY1394"/>
                      </a:cxn>
                      <a:cxn ang="0">
                        <a:pos x="connsiteX1395" y="connsiteY1395"/>
                      </a:cxn>
                      <a:cxn ang="0">
                        <a:pos x="connsiteX1396" y="connsiteY1396"/>
                      </a:cxn>
                      <a:cxn ang="0">
                        <a:pos x="connsiteX1397" y="connsiteY1397"/>
                      </a:cxn>
                      <a:cxn ang="0">
                        <a:pos x="connsiteX1398" y="connsiteY1398"/>
                      </a:cxn>
                      <a:cxn ang="0">
                        <a:pos x="connsiteX1399" y="connsiteY1399"/>
                      </a:cxn>
                      <a:cxn ang="0">
                        <a:pos x="connsiteX1400" y="connsiteY1400"/>
                      </a:cxn>
                      <a:cxn ang="0">
                        <a:pos x="connsiteX1401" y="connsiteY1401"/>
                      </a:cxn>
                      <a:cxn ang="0">
                        <a:pos x="connsiteX1402" y="connsiteY1402"/>
                      </a:cxn>
                      <a:cxn ang="0">
                        <a:pos x="connsiteX1403" y="connsiteY1403"/>
                      </a:cxn>
                      <a:cxn ang="0">
                        <a:pos x="connsiteX1404" y="connsiteY1404"/>
                      </a:cxn>
                      <a:cxn ang="0">
                        <a:pos x="connsiteX1405" y="connsiteY1405"/>
                      </a:cxn>
                      <a:cxn ang="0">
                        <a:pos x="connsiteX1406" y="connsiteY1406"/>
                      </a:cxn>
                      <a:cxn ang="0">
                        <a:pos x="connsiteX1407" y="connsiteY1407"/>
                      </a:cxn>
                      <a:cxn ang="0">
                        <a:pos x="connsiteX1408" y="connsiteY1408"/>
                      </a:cxn>
                      <a:cxn ang="0">
                        <a:pos x="connsiteX1409" y="connsiteY1409"/>
                      </a:cxn>
                      <a:cxn ang="0">
                        <a:pos x="connsiteX1410" y="connsiteY1410"/>
                      </a:cxn>
                      <a:cxn ang="0">
                        <a:pos x="connsiteX1411" y="connsiteY1411"/>
                      </a:cxn>
                      <a:cxn ang="0">
                        <a:pos x="connsiteX1412" y="connsiteY1412"/>
                      </a:cxn>
                      <a:cxn ang="0">
                        <a:pos x="connsiteX1413" y="connsiteY1413"/>
                      </a:cxn>
                      <a:cxn ang="0">
                        <a:pos x="connsiteX1414" y="connsiteY1414"/>
                      </a:cxn>
                      <a:cxn ang="0">
                        <a:pos x="connsiteX1415" y="connsiteY1415"/>
                      </a:cxn>
                      <a:cxn ang="0">
                        <a:pos x="connsiteX1416" y="connsiteY1416"/>
                      </a:cxn>
                      <a:cxn ang="0">
                        <a:pos x="connsiteX1417" y="connsiteY1417"/>
                      </a:cxn>
                      <a:cxn ang="0">
                        <a:pos x="connsiteX1418" y="connsiteY1418"/>
                      </a:cxn>
                      <a:cxn ang="0">
                        <a:pos x="connsiteX1419" y="connsiteY1419"/>
                      </a:cxn>
                      <a:cxn ang="0">
                        <a:pos x="connsiteX1420" y="connsiteY1420"/>
                      </a:cxn>
                      <a:cxn ang="0">
                        <a:pos x="connsiteX1421" y="connsiteY1421"/>
                      </a:cxn>
                      <a:cxn ang="0">
                        <a:pos x="connsiteX1422" y="connsiteY1422"/>
                      </a:cxn>
                      <a:cxn ang="0">
                        <a:pos x="connsiteX1423" y="connsiteY1423"/>
                      </a:cxn>
                      <a:cxn ang="0">
                        <a:pos x="connsiteX1424" y="connsiteY1424"/>
                      </a:cxn>
                      <a:cxn ang="0">
                        <a:pos x="connsiteX1425" y="connsiteY1425"/>
                      </a:cxn>
                      <a:cxn ang="0">
                        <a:pos x="connsiteX1426" y="connsiteY1426"/>
                      </a:cxn>
                      <a:cxn ang="0">
                        <a:pos x="connsiteX1427" y="connsiteY1427"/>
                      </a:cxn>
                      <a:cxn ang="0">
                        <a:pos x="connsiteX1428" y="connsiteY1428"/>
                      </a:cxn>
                      <a:cxn ang="0">
                        <a:pos x="connsiteX1429" y="connsiteY1429"/>
                      </a:cxn>
                      <a:cxn ang="0">
                        <a:pos x="connsiteX1430" y="connsiteY1430"/>
                      </a:cxn>
                      <a:cxn ang="0">
                        <a:pos x="connsiteX1431" y="connsiteY1431"/>
                      </a:cxn>
                      <a:cxn ang="0">
                        <a:pos x="connsiteX1432" y="connsiteY1432"/>
                      </a:cxn>
                      <a:cxn ang="0">
                        <a:pos x="connsiteX1433" y="connsiteY1433"/>
                      </a:cxn>
                      <a:cxn ang="0">
                        <a:pos x="connsiteX1434" y="connsiteY1434"/>
                      </a:cxn>
                      <a:cxn ang="0">
                        <a:pos x="connsiteX1435" y="connsiteY1435"/>
                      </a:cxn>
                      <a:cxn ang="0">
                        <a:pos x="connsiteX1436" y="connsiteY1436"/>
                      </a:cxn>
                      <a:cxn ang="0">
                        <a:pos x="connsiteX1437" y="connsiteY1437"/>
                      </a:cxn>
                      <a:cxn ang="0">
                        <a:pos x="connsiteX1438" y="connsiteY1438"/>
                      </a:cxn>
                      <a:cxn ang="0">
                        <a:pos x="connsiteX1439" y="connsiteY1439"/>
                      </a:cxn>
                      <a:cxn ang="0">
                        <a:pos x="connsiteX1440" y="connsiteY1440"/>
                      </a:cxn>
                      <a:cxn ang="0">
                        <a:pos x="connsiteX1441" y="connsiteY1441"/>
                      </a:cxn>
                      <a:cxn ang="0">
                        <a:pos x="connsiteX1442" y="connsiteY1442"/>
                      </a:cxn>
                      <a:cxn ang="0">
                        <a:pos x="connsiteX1443" y="connsiteY1443"/>
                      </a:cxn>
                      <a:cxn ang="0">
                        <a:pos x="connsiteX1444" y="connsiteY1444"/>
                      </a:cxn>
                      <a:cxn ang="0">
                        <a:pos x="connsiteX1445" y="connsiteY1445"/>
                      </a:cxn>
                      <a:cxn ang="0">
                        <a:pos x="connsiteX1446" y="connsiteY1446"/>
                      </a:cxn>
                      <a:cxn ang="0">
                        <a:pos x="connsiteX1447" y="connsiteY1447"/>
                      </a:cxn>
                      <a:cxn ang="0">
                        <a:pos x="connsiteX1448" y="connsiteY1448"/>
                      </a:cxn>
                      <a:cxn ang="0">
                        <a:pos x="connsiteX1449" y="connsiteY1449"/>
                      </a:cxn>
                      <a:cxn ang="0">
                        <a:pos x="connsiteX1450" y="connsiteY1450"/>
                      </a:cxn>
                      <a:cxn ang="0">
                        <a:pos x="connsiteX1451" y="connsiteY1451"/>
                      </a:cxn>
                      <a:cxn ang="0">
                        <a:pos x="connsiteX1452" y="connsiteY1452"/>
                      </a:cxn>
                      <a:cxn ang="0">
                        <a:pos x="connsiteX1453" y="connsiteY1453"/>
                      </a:cxn>
                      <a:cxn ang="0">
                        <a:pos x="connsiteX1454" y="connsiteY1454"/>
                      </a:cxn>
                      <a:cxn ang="0">
                        <a:pos x="connsiteX1455" y="connsiteY1455"/>
                      </a:cxn>
                      <a:cxn ang="0">
                        <a:pos x="connsiteX1456" y="connsiteY1456"/>
                      </a:cxn>
                    </a:cxnLst>
                    <a:rect l="l" t="t" r="r" b="b"/>
                    <a:pathLst>
                      <a:path w="53600" h="961166">
                        <a:moveTo>
                          <a:pt x="404" y="606"/>
                        </a:moveTo>
                        <a:lnTo>
                          <a:pt x="427" y="651"/>
                        </a:lnTo>
                        <a:lnTo>
                          <a:pt x="449" y="696"/>
                        </a:lnTo>
                        <a:lnTo>
                          <a:pt x="449" y="674"/>
                        </a:lnTo>
                        <a:lnTo>
                          <a:pt x="471" y="786"/>
                        </a:lnTo>
                        <a:lnTo>
                          <a:pt x="516" y="898"/>
                        </a:lnTo>
                        <a:lnTo>
                          <a:pt x="516" y="898"/>
                        </a:lnTo>
                        <a:lnTo>
                          <a:pt x="561" y="1011"/>
                        </a:lnTo>
                        <a:lnTo>
                          <a:pt x="606" y="1145"/>
                        </a:lnTo>
                        <a:lnTo>
                          <a:pt x="629" y="1302"/>
                        </a:lnTo>
                        <a:lnTo>
                          <a:pt x="674" y="1459"/>
                        </a:lnTo>
                        <a:lnTo>
                          <a:pt x="719" y="1617"/>
                        </a:lnTo>
                        <a:lnTo>
                          <a:pt x="763" y="1796"/>
                        </a:lnTo>
                        <a:lnTo>
                          <a:pt x="808" y="1999"/>
                        </a:lnTo>
                        <a:lnTo>
                          <a:pt x="831" y="2178"/>
                        </a:lnTo>
                        <a:lnTo>
                          <a:pt x="876" y="2403"/>
                        </a:lnTo>
                        <a:lnTo>
                          <a:pt x="921" y="2605"/>
                        </a:lnTo>
                        <a:lnTo>
                          <a:pt x="966" y="2852"/>
                        </a:lnTo>
                        <a:lnTo>
                          <a:pt x="988" y="2987"/>
                        </a:lnTo>
                        <a:lnTo>
                          <a:pt x="988" y="3076"/>
                        </a:lnTo>
                        <a:lnTo>
                          <a:pt x="1010" y="3323"/>
                        </a:lnTo>
                        <a:lnTo>
                          <a:pt x="1033" y="3593"/>
                        </a:lnTo>
                        <a:lnTo>
                          <a:pt x="1055" y="3862"/>
                        </a:lnTo>
                        <a:lnTo>
                          <a:pt x="1078" y="4132"/>
                        </a:lnTo>
                        <a:lnTo>
                          <a:pt x="1100" y="4401"/>
                        </a:lnTo>
                        <a:lnTo>
                          <a:pt x="1123" y="4693"/>
                        </a:lnTo>
                        <a:lnTo>
                          <a:pt x="1145" y="5007"/>
                        </a:lnTo>
                        <a:lnTo>
                          <a:pt x="1145" y="5299"/>
                        </a:lnTo>
                        <a:lnTo>
                          <a:pt x="1168" y="5636"/>
                        </a:lnTo>
                        <a:lnTo>
                          <a:pt x="1190" y="6287"/>
                        </a:lnTo>
                        <a:lnTo>
                          <a:pt x="1190" y="6961"/>
                        </a:lnTo>
                        <a:lnTo>
                          <a:pt x="1190" y="7073"/>
                        </a:lnTo>
                        <a:lnTo>
                          <a:pt x="1257" y="7657"/>
                        </a:lnTo>
                        <a:lnTo>
                          <a:pt x="1325" y="8398"/>
                        </a:lnTo>
                        <a:lnTo>
                          <a:pt x="1415" y="9139"/>
                        </a:lnTo>
                        <a:lnTo>
                          <a:pt x="1482" y="9903"/>
                        </a:lnTo>
                        <a:lnTo>
                          <a:pt x="1549" y="10711"/>
                        </a:lnTo>
                        <a:lnTo>
                          <a:pt x="1617" y="11519"/>
                        </a:lnTo>
                        <a:lnTo>
                          <a:pt x="1684" y="12350"/>
                        </a:lnTo>
                        <a:lnTo>
                          <a:pt x="1751" y="13204"/>
                        </a:lnTo>
                        <a:lnTo>
                          <a:pt x="1819" y="14057"/>
                        </a:lnTo>
                        <a:lnTo>
                          <a:pt x="1886" y="14933"/>
                        </a:lnTo>
                        <a:lnTo>
                          <a:pt x="1954" y="15831"/>
                        </a:lnTo>
                        <a:lnTo>
                          <a:pt x="1998" y="16729"/>
                        </a:lnTo>
                        <a:lnTo>
                          <a:pt x="2066" y="17627"/>
                        </a:lnTo>
                        <a:lnTo>
                          <a:pt x="2133" y="18525"/>
                        </a:lnTo>
                        <a:lnTo>
                          <a:pt x="2133" y="18548"/>
                        </a:lnTo>
                        <a:lnTo>
                          <a:pt x="2201" y="19469"/>
                        </a:lnTo>
                        <a:lnTo>
                          <a:pt x="2268" y="20389"/>
                        </a:lnTo>
                        <a:lnTo>
                          <a:pt x="2335" y="21332"/>
                        </a:lnTo>
                        <a:lnTo>
                          <a:pt x="2470" y="23196"/>
                        </a:lnTo>
                        <a:lnTo>
                          <a:pt x="2605" y="25037"/>
                        </a:lnTo>
                        <a:lnTo>
                          <a:pt x="2717" y="26901"/>
                        </a:lnTo>
                        <a:lnTo>
                          <a:pt x="2852" y="28720"/>
                        </a:lnTo>
                        <a:lnTo>
                          <a:pt x="2964" y="30494"/>
                        </a:lnTo>
                        <a:lnTo>
                          <a:pt x="3076" y="32223"/>
                        </a:lnTo>
                        <a:lnTo>
                          <a:pt x="3278" y="35479"/>
                        </a:lnTo>
                        <a:lnTo>
                          <a:pt x="3458" y="38398"/>
                        </a:lnTo>
                        <a:lnTo>
                          <a:pt x="3525" y="39701"/>
                        </a:lnTo>
                        <a:lnTo>
                          <a:pt x="3615" y="40891"/>
                        </a:lnTo>
                        <a:lnTo>
                          <a:pt x="3683" y="41946"/>
                        </a:lnTo>
                        <a:lnTo>
                          <a:pt x="3750" y="42844"/>
                        </a:lnTo>
                        <a:lnTo>
                          <a:pt x="3840" y="44214"/>
                        </a:lnTo>
                        <a:lnTo>
                          <a:pt x="3930" y="45606"/>
                        </a:lnTo>
                        <a:lnTo>
                          <a:pt x="4019" y="46976"/>
                        </a:lnTo>
                        <a:lnTo>
                          <a:pt x="4109" y="48368"/>
                        </a:lnTo>
                        <a:lnTo>
                          <a:pt x="4199" y="49738"/>
                        </a:lnTo>
                        <a:lnTo>
                          <a:pt x="4266" y="51130"/>
                        </a:lnTo>
                        <a:lnTo>
                          <a:pt x="4356" y="52500"/>
                        </a:lnTo>
                        <a:lnTo>
                          <a:pt x="4424" y="53892"/>
                        </a:lnTo>
                        <a:lnTo>
                          <a:pt x="4491" y="55284"/>
                        </a:lnTo>
                        <a:lnTo>
                          <a:pt x="4558" y="56654"/>
                        </a:lnTo>
                        <a:lnTo>
                          <a:pt x="4626" y="58046"/>
                        </a:lnTo>
                        <a:lnTo>
                          <a:pt x="4671" y="59439"/>
                        </a:lnTo>
                        <a:lnTo>
                          <a:pt x="4738" y="60808"/>
                        </a:lnTo>
                        <a:lnTo>
                          <a:pt x="4783" y="62201"/>
                        </a:lnTo>
                        <a:lnTo>
                          <a:pt x="4850" y="63593"/>
                        </a:lnTo>
                        <a:lnTo>
                          <a:pt x="4895" y="64985"/>
                        </a:lnTo>
                        <a:lnTo>
                          <a:pt x="4940" y="66377"/>
                        </a:lnTo>
                        <a:lnTo>
                          <a:pt x="4985" y="67747"/>
                        </a:lnTo>
                        <a:lnTo>
                          <a:pt x="5030" y="69139"/>
                        </a:lnTo>
                        <a:lnTo>
                          <a:pt x="5075" y="70531"/>
                        </a:lnTo>
                        <a:lnTo>
                          <a:pt x="5120" y="71924"/>
                        </a:lnTo>
                        <a:lnTo>
                          <a:pt x="5165" y="73316"/>
                        </a:lnTo>
                        <a:lnTo>
                          <a:pt x="5210" y="74708"/>
                        </a:lnTo>
                        <a:lnTo>
                          <a:pt x="5232" y="76100"/>
                        </a:lnTo>
                        <a:lnTo>
                          <a:pt x="5322" y="78885"/>
                        </a:lnTo>
                        <a:lnTo>
                          <a:pt x="5322" y="78930"/>
                        </a:lnTo>
                        <a:lnTo>
                          <a:pt x="5389" y="81669"/>
                        </a:lnTo>
                        <a:lnTo>
                          <a:pt x="5524" y="87238"/>
                        </a:lnTo>
                        <a:lnTo>
                          <a:pt x="5591" y="90022"/>
                        </a:lnTo>
                        <a:lnTo>
                          <a:pt x="5681" y="92829"/>
                        </a:lnTo>
                        <a:lnTo>
                          <a:pt x="5748" y="95614"/>
                        </a:lnTo>
                        <a:lnTo>
                          <a:pt x="5838" y="98398"/>
                        </a:lnTo>
                        <a:lnTo>
                          <a:pt x="5861" y="99790"/>
                        </a:lnTo>
                        <a:lnTo>
                          <a:pt x="5906" y="101183"/>
                        </a:lnTo>
                        <a:lnTo>
                          <a:pt x="5951" y="102575"/>
                        </a:lnTo>
                        <a:lnTo>
                          <a:pt x="5995" y="103967"/>
                        </a:lnTo>
                        <a:lnTo>
                          <a:pt x="6040" y="105382"/>
                        </a:lnTo>
                        <a:lnTo>
                          <a:pt x="6085" y="106774"/>
                        </a:lnTo>
                        <a:lnTo>
                          <a:pt x="6153" y="108166"/>
                        </a:lnTo>
                        <a:lnTo>
                          <a:pt x="6198" y="109558"/>
                        </a:lnTo>
                        <a:lnTo>
                          <a:pt x="6242" y="110950"/>
                        </a:lnTo>
                        <a:lnTo>
                          <a:pt x="6310" y="112343"/>
                        </a:lnTo>
                        <a:lnTo>
                          <a:pt x="6377" y="113735"/>
                        </a:lnTo>
                        <a:lnTo>
                          <a:pt x="6422" y="115150"/>
                        </a:lnTo>
                        <a:lnTo>
                          <a:pt x="6489" y="116542"/>
                        </a:lnTo>
                        <a:lnTo>
                          <a:pt x="6557" y="117934"/>
                        </a:lnTo>
                        <a:lnTo>
                          <a:pt x="6624" y="119326"/>
                        </a:lnTo>
                        <a:lnTo>
                          <a:pt x="6714" y="120719"/>
                        </a:lnTo>
                        <a:lnTo>
                          <a:pt x="6737" y="121280"/>
                        </a:lnTo>
                        <a:lnTo>
                          <a:pt x="6781" y="122111"/>
                        </a:lnTo>
                        <a:lnTo>
                          <a:pt x="6871" y="123503"/>
                        </a:lnTo>
                        <a:lnTo>
                          <a:pt x="6961" y="124895"/>
                        </a:lnTo>
                        <a:lnTo>
                          <a:pt x="7051" y="126287"/>
                        </a:lnTo>
                        <a:lnTo>
                          <a:pt x="7141" y="127680"/>
                        </a:lnTo>
                        <a:lnTo>
                          <a:pt x="7230" y="129072"/>
                        </a:lnTo>
                        <a:lnTo>
                          <a:pt x="7343" y="130464"/>
                        </a:lnTo>
                        <a:lnTo>
                          <a:pt x="7455" y="131856"/>
                        </a:lnTo>
                        <a:lnTo>
                          <a:pt x="7522" y="132979"/>
                        </a:lnTo>
                        <a:lnTo>
                          <a:pt x="7635" y="134079"/>
                        </a:lnTo>
                        <a:lnTo>
                          <a:pt x="7725" y="135202"/>
                        </a:lnTo>
                        <a:lnTo>
                          <a:pt x="7814" y="136302"/>
                        </a:lnTo>
                        <a:lnTo>
                          <a:pt x="7904" y="137425"/>
                        </a:lnTo>
                        <a:lnTo>
                          <a:pt x="8016" y="138525"/>
                        </a:lnTo>
                        <a:lnTo>
                          <a:pt x="8129" y="139648"/>
                        </a:lnTo>
                        <a:lnTo>
                          <a:pt x="8219" y="140748"/>
                        </a:lnTo>
                        <a:lnTo>
                          <a:pt x="8331" y="141871"/>
                        </a:lnTo>
                        <a:lnTo>
                          <a:pt x="8443" y="142971"/>
                        </a:lnTo>
                        <a:lnTo>
                          <a:pt x="8555" y="144094"/>
                        </a:lnTo>
                        <a:lnTo>
                          <a:pt x="8690" y="145194"/>
                        </a:lnTo>
                        <a:lnTo>
                          <a:pt x="8802" y="146295"/>
                        </a:lnTo>
                        <a:lnTo>
                          <a:pt x="8915" y="147417"/>
                        </a:lnTo>
                        <a:lnTo>
                          <a:pt x="9027" y="148518"/>
                        </a:lnTo>
                        <a:lnTo>
                          <a:pt x="9162" y="149641"/>
                        </a:lnTo>
                        <a:lnTo>
                          <a:pt x="9274" y="150741"/>
                        </a:lnTo>
                        <a:lnTo>
                          <a:pt x="9409" y="151841"/>
                        </a:lnTo>
                        <a:lnTo>
                          <a:pt x="9431" y="152111"/>
                        </a:lnTo>
                        <a:lnTo>
                          <a:pt x="9678" y="154064"/>
                        </a:lnTo>
                        <a:lnTo>
                          <a:pt x="9925" y="156287"/>
                        </a:lnTo>
                        <a:lnTo>
                          <a:pt x="10195" y="158488"/>
                        </a:lnTo>
                        <a:lnTo>
                          <a:pt x="10464" y="160711"/>
                        </a:lnTo>
                        <a:lnTo>
                          <a:pt x="10733" y="162912"/>
                        </a:lnTo>
                        <a:lnTo>
                          <a:pt x="11272" y="167335"/>
                        </a:lnTo>
                        <a:lnTo>
                          <a:pt x="11542" y="169558"/>
                        </a:lnTo>
                        <a:lnTo>
                          <a:pt x="11811" y="171759"/>
                        </a:lnTo>
                        <a:lnTo>
                          <a:pt x="12081" y="173959"/>
                        </a:lnTo>
                        <a:lnTo>
                          <a:pt x="12216" y="175082"/>
                        </a:lnTo>
                        <a:lnTo>
                          <a:pt x="12328" y="176182"/>
                        </a:lnTo>
                        <a:lnTo>
                          <a:pt x="12463" y="177283"/>
                        </a:lnTo>
                        <a:lnTo>
                          <a:pt x="12597" y="178383"/>
                        </a:lnTo>
                        <a:lnTo>
                          <a:pt x="12710" y="179483"/>
                        </a:lnTo>
                        <a:lnTo>
                          <a:pt x="12844" y="180606"/>
                        </a:lnTo>
                        <a:lnTo>
                          <a:pt x="12956" y="181706"/>
                        </a:lnTo>
                        <a:lnTo>
                          <a:pt x="13069" y="182807"/>
                        </a:lnTo>
                        <a:lnTo>
                          <a:pt x="13181" y="183907"/>
                        </a:lnTo>
                        <a:lnTo>
                          <a:pt x="13316" y="185007"/>
                        </a:lnTo>
                        <a:lnTo>
                          <a:pt x="13428" y="186130"/>
                        </a:lnTo>
                        <a:lnTo>
                          <a:pt x="13540" y="187230"/>
                        </a:lnTo>
                        <a:lnTo>
                          <a:pt x="13630" y="188331"/>
                        </a:lnTo>
                        <a:lnTo>
                          <a:pt x="13743" y="189431"/>
                        </a:lnTo>
                        <a:lnTo>
                          <a:pt x="13855" y="190531"/>
                        </a:lnTo>
                        <a:lnTo>
                          <a:pt x="13945" y="191632"/>
                        </a:lnTo>
                        <a:lnTo>
                          <a:pt x="14034" y="192754"/>
                        </a:lnTo>
                        <a:lnTo>
                          <a:pt x="14147" y="193855"/>
                        </a:lnTo>
                        <a:lnTo>
                          <a:pt x="14236" y="194955"/>
                        </a:lnTo>
                        <a:lnTo>
                          <a:pt x="14326" y="196055"/>
                        </a:lnTo>
                        <a:lnTo>
                          <a:pt x="14394" y="197156"/>
                        </a:lnTo>
                        <a:lnTo>
                          <a:pt x="14483" y="198278"/>
                        </a:lnTo>
                        <a:lnTo>
                          <a:pt x="14551" y="199379"/>
                        </a:lnTo>
                        <a:lnTo>
                          <a:pt x="14641" y="200479"/>
                        </a:lnTo>
                        <a:lnTo>
                          <a:pt x="14708" y="201579"/>
                        </a:lnTo>
                        <a:lnTo>
                          <a:pt x="14775" y="202702"/>
                        </a:lnTo>
                        <a:lnTo>
                          <a:pt x="14820" y="203353"/>
                        </a:lnTo>
                        <a:lnTo>
                          <a:pt x="14843" y="204004"/>
                        </a:lnTo>
                        <a:lnTo>
                          <a:pt x="14888" y="204656"/>
                        </a:lnTo>
                        <a:lnTo>
                          <a:pt x="14910" y="205329"/>
                        </a:lnTo>
                        <a:lnTo>
                          <a:pt x="14933" y="205980"/>
                        </a:lnTo>
                        <a:lnTo>
                          <a:pt x="14955" y="206632"/>
                        </a:lnTo>
                        <a:lnTo>
                          <a:pt x="14978" y="207283"/>
                        </a:lnTo>
                        <a:lnTo>
                          <a:pt x="15000" y="207956"/>
                        </a:lnTo>
                        <a:lnTo>
                          <a:pt x="15022" y="208608"/>
                        </a:lnTo>
                        <a:lnTo>
                          <a:pt x="15045" y="209259"/>
                        </a:lnTo>
                        <a:lnTo>
                          <a:pt x="15045" y="209932"/>
                        </a:lnTo>
                        <a:lnTo>
                          <a:pt x="15067" y="210584"/>
                        </a:lnTo>
                        <a:lnTo>
                          <a:pt x="15067" y="211235"/>
                        </a:lnTo>
                        <a:lnTo>
                          <a:pt x="15067" y="211909"/>
                        </a:lnTo>
                        <a:lnTo>
                          <a:pt x="15090" y="212560"/>
                        </a:lnTo>
                        <a:lnTo>
                          <a:pt x="15090" y="213211"/>
                        </a:lnTo>
                        <a:lnTo>
                          <a:pt x="15090" y="213885"/>
                        </a:lnTo>
                        <a:lnTo>
                          <a:pt x="15090" y="214536"/>
                        </a:lnTo>
                        <a:lnTo>
                          <a:pt x="15067" y="215187"/>
                        </a:lnTo>
                        <a:lnTo>
                          <a:pt x="15067" y="215861"/>
                        </a:lnTo>
                        <a:lnTo>
                          <a:pt x="15067" y="216512"/>
                        </a:lnTo>
                        <a:lnTo>
                          <a:pt x="15045" y="217163"/>
                        </a:lnTo>
                        <a:lnTo>
                          <a:pt x="15045" y="217837"/>
                        </a:lnTo>
                        <a:lnTo>
                          <a:pt x="15022" y="218488"/>
                        </a:lnTo>
                        <a:lnTo>
                          <a:pt x="15022" y="219139"/>
                        </a:lnTo>
                        <a:lnTo>
                          <a:pt x="15000" y="219813"/>
                        </a:lnTo>
                        <a:lnTo>
                          <a:pt x="14978" y="220464"/>
                        </a:lnTo>
                        <a:lnTo>
                          <a:pt x="14955" y="221138"/>
                        </a:lnTo>
                        <a:lnTo>
                          <a:pt x="14933" y="221789"/>
                        </a:lnTo>
                        <a:lnTo>
                          <a:pt x="14910" y="222440"/>
                        </a:lnTo>
                        <a:lnTo>
                          <a:pt x="14888" y="223114"/>
                        </a:lnTo>
                        <a:lnTo>
                          <a:pt x="14865" y="223765"/>
                        </a:lnTo>
                        <a:lnTo>
                          <a:pt x="14843" y="224439"/>
                        </a:lnTo>
                        <a:lnTo>
                          <a:pt x="14798" y="225090"/>
                        </a:lnTo>
                        <a:lnTo>
                          <a:pt x="14775" y="225741"/>
                        </a:lnTo>
                        <a:lnTo>
                          <a:pt x="14753" y="226415"/>
                        </a:lnTo>
                        <a:lnTo>
                          <a:pt x="14708" y="227066"/>
                        </a:lnTo>
                        <a:lnTo>
                          <a:pt x="14686" y="227739"/>
                        </a:lnTo>
                        <a:lnTo>
                          <a:pt x="14641" y="228390"/>
                        </a:lnTo>
                        <a:lnTo>
                          <a:pt x="14596" y="229064"/>
                        </a:lnTo>
                        <a:lnTo>
                          <a:pt x="14551" y="229715"/>
                        </a:lnTo>
                        <a:lnTo>
                          <a:pt x="14528" y="230389"/>
                        </a:lnTo>
                        <a:lnTo>
                          <a:pt x="14483" y="231040"/>
                        </a:lnTo>
                        <a:lnTo>
                          <a:pt x="14439" y="231691"/>
                        </a:lnTo>
                        <a:lnTo>
                          <a:pt x="14394" y="232365"/>
                        </a:lnTo>
                        <a:lnTo>
                          <a:pt x="14349" y="233016"/>
                        </a:lnTo>
                        <a:lnTo>
                          <a:pt x="14259" y="234341"/>
                        </a:lnTo>
                        <a:lnTo>
                          <a:pt x="14147" y="235666"/>
                        </a:lnTo>
                        <a:lnTo>
                          <a:pt x="14057" y="236991"/>
                        </a:lnTo>
                        <a:lnTo>
                          <a:pt x="13945" y="238316"/>
                        </a:lnTo>
                        <a:lnTo>
                          <a:pt x="13832" y="239640"/>
                        </a:lnTo>
                        <a:lnTo>
                          <a:pt x="13720" y="240965"/>
                        </a:lnTo>
                        <a:lnTo>
                          <a:pt x="13608" y="242290"/>
                        </a:lnTo>
                        <a:lnTo>
                          <a:pt x="13496" y="243615"/>
                        </a:lnTo>
                        <a:lnTo>
                          <a:pt x="13383" y="244940"/>
                        </a:lnTo>
                        <a:lnTo>
                          <a:pt x="13248" y="246265"/>
                        </a:lnTo>
                        <a:lnTo>
                          <a:pt x="13136" y="247590"/>
                        </a:lnTo>
                        <a:lnTo>
                          <a:pt x="13001" y="248914"/>
                        </a:lnTo>
                        <a:lnTo>
                          <a:pt x="12867" y="250239"/>
                        </a:lnTo>
                        <a:lnTo>
                          <a:pt x="12620" y="252889"/>
                        </a:lnTo>
                        <a:lnTo>
                          <a:pt x="12350" y="255539"/>
                        </a:lnTo>
                        <a:lnTo>
                          <a:pt x="12103" y="258211"/>
                        </a:lnTo>
                        <a:lnTo>
                          <a:pt x="11834" y="260861"/>
                        </a:lnTo>
                        <a:lnTo>
                          <a:pt x="11721" y="262185"/>
                        </a:lnTo>
                        <a:lnTo>
                          <a:pt x="11587" y="263510"/>
                        </a:lnTo>
                        <a:lnTo>
                          <a:pt x="11452" y="264835"/>
                        </a:lnTo>
                        <a:lnTo>
                          <a:pt x="11340" y="266160"/>
                        </a:lnTo>
                        <a:lnTo>
                          <a:pt x="11205" y="267485"/>
                        </a:lnTo>
                        <a:lnTo>
                          <a:pt x="11093" y="268810"/>
                        </a:lnTo>
                        <a:lnTo>
                          <a:pt x="10980" y="270157"/>
                        </a:lnTo>
                        <a:lnTo>
                          <a:pt x="10868" y="271482"/>
                        </a:lnTo>
                        <a:lnTo>
                          <a:pt x="10756" y="272807"/>
                        </a:lnTo>
                        <a:lnTo>
                          <a:pt x="10644" y="274132"/>
                        </a:lnTo>
                        <a:lnTo>
                          <a:pt x="10531" y="275456"/>
                        </a:lnTo>
                        <a:lnTo>
                          <a:pt x="10442" y="276781"/>
                        </a:lnTo>
                        <a:lnTo>
                          <a:pt x="10352" y="278106"/>
                        </a:lnTo>
                        <a:lnTo>
                          <a:pt x="10262" y="279431"/>
                        </a:lnTo>
                        <a:lnTo>
                          <a:pt x="10217" y="280105"/>
                        </a:lnTo>
                        <a:lnTo>
                          <a:pt x="10172" y="280778"/>
                        </a:lnTo>
                        <a:lnTo>
                          <a:pt x="10127" y="281429"/>
                        </a:lnTo>
                        <a:lnTo>
                          <a:pt x="10082" y="282103"/>
                        </a:lnTo>
                        <a:lnTo>
                          <a:pt x="10037" y="282754"/>
                        </a:lnTo>
                        <a:lnTo>
                          <a:pt x="10015" y="283428"/>
                        </a:lnTo>
                        <a:lnTo>
                          <a:pt x="9970" y="284079"/>
                        </a:lnTo>
                        <a:lnTo>
                          <a:pt x="9925" y="284753"/>
                        </a:lnTo>
                        <a:lnTo>
                          <a:pt x="9903" y="285426"/>
                        </a:lnTo>
                        <a:lnTo>
                          <a:pt x="9858" y="286078"/>
                        </a:lnTo>
                        <a:lnTo>
                          <a:pt x="9835" y="286751"/>
                        </a:lnTo>
                        <a:lnTo>
                          <a:pt x="9813" y="287402"/>
                        </a:lnTo>
                        <a:lnTo>
                          <a:pt x="9723" y="289042"/>
                        </a:lnTo>
                        <a:lnTo>
                          <a:pt x="9656" y="290658"/>
                        </a:lnTo>
                        <a:lnTo>
                          <a:pt x="9588" y="292275"/>
                        </a:lnTo>
                        <a:lnTo>
                          <a:pt x="9543" y="293892"/>
                        </a:lnTo>
                        <a:lnTo>
                          <a:pt x="9476" y="295531"/>
                        </a:lnTo>
                        <a:lnTo>
                          <a:pt x="9409" y="297148"/>
                        </a:lnTo>
                        <a:lnTo>
                          <a:pt x="9341" y="298765"/>
                        </a:lnTo>
                        <a:lnTo>
                          <a:pt x="9296" y="300404"/>
                        </a:lnTo>
                        <a:lnTo>
                          <a:pt x="9251" y="302021"/>
                        </a:lnTo>
                        <a:lnTo>
                          <a:pt x="9184" y="303637"/>
                        </a:lnTo>
                        <a:lnTo>
                          <a:pt x="9139" y="305254"/>
                        </a:lnTo>
                        <a:lnTo>
                          <a:pt x="9072" y="306893"/>
                        </a:lnTo>
                        <a:lnTo>
                          <a:pt x="9027" y="308510"/>
                        </a:lnTo>
                        <a:lnTo>
                          <a:pt x="8982" y="310127"/>
                        </a:lnTo>
                        <a:lnTo>
                          <a:pt x="8892" y="313383"/>
                        </a:lnTo>
                        <a:lnTo>
                          <a:pt x="8802" y="316617"/>
                        </a:lnTo>
                        <a:lnTo>
                          <a:pt x="8713" y="319873"/>
                        </a:lnTo>
                        <a:lnTo>
                          <a:pt x="8623" y="323128"/>
                        </a:lnTo>
                        <a:lnTo>
                          <a:pt x="8533" y="326362"/>
                        </a:lnTo>
                        <a:lnTo>
                          <a:pt x="8465" y="329618"/>
                        </a:lnTo>
                        <a:lnTo>
                          <a:pt x="8376" y="332852"/>
                        </a:lnTo>
                        <a:lnTo>
                          <a:pt x="8219" y="339341"/>
                        </a:lnTo>
                        <a:lnTo>
                          <a:pt x="8151" y="342597"/>
                        </a:lnTo>
                        <a:lnTo>
                          <a:pt x="8084" y="344663"/>
                        </a:lnTo>
                        <a:lnTo>
                          <a:pt x="8061" y="345831"/>
                        </a:lnTo>
                        <a:lnTo>
                          <a:pt x="7972" y="349087"/>
                        </a:lnTo>
                        <a:lnTo>
                          <a:pt x="7904" y="352320"/>
                        </a:lnTo>
                        <a:lnTo>
                          <a:pt x="7814" y="355554"/>
                        </a:lnTo>
                        <a:lnTo>
                          <a:pt x="7725" y="358810"/>
                        </a:lnTo>
                        <a:lnTo>
                          <a:pt x="7612" y="362043"/>
                        </a:lnTo>
                        <a:lnTo>
                          <a:pt x="7567" y="363660"/>
                        </a:lnTo>
                        <a:lnTo>
                          <a:pt x="7522" y="365299"/>
                        </a:lnTo>
                        <a:lnTo>
                          <a:pt x="7477" y="366916"/>
                        </a:lnTo>
                        <a:lnTo>
                          <a:pt x="7410" y="368533"/>
                        </a:lnTo>
                        <a:lnTo>
                          <a:pt x="7365" y="370149"/>
                        </a:lnTo>
                        <a:lnTo>
                          <a:pt x="7298" y="371766"/>
                        </a:lnTo>
                        <a:lnTo>
                          <a:pt x="7253" y="373383"/>
                        </a:lnTo>
                        <a:lnTo>
                          <a:pt x="7186" y="375022"/>
                        </a:lnTo>
                        <a:lnTo>
                          <a:pt x="7118" y="376639"/>
                        </a:lnTo>
                        <a:lnTo>
                          <a:pt x="7073" y="378256"/>
                        </a:lnTo>
                        <a:lnTo>
                          <a:pt x="7006" y="379872"/>
                        </a:lnTo>
                        <a:lnTo>
                          <a:pt x="6939" y="381489"/>
                        </a:lnTo>
                        <a:lnTo>
                          <a:pt x="6871" y="383106"/>
                        </a:lnTo>
                        <a:lnTo>
                          <a:pt x="6804" y="384723"/>
                        </a:lnTo>
                        <a:lnTo>
                          <a:pt x="6714" y="386340"/>
                        </a:lnTo>
                        <a:lnTo>
                          <a:pt x="6647" y="387979"/>
                        </a:lnTo>
                        <a:lnTo>
                          <a:pt x="6579" y="389596"/>
                        </a:lnTo>
                        <a:lnTo>
                          <a:pt x="6489" y="391212"/>
                        </a:lnTo>
                        <a:lnTo>
                          <a:pt x="6445" y="391931"/>
                        </a:lnTo>
                        <a:lnTo>
                          <a:pt x="6422" y="392649"/>
                        </a:lnTo>
                        <a:lnTo>
                          <a:pt x="6377" y="393368"/>
                        </a:lnTo>
                        <a:lnTo>
                          <a:pt x="6355" y="394109"/>
                        </a:lnTo>
                        <a:lnTo>
                          <a:pt x="6332" y="394828"/>
                        </a:lnTo>
                        <a:lnTo>
                          <a:pt x="6310" y="395546"/>
                        </a:lnTo>
                        <a:lnTo>
                          <a:pt x="6265" y="396265"/>
                        </a:lnTo>
                        <a:lnTo>
                          <a:pt x="6242" y="397006"/>
                        </a:lnTo>
                        <a:lnTo>
                          <a:pt x="6220" y="397724"/>
                        </a:lnTo>
                        <a:lnTo>
                          <a:pt x="6220" y="398443"/>
                        </a:lnTo>
                        <a:lnTo>
                          <a:pt x="6198" y="399161"/>
                        </a:lnTo>
                        <a:lnTo>
                          <a:pt x="6175" y="399880"/>
                        </a:lnTo>
                        <a:lnTo>
                          <a:pt x="6153" y="400621"/>
                        </a:lnTo>
                        <a:lnTo>
                          <a:pt x="6130" y="401340"/>
                        </a:lnTo>
                        <a:lnTo>
                          <a:pt x="6130" y="402058"/>
                        </a:lnTo>
                        <a:lnTo>
                          <a:pt x="6108" y="402777"/>
                        </a:lnTo>
                        <a:lnTo>
                          <a:pt x="6108" y="403495"/>
                        </a:lnTo>
                        <a:lnTo>
                          <a:pt x="6108" y="404214"/>
                        </a:lnTo>
                        <a:lnTo>
                          <a:pt x="6085" y="404932"/>
                        </a:lnTo>
                        <a:lnTo>
                          <a:pt x="6085" y="405651"/>
                        </a:lnTo>
                        <a:lnTo>
                          <a:pt x="6085" y="406392"/>
                        </a:lnTo>
                        <a:lnTo>
                          <a:pt x="6085" y="407110"/>
                        </a:lnTo>
                        <a:lnTo>
                          <a:pt x="6085" y="407829"/>
                        </a:lnTo>
                        <a:lnTo>
                          <a:pt x="6085" y="408548"/>
                        </a:lnTo>
                        <a:lnTo>
                          <a:pt x="6085" y="409266"/>
                        </a:lnTo>
                        <a:lnTo>
                          <a:pt x="6085" y="409985"/>
                        </a:lnTo>
                        <a:lnTo>
                          <a:pt x="6085" y="410703"/>
                        </a:lnTo>
                        <a:lnTo>
                          <a:pt x="6108" y="411422"/>
                        </a:lnTo>
                        <a:lnTo>
                          <a:pt x="6108" y="412140"/>
                        </a:lnTo>
                        <a:lnTo>
                          <a:pt x="6108" y="412859"/>
                        </a:lnTo>
                        <a:lnTo>
                          <a:pt x="6130" y="413578"/>
                        </a:lnTo>
                        <a:lnTo>
                          <a:pt x="6130" y="414296"/>
                        </a:lnTo>
                        <a:lnTo>
                          <a:pt x="6153" y="415015"/>
                        </a:lnTo>
                        <a:lnTo>
                          <a:pt x="6175" y="415733"/>
                        </a:lnTo>
                        <a:lnTo>
                          <a:pt x="6175" y="416452"/>
                        </a:lnTo>
                        <a:lnTo>
                          <a:pt x="6198" y="417170"/>
                        </a:lnTo>
                        <a:lnTo>
                          <a:pt x="6220" y="417889"/>
                        </a:lnTo>
                        <a:lnTo>
                          <a:pt x="6242" y="418607"/>
                        </a:lnTo>
                        <a:lnTo>
                          <a:pt x="6265" y="419326"/>
                        </a:lnTo>
                        <a:lnTo>
                          <a:pt x="6287" y="420045"/>
                        </a:lnTo>
                        <a:lnTo>
                          <a:pt x="6310" y="420763"/>
                        </a:lnTo>
                        <a:lnTo>
                          <a:pt x="6332" y="421482"/>
                        </a:lnTo>
                        <a:lnTo>
                          <a:pt x="6355" y="422200"/>
                        </a:lnTo>
                        <a:lnTo>
                          <a:pt x="6400" y="422919"/>
                        </a:lnTo>
                        <a:lnTo>
                          <a:pt x="6422" y="423637"/>
                        </a:lnTo>
                        <a:lnTo>
                          <a:pt x="6445" y="424356"/>
                        </a:lnTo>
                        <a:lnTo>
                          <a:pt x="6489" y="425075"/>
                        </a:lnTo>
                        <a:lnTo>
                          <a:pt x="6512" y="425793"/>
                        </a:lnTo>
                        <a:lnTo>
                          <a:pt x="6557" y="426512"/>
                        </a:lnTo>
                        <a:lnTo>
                          <a:pt x="6579" y="427208"/>
                        </a:lnTo>
                        <a:lnTo>
                          <a:pt x="6624" y="427926"/>
                        </a:lnTo>
                        <a:lnTo>
                          <a:pt x="6647" y="428645"/>
                        </a:lnTo>
                        <a:lnTo>
                          <a:pt x="6692" y="429363"/>
                        </a:lnTo>
                        <a:lnTo>
                          <a:pt x="6737" y="430082"/>
                        </a:lnTo>
                        <a:lnTo>
                          <a:pt x="6781" y="430801"/>
                        </a:lnTo>
                        <a:lnTo>
                          <a:pt x="6826" y="431519"/>
                        </a:lnTo>
                        <a:lnTo>
                          <a:pt x="6871" y="432238"/>
                        </a:lnTo>
                        <a:lnTo>
                          <a:pt x="6916" y="432956"/>
                        </a:lnTo>
                        <a:lnTo>
                          <a:pt x="7006" y="434371"/>
                        </a:lnTo>
                        <a:lnTo>
                          <a:pt x="7096" y="435808"/>
                        </a:lnTo>
                        <a:lnTo>
                          <a:pt x="7208" y="437245"/>
                        </a:lnTo>
                        <a:lnTo>
                          <a:pt x="7298" y="438660"/>
                        </a:lnTo>
                        <a:lnTo>
                          <a:pt x="7410" y="440097"/>
                        </a:lnTo>
                        <a:lnTo>
                          <a:pt x="7522" y="441512"/>
                        </a:lnTo>
                        <a:lnTo>
                          <a:pt x="7657" y="442949"/>
                        </a:lnTo>
                        <a:lnTo>
                          <a:pt x="7769" y="444386"/>
                        </a:lnTo>
                        <a:lnTo>
                          <a:pt x="7904" y="445801"/>
                        </a:lnTo>
                        <a:lnTo>
                          <a:pt x="8039" y="447238"/>
                        </a:lnTo>
                        <a:lnTo>
                          <a:pt x="8151" y="448652"/>
                        </a:lnTo>
                        <a:lnTo>
                          <a:pt x="8308" y="450090"/>
                        </a:lnTo>
                        <a:lnTo>
                          <a:pt x="8443" y="451504"/>
                        </a:lnTo>
                        <a:lnTo>
                          <a:pt x="8578" y="452919"/>
                        </a:lnTo>
                        <a:lnTo>
                          <a:pt x="8735" y="454356"/>
                        </a:lnTo>
                        <a:lnTo>
                          <a:pt x="8892" y="455771"/>
                        </a:lnTo>
                        <a:lnTo>
                          <a:pt x="9027" y="457208"/>
                        </a:lnTo>
                        <a:lnTo>
                          <a:pt x="9184" y="458622"/>
                        </a:lnTo>
                        <a:lnTo>
                          <a:pt x="9364" y="460037"/>
                        </a:lnTo>
                        <a:lnTo>
                          <a:pt x="9521" y="461474"/>
                        </a:lnTo>
                        <a:lnTo>
                          <a:pt x="9678" y="462889"/>
                        </a:lnTo>
                        <a:lnTo>
                          <a:pt x="9858" y="464304"/>
                        </a:lnTo>
                        <a:lnTo>
                          <a:pt x="10015" y="465741"/>
                        </a:lnTo>
                        <a:lnTo>
                          <a:pt x="10195" y="467155"/>
                        </a:lnTo>
                        <a:lnTo>
                          <a:pt x="10374" y="468570"/>
                        </a:lnTo>
                        <a:lnTo>
                          <a:pt x="10554" y="469985"/>
                        </a:lnTo>
                        <a:lnTo>
                          <a:pt x="10733" y="471422"/>
                        </a:lnTo>
                        <a:lnTo>
                          <a:pt x="10936" y="472837"/>
                        </a:lnTo>
                        <a:lnTo>
                          <a:pt x="11115" y="474251"/>
                        </a:lnTo>
                        <a:lnTo>
                          <a:pt x="11295" y="475666"/>
                        </a:lnTo>
                        <a:lnTo>
                          <a:pt x="11497" y="477103"/>
                        </a:lnTo>
                        <a:lnTo>
                          <a:pt x="11699" y="478518"/>
                        </a:lnTo>
                        <a:lnTo>
                          <a:pt x="11879" y="479932"/>
                        </a:lnTo>
                        <a:lnTo>
                          <a:pt x="12081" y="481347"/>
                        </a:lnTo>
                        <a:lnTo>
                          <a:pt x="12283" y="482762"/>
                        </a:lnTo>
                        <a:lnTo>
                          <a:pt x="12485" y="484199"/>
                        </a:lnTo>
                        <a:lnTo>
                          <a:pt x="12687" y="485613"/>
                        </a:lnTo>
                        <a:lnTo>
                          <a:pt x="12889" y="487028"/>
                        </a:lnTo>
                        <a:lnTo>
                          <a:pt x="13091" y="488443"/>
                        </a:lnTo>
                        <a:lnTo>
                          <a:pt x="13316" y="489857"/>
                        </a:lnTo>
                        <a:lnTo>
                          <a:pt x="13518" y="491272"/>
                        </a:lnTo>
                        <a:lnTo>
                          <a:pt x="13720" y="492687"/>
                        </a:lnTo>
                        <a:lnTo>
                          <a:pt x="13945" y="494101"/>
                        </a:lnTo>
                        <a:lnTo>
                          <a:pt x="14147" y="495516"/>
                        </a:lnTo>
                        <a:lnTo>
                          <a:pt x="14371" y="496953"/>
                        </a:lnTo>
                        <a:lnTo>
                          <a:pt x="14798" y="499783"/>
                        </a:lnTo>
                        <a:lnTo>
                          <a:pt x="15224" y="502612"/>
                        </a:lnTo>
                        <a:lnTo>
                          <a:pt x="15674" y="505441"/>
                        </a:lnTo>
                        <a:lnTo>
                          <a:pt x="16100" y="508271"/>
                        </a:lnTo>
                        <a:lnTo>
                          <a:pt x="16549" y="511100"/>
                        </a:lnTo>
                        <a:lnTo>
                          <a:pt x="17448" y="516759"/>
                        </a:lnTo>
                        <a:lnTo>
                          <a:pt x="18323" y="522440"/>
                        </a:lnTo>
                        <a:lnTo>
                          <a:pt x="18772" y="525269"/>
                        </a:lnTo>
                        <a:lnTo>
                          <a:pt x="19199" y="528098"/>
                        </a:lnTo>
                        <a:lnTo>
                          <a:pt x="19648" y="530928"/>
                        </a:lnTo>
                        <a:lnTo>
                          <a:pt x="20075" y="533757"/>
                        </a:lnTo>
                        <a:lnTo>
                          <a:pt x="20502" y="536609"/>
                        </a:lnTo>
                        <a:lnTo>
                          <a:pt x="20704" y="538024"/>
                        </a:lnTo>
                        <a:lnTo>
                          <a:pt x="20928" y="539438"/>
                        </a:lnTo>
                        <a:lnTo>
                          <a:pt x="21130" y="540853"/>
                        </a:lnTo>
                        <a:lnTo>
                          <a:pt x="21332" y="542268"/>
                        </a:lnTo>
                        <a:lnTo>
                          <a:pt x="21557" y="543682"/>
                        </a:lnTo>
                        <a:lnTo>
                          <a:pt x="21759" y="545097"/>
                        </a:lnTo>
                        <a:lnTo>
                          <a:pt x="21961" y="546512"/>
                        </a:lnTo>
                        <a:lnTo>
                          <a:pt x="22163" y="547949"/>
                        </a:lnTo>
                        <a:lnTo>
                          <a:pt x="22365" y="549363"/>
                        </a:lnTo>
                        <a:lnTo>
                          <a:pt x="22567" y="550778"/>
                        </a:lnTo>
                        <a:lnTo>
                          <a:pt x="22769" y="552193"/>
                        </a:lnTo>
                        <a:lnTo>
                          <a:pt x="22949" y="553607"/>
                        </a:lnTo>
                        <a:lnTo>
                          <a:pt x="23151" y="555045"/>
                        </a:lnTo>
                        <a:lnTo>
                          <a:pt x="23331" y="556459"/>
                        </a:lnTo>
                        <a:lnTo>
                          <a:pt x="23533" y="557874"/>
                        </a:lnTo>
                        <a:lnTo>
                          <a:pt x="23713" y="559289"/>
                        </a:lnTo>
                        <a:lnTo>
                          <a:pt x="23892" y="560726"/>
                        </a:lnTo>
                        <a:lnTo>
                          <a:pt x="24072" y="562140"/>
                        </a:lnTo>
                        <a:lnTo>
                          <a:pt x="24251" y="563555"/>
                        </a:lnTo>
                        <a:lnTo>
                          <a:pt x="24431" y="564970"/>
                        </a:lnTo>
                        <a:lnTo>
                          <a:pt x="24611" y="566407"/>
                        </a:lnTo>
                        <a:lnTo>
                          <a:pt x="24790" y="567821"/>
                        </a:lnTo>
                        <a:lnTo>
                          <a:pt x="24948" y="569236"/>
                        </a:lnTo>
                        <a:lnTo>
                          <a:pt x="25127" y="570673"/>
                        </a:lnTo>
                        <a:lnTo>
                          <a:pt x="25284" y="572088"/>
                        </a:lnTo>
                        <a:lnTo>
                          <a:pt x="25442" y="573503"/>
                        </a:lnTo>
                        <a:lnTo>
                          <a:pt x="25868" y="577297"/>
                        </a:lnTo>
                        <a:lnTo>
                          <a:pt x="26295" y="581070"/>
                        </a:lnTo>
                        <a:lnTo>
                          <a:pt x="26721" y="584842"/>
                        </a:lnTo>
                        <a:lnTo>
                          <a:pt x="27148" y="588637"/>
                        </a:lnTo>
                        <a:lnTo>
                          <a:pt x="27575" y="592432"/>
                        </a:lnTo>
                        <a:lnTo>
                          <a:pt x="28001" y="596205"/>
                        </a:lnTo>
                        <a:lnTo>
                          <a:pt x="28451" y="600000"/>
                        </a:lnTo>
                        <a:lnTo>
                          <a:pt x="28900" y="603795"/>
                        </a:lnTo>
                        <a:lnTo>
                          <a:pt x="29326" y="607589"/>
                        </a:lnTo>
                        <a:lnTo>
                          <a:pt x="29775" y="611384"/>
                        </a:lnTo>
                        <a:lnTo>
                          <a:pt x="30180" y="614887"/>
                        </a:lnTo>
                        <a:lnTo>
                          <a:pt x="30651" y="618997"/>
                        </a:lnTo>
                        <a:lnTo>
                          <a:pt x="31549" y="626609"/>
                        </a:lnTo>
                        <a:lnTo>
                          <a:pt x="32447" y="634221"/>
                        </a:lnTo>
                        <a:lnTo>
                          <a:pt x="33323" y="641833"/>
                        </a:lnTo>
                        <a:lnTo>
                          <a:pt x="33772" y="645651"/>
                        </a:lnTo>
                        <a:lnTo>
                          <a:pt x="34222" y="649468"/>
                        </a:lnTo>
                        <a:lnTo>
                          <a:pt x="34648" y="653285"/>
                        </a:lnTo>
                        <a:lnTo>
                          <a:pt x="35097" y="657080"/>
                        </a:lnTo>
                        <a:lnTo>
                          <a:pt x="35524" y="660898"/>
                        </a:lnTo>
                        <a:lnTo>
                          <a:pt x="35973" y="664715"/>
                        </a:lnTo>
                        <a:lnTo>
                          <a:pt x="36400" y="668532"/>
                        </a:lnTo>
                        <a:lnTo>
                          <a:pt x="36826" y="672372"/>
                        </a:lnTo>
                        <a:lnTo>
                          <a:pt x="37253" y="676190"/>
                        </a:lnTo>
                        <a:lnTo>
                          <a:pt x="37680" y="680007"/>
                        </a:lnTo>
                        <a:lnTo>
                          <a:pt x="38084" y="683824"/>
                        </a:lnTo>
                        <a:lnTo>
                          <a:pt x="38510" y="687642"/>
                        </a:lnTo>
                        <a:lnTo>
                          <a:pt x="38915" y="691459"/>
                        </a:lnTo>
                        <a:lnTo>
                          <a:pt x="39319" y="695299"/>
                        </a:lnTo>
                        <a:lnTo>
                          <a:pt x="39521" y="697208"/>
                        </a:lnTo>
                        <a:lnTo>
                          <a:pt x="39723" y="699116"/>
                        </a:lnTo>
                        <a:lnTo>
                          <a:pt x="39925" y="701025"/>
                        </a:lnTo>
                        <a:lnTo>
                          <a:pt x="40127" y="702934"/>
                        </a:lnTo>
                        <a:lnTo>
                          <a:pt x="40307" y="704842"/>
                        </a:lnTo>
                        <a:lnTo>
                          <a:pt x="40509" y="706751"/>
                        </a:lnTo>
                        <a:lnTo>
                          <a:pt x="40711" y="708660"/>
                        </a:lnTo>
                        <a:lnTo>
                          <a:pt x="40891" y="710591"/>
                        </a:lnTo>
                        <a:lnTo>
                          <a:pt x="41093" y="712500"/>
                        </a:lnTo>
                        <a:lnTo>
                          <a:pt x="41272" y="714408"/>
                        </a:lnTo>
                        <a:lnTo>
                          <a:pt x="41474" y="716317"/>
                        </a:lnTo>
                        <a:lnTo>
                          <a:pt x="41654" y="718226"/>
                        </a:lnTo>
                        <a:lnTo>
                          <a:pt x="41834" y="720134"/>
                        </a:lnTo>
                        <a:lnTo>
                          <a:pt x="42036" y="722043"/>
                        </a:lnTo>
                        <a:lnTo>
                          <a:pt x="42216" y="723952"/>
                        </a:lnTo>
                        <a:lnTo>
                          <a:pt x="42395" y="725860"/>
                        </a:lnTo>
                        <a:lnTo>
                          <a:pt x="42575" y="727769"/>
                        </a:lnTo>
                        <a:lnTo>
                          <a:pt x="42754" y="729700"/>
                        </a:lnTo>
                        <a:lnTo>
                          <a:pt x="42912" y="731609"/>
                        </a:lnTo>
                        <a:lnTo>
                          <a:pt x="43091" y="733517"/>
                        </a:lnTo>
                        <a:lnTo>
                          <a:pt x="43271" y="735426"/>
                        </a:lnTo>
                        <a:lnTo>
                          <a:pt x="43428" y="737335"/>
                        </a:lnTo>
                        <a:lnTo>
                          <a:pt x="43608" y="739243"/>
                        </a:lnTo>
                        <a:lnTo>
                          <a:pt x="43765" y="741152"/>
                        </a:lnTo>
                        <a:lnTo>
                          <a:pt x="43945" y="743061"/>
                        </a:lnTo>
                        <a:lnTo>
                          <a:pt x="44102" y="744970"/>
                        </a:lnTo>
                        <a:lnTo>
                          <a:pt x="44259" y="746878"/>
                        </a:lnTo>
                        <a:lnTo>
                          <a:pt x="44416" y="748787"/>
                        </a:lnTo>
                        <a:lnTo>
                          <a:pt x="44573" y="750696"/>
                        </a:lnTo>
                        <a:lnTo>
                          <a:pt x="44730" y="752604"/>
                        </a:lnTo>
                        <a:lnTo>
                          <a:pt x="44888" y="754513"/>
                        </a:lnTo>
                        <a:lnTo>
                          <a:pt x="45022" y="756422"/>
                        </a:lnTo>
                        <a:lnTo>
                          <a:pt x="45180" y="758330"/>
                        </a:lnTo>
                        <a:lnTo>
                          <a:pt x="45314" y="760239"/>
                        </a:lnTo>
                        <a:lnTo>
                          <a:pt x="45472" y="762148"/>
                        </a:lnTo>
                        <a:lnTo>
                          <a:pt x="45606" y="764056"/>
                        </a:lnTo>
                        <a:lnTo>
                          <a:pt x="45741" y="765943"/>
                        </a:lnTo>
                        <a:lnTo>
                          <a:pt x="45876" y="767851"/>
                        </a:lnTo>
                        <a:lnTo>
                          <a:pt x="46010" y="769760"/>
                        </a:lnTo>
                        <a:lnTo>
                          <a:pt x="46145" y="771669"/>
                        </a:lnTo>
                        <a:lnTo>
                          <a:pt x="46280" y="773577"/>
                        </a:lnTo>
                        <a:lnTo>
                          <a:pt x="46415" y="775486"/>
                        </a:lnTo>
                        <a:lnTo>
                          <a:pt x="46527" y="777372"/>
                        </a:lnTo>
                        <a:lnTo>
                          <a:pt x="46662" y="779281"/>
                        </a:lnTo>
                        <a:lnTo>
                          <a:pt x="46774" y="781190"/>
                        </a:lnTo>
                        <a:lnTo>
                          <a:pt x="46886" y="783098"/>
                        </a:lnTo>
                        <a:lnTo>
                          <a:pt x="46998" y="784985"/>
                        </a:lnTo>
                        <a:lnTo>
                          <a:pt x="47111" y="786893"/>
                        </a:lnTo>
                        <a:lnTo>
                          <a:pt x="47223" y="788802"/>
                        </a:lnTo>
                        <a:lnTo>
                          <a:pt x="47335" y="790711"/>
                        </a:lnTo>
                        <a:lnTo>
                          <a:pt x="47425" y="792597"/>
                        </a:lnTo>
                        <a:lnTo>
                          <a:pt x="47537" y="794505"/>
                        </a:lnTo>
                        <a:lnTo>
                          <a:pt x="47627" y="796392"/>
                        </a:lnTo>
                        <a:lnTo>
                          <a:pt x="47717" y="798300"/>
                        </a:lnTo>
                        <a:lnTo>
                          <a:pt x="47829" y="800209"/>
                        </a:lnTo>
                        <a:lnTo>
                          <a:pt x="47919" y="802095"/>
                        </a:lnTo>
                        <a:lnTo>
                          <a:pt x="47987" y="804004"/>
                        </a:lnTo>
                        <a:lnTo>
                          <a:pt x="48076" y="805890"/>
                        </a:lnTo>
                        <a:lnTo>
                          <a:pt x="48166" y="807799"/>
                        </a:lnTo>
                        <a:lnTo>
                          <a:pt x="48233" y="809685"/>
                        </a:lnTo>
                        <a:lnTo>
                          <a:pt x="48301" y="811594"/>
                        </a:lnTo>
                        <a:lnTo>
                          <a:pt x="48391" y="813480"/>
                        </a:lnTo>
                        <a:lnTo>
                          <a:pt x="48458" y="815366"/>
                        </a:lnTo>
                        <a:lnTo>
                          <a:pt x="48503" y="817275"/>
                        </a:lnTo>
                        <a:lnTo>
                          <a:pt x="48570" y="819004"/>
                        </a:lnTo>
                        <a:lnTo>
                          <a:pt x="48638" y="820733"/>
                        </a:lnTo>
                        <a:lnTo>
                          <a:pt x="48705" y="822462"/>
                        </a:lnTo>
                        <a:lnTo>
                          <a:pt x="48750" y="824191"/>
                        </a:lnTo>
                        <a:lnTo>
                          <a:pt x="48817" y="825943"/>
                        </a:lnTo>
                        <a:lnTo>
                          <a:pt x="48885" y="827672"/>
                        </a:lnTo>
                        <a:lnTo>
                          <a:pt x="49019" y="831175"/>
                        </a:lnTo>
                        <a:lnTo>
                          <a:pt x="49177" y="834678"/>
                        </a:lnTo>
                        <a:lnTo>
                          <a:pt x="49311" y="838203"/>
                        </a:lnTo>
                        <a:lnTo>
                          <a:pt x="49446" y="841728"/>
                        </a:lnTo>
                        <a:lnTo>
                          <a:pt x="49603" y="845254"/>
                        </a:lnTo>
                        <a:lnTo>
                          <a:pt x="49738" y="848779"/>
                        </a:lnTo>
                        <a:lnTo>
                          <a:pt x="49873" y="852327"/>
                        </a:lnTo>
                        <a:lnTo>
                          <a:pt x="49940" y="854101"/>
                        </a:lnTo>
                        <a:lnTo>
                          <a:pt x="50007" y="855875"/>
                        </a:lnTo>
                        <a:lnTo>
                          <a:pt x="50052" y="857672"/>
                        </a:lnTo>
                        <a:lnTo>
                          <a:pt x="50120" y="859446"/>
                        </a:lnTo>
                        <a:lnTo>
                          <a:pt x="50187" y="861219"/>
                        </a:lnTo>
                        <a:lnTo>
                          <a:pt x="50232" y="862993"/>
                        </a:lnTo>
                        <a:lnTo>
                          <a:pt x="50299" y="864790"/>
                        </a:lnTo>
                        <a:lnTo>
                          <a:pt x="50344" y="866564"/>
                        </a:lnTo>
                        <a:lnTo>
                          <a:pt x="50412" y="868338"/>
                        </a:lnTo>
                        <a:lnTo>
                          <a:pt x="50457" y="870134"/>
                        </a:lnTo>
                        <a:lnTo>
                          <a:pt x="50501" y="871908"/>
                        </a:lnTo>
                        <a:lnTo>
                          <a:pt x="50546" y="873682"/>
                        </a:lnTo>
                        <a:lnTo>
                          <a:pt x="50569" y="875478"/>
                        </a:lnTo>
                        <a:lnTo>
                          <a:pt x="50614" y="877252"/>
                        </a:lnTo>
                        <a:lnTo>
                          <a:pt x="50636" y="879026"/>
                        </a:lnTo>
                        <a:lnTo>
                          <a:pt x="50681" y="880800"/>
                        </a:lnTo>
                        <a:lnTo>
                          <a:pt x="50703" y="882597"/>
                        </a:lnTo>
                        <a:lnTo>
                          <a:pt x="50726" y="884371"/>
                        </a:lnTo>
                        <a:lnTo>
                          <a:pt x="50748" y="886145"/>
                        </a:lnTo>
                        <a:lnTo>
                          <a:pt x="50748" y="887919"/>
                        </a:lnTo>
                        <a:lnTo>
                          <a:pt x="50748" y="888817"/>
                        </a:lnTo>
                        <a:lnTo>
                          <a:pt x="50771" y="889692"/>
                        </a:lnTo>
                        <a:lnTo>
                          <a:pt x="50771" y="890591"/>
                        </a:lnTo>
                        <a:lnTo>
                          <a:pt x="50771" y="891466"/>
                        </a:lnTo>
                        <a:lnTo>
                          <a:pt x="50771" y="892365"/>
                        </a:lnTo>
                        <a:lnTo>
                          <a:pt x="50771" y="893240"/>
                        </a:lnTo>
                        <a:lnTo>
                          <a:pt x="50771" y="894139"/>
                        </a:lnTo>
                        <a:lnTo>
                          <a:pt x="50748" y="895014"/>
                        </a:lnTo>
                        <a:lnTo>
                          <a:pt x="50748" y="895913"/>
                        </a:lnTo>
                        <a:lnTo>
                          <a:pt x="50748" y="896788"/>
                        </a:lnTo>
                        <a:lnTo>
                          <a:pt x="50748" y="897664"/>
                        </a:lnTo>
                        <a:lnTo>
                          <a:pt x="50726" y="898562"/>
                        </a:lnTo>
                        <a:lnTo>
                          <a:pt x="50726" y="899438"/>
                        </a:lnTo>
                        <a:lnTo>
                          <a:pt x="50703" y="900314"/>
                        </a:lnTo>
                        <a:lnTo>
                          <a:pt x="50703" y="901212"/>
                        </a:lnTo>
                        <a:lnTo>
                          <a:pt x="50681" y="902088"/>
                        </a:lnTo>
                        <a:lnTo>
                          <a:pt x="50659" y="902963"/>
                        </a:lnTo>
                        <a:lnTo>
                          <a:pt x="50636" y="903862"/>
                        </a:lnTo>
                        <a:lnTo>
                          <a:pt x="50636" y="904737"/>
                        </a:lnTo>
                        <a:lnTo>
                          <a:pt x="50614" y="905613"/>
                        </a:lnTo>
                        <a:lnTo>
                          <a:pt x="50591" y="906489"/>
                        </a:lnTo>
                        <a:lnTo>
                          <a:pt x="50569" y="907365"/>
                        </a:lnTo>
                        <a:lnTo>
                          <a:pt x="50546" y="908263"/>
                        </a:lnTo>
                        <a:lnTo>
                          <a:pt x="50501" y="909139"/>
                        </a:lnTo>
                        <a:lnTo>
                          <a:pt x="50479" y="910014"/>
                        </a:lnTo>
                        <a:lnTo>
                          <a:pt x="50457" y="910890"/>
                        </a:lnTo>
                        <a:lnTo>
                          <a:pt x="50434" y="911766"/>
                        </a:lnTo>
                        <a:lnTo>
                          <a:pt x="50389" y="912642"/>
                        </a:lnTo>
                        <a:lnTo>
                          <a:pt x="50367" y="913517"/>
                        </a:lnTo>
                        <a:lnTo>
                          <a:pt x="50322" y="914393"/>
                        </a:lnTo>
                        <a:lnTo>
                          <a:pt x="50277" y="915246"/>
                        </a:lnTo>
                        <a:lnTo>
                          <a:pt x="50232" y="916122"/>
                        </a:lnTo>
                        <a:lnTo>
                          <a:pt x="50210" y="916998"/>
                        </a:lnTo>
                        <a:lnTo>
                          <a:pt x="50165" y="917874"/>
                        </a:lnTo>
                        <a:lnTo>
                          <a:pt x="50120" y="918749"/>
                        </a:lnTo>
                        <a:lnTo>
                          <a:pt x="50075" y="919603"/>
                        </a:lnTo>
                        <a:lnTo>
                          <a:pt x="50007" y="920478"/>
                        </a:lnTo>
                        <a:lnTo>
                          <a:pt x="49963" y="921354"/>
                        </a:lnTo>
                        <a:lnTo>
                          <a:pt x="49918" y="922207"/>
                        </a:lnTo>
                        <a:lnTo>
                          <a:pt x="49850" y="923083"/>
                        </a:lnTo>
                        <a:lnTo>
                          <a:pt x="49805" y="923936"/>
                        </a:lnTo>
                        <a:lnTo>
                          <a:pt x="49738" y="924812"/>
                        </a:lnTo>
                        <a:lnTo>
                          <a:pt x="49671" y="925666"/>
                        </a:lnTo>
                        <a:lnTo>
                          <a:pt x="49626" y="926541"/>
                        </a:lnTo>
                        <a:lnTo>
                          <a:pt x="49558" y="927395"/>
                        </a:lnTo>
                        <a:lnTo>
                          <a:pt x="49491" y="928248"/>
                        </a:lnTo>
                        <a:lnTo>
                          <a:pt x="49424" y="929124"/>
                        </a:lnTo>
                        <a:lnTo>
                          <a:pt x="49356" y="929977"/>
                        </a:lnTo>
                        <a:lnTo>
                          <a:pt x="49289" y="930763"/>
                        </a:lnTo>
                        <a:lnTo>
                          <a:pt x="49244" y="931324"/>
                        </a:lnTo>
                        <a:lnTo>
                          <a:pt x="49177" y="932020"/>
                        </a:lnTo>
                        <a:lnTo>
                          <a:pt x="49109" y="932829"/>
                        </a:lnTo>
                        <a:lnTo>
                          <a:pt x="49019" y="933727"/>
                        </a:lnTo>
                        <a:lnTo>
                          <a:pt x="48930" y="934692"/>
                        </a:lnTo>
                        <a:lnTo>
                          <a:pt x="48817" y="935748"/>
                        </a:lnTo>
                        <a:lnTo>
                          <a:pt x="48705" y="936871"/>
                        </a:lnTo>
                        <a:lnTo>
                          <a:pt x="48593" y="938038"/>
                        </a:lnTo>
                        <a:lnTo>
                          <a:pt x="48458" y="939273"/>
                        </a:lnTo>
                        <a:lnTo>
                          <a:pt x="48323" y="940531"/>
                        </a:lnTo>
                        <a:lnTo>
                          <a:pt x="48256" y="941182"/>
                        </a:lnTo>
                        <a:lnTo>
                          <a:pt x="48166" y="941811"/>
                        </a:lnTo>
                        <a:lnTo>
                          <a:pt x="48099" y="942484"/>
                        </a:lnTo>
                        <a:lnTo>
                          <a:pt x="48031" y="943136"/>
                        </a:lnTo>
                        <a:lnTo>
                          <a:pt x="47942" y="943787"/>
                        </a:lnTo>
                        <a:lnTo>
                          <a:pt x="47874" y="944460"/>
                        </a:lnTo>
                        <a:lnTo>
                          <a:pt x="47784" y="945112"/>
                        </a:lnTo>
                        <a:lnTo>
                          <a:pt x="47695" y="945763"/>
                        </a:lnTo>
                        <a:lnTo>
                          <a:pt x="47605" y="946436"/>
                        </a:lnTo>
                        <a:lnTo>
                          <a:pt x="47537" y="947088"/>
                        </a:lnTo>
                        <a:lnTo>
                          <a:pt x="47448" y="947739"/>
                        </a:lnTo>
                        <a:lnTo>
                          <a:pt x="47358" y="948368"/>
                        </a:lnTo>
                        <a:lnTo>
                          <a:pt x="47268" y="949019"/>
                        </a:lnTo>
                        <a:lnTo>
                          <a:pt x="47156" y="949648"/>
                        </a:lnTo>
                        <a:lnTo>
                          <a:pt x="47066" y="950254"/>
                        </a:lnTo>
                        <a:lnTo>
                          <a:pt x="46976" y="950883"/>
                        </a:lnTo>
                        <a:lnTo>
                          <a:pt x="46886" y="951466"/>
                        </a:lnTo>
                        <a:lnTo>
                          <a:pt x="46796" y="952050"/>
                        </a:lnTo>
                        <a:lnTo>
                          <a:pt x="46684" y="952612"/>
                        </a:lnTo>
                        <a:lnTo>
                          <a:pt x="46594" y="953173"/>
                        </a:lnTo>
                        <a:lnTo>
                          <a:pt x="46482" y="953712"/>
                        </a:lnTo>
                        <a:lnTo>
                          <a:pt x="46392" y="954228"/>
                        </a:lnTo>
                        <a:lnTo>
                          <a:pt x="46347" y="954475"/>
                        </a:lnTo>
                        <a:lnTo>
                          <a:pt x="46280" y="954722"/>
                        </a:lnTo>
                        <a:lnTo>
                          <a:pt x="46235" y="954969"/>
                        </a:lnTo>
                        <a:lnTo>
                          <a:pt x="46212" y="955127"/>
                        </a:lnTo>
                        <a:lnTo>
                          <a:pt x="46190" y="955194"/>
                        </a:lnTo>
                        <a:lnTo>
                          <a:pt x="46145" y="955441"/>
                        </a:lnTo>
                        <a:lnTo>
                          <a:pt x="46078" y="955665"/>
                        </a:lnTo>
                        <a:lnTo>
                          <a:pt x="46033" y="955868"/>
                        </a:lnTo>
                        <a:lnTo>
                          <a:pt x="45988" y="956092"/>
                        </a:lnTo>
                        <a:lnTo>
                          <a:pt x="45943" y="956294"/>
                        </a:lnTo>
                        <a:lnTo>
                          <a:pt x="45876" y="956496"/>
                        </a:lnTo>
                        <a:lnTo>
                          <a:pt x="45831" y="956698"/>
                        </a:lnTo>
                        <a:lnTo>
                          <a:pt x="45786" y="956878"/>
                        </a:lnTo>
                        <a:lnTo>
                          <a:pt x="45741" y="957058"/>
                        </a:lnTo>
                        <a:lnTo>
                          <a:pt x="45674" y="957215"/>
                        </a:lnTo>
                        <a:lnTo>
                          <a:pt x="45629" y="957395"/>
                        </a:lnTo>
                        <a:lnTo>
                          <a:pt x="45584" y="957529"/>
                        </a:lnTo>
                        <a:lnTo>
                          <a:pt x="45539" y="957686"/>
                        </a:lnTo>
                        <a:lnTo>
                          <a:pt x="45494" y="957821"/>
                        </a:lnTo>
                        <a:lnTo>
                          <a:pt x="45449" y="957956"/>
                        </a:lnTo>
                        <a:lnTo>
                          <a:pt x="45404" y="958068"/>
                        </a:lnTo>
                        <a:lnTo>
                          <a:pt x="45359" y="958180"/>
                        </a:lnTo>
                        <a:lnTo>
                          <a:pt x="45314" y="958270"/>
                        </a:lnTo>
                        <a:lnTo>
                          <a:pt x="45269" y="958360"/>
                        </a:lnTo>
                        <a:lnTo>
                          <a:pt x="45224" y="958428"/>
                        </a:lnTo>
                        <a:lnTo>
                          <a:pt x="45202" y="958495"/>
                        </a:lnTo>
                        <a:lnTo>
                          <a:pt x="45157" y="958562"/>
                        </a:lnTo>
                        <a:lnTo>
                          <a:pt x="45157" y="958562"/>
                        </a:lnTo>
                        <a:lnTo>
                          <a:pt x="45157" y="958585"/>
                        </a:lnTo>
                        <a:lnTo>
                          <a:pt x="45135" y="958585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12" y="958630"/>
                        </a:lnTo>
                        <a:lnTo>
                          <a:pt x="45135" y="958607"/>
                        </a:lnTo>
                        <a:lnTo>
                          <a:pt x="45112" y="958630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607"/>
                        </a:lnTo>
                        <a:lnTo>
                          <a:pt x="45135" y="958585"/>
                        </a:lnTo>
                        <a:lnTo>
                          <a:pt x="45157" y="958585"/>
                        </a:lnTo>
                        <a:lnTo>
                          <a:pt x="45180" y="958562"/>
                        </a:lnTo>
                        <a:lnTo>
                          <a:pt x="45202" y="958540"/>
                        </a:lnTo>
                        <a:lnTo>
                          <a:pt x="45224" y="958517"/>
                        </a:lnTo>
                        <a:lnTo>
                          <a:pt x="45269" y="958495"/>
                        </a:lnTo>
                        <a:lnTo>
                          <a:pt x="45314" y="958472"/>
                        </a:lnTo>
                        <a:lnTo>
                          <a:pt x="45359" y="958428"/>
                        </a:lnTo>
                        <a:lnTo>
                          <a:pt x="45427" y="958405"/>
                        </a:lnTo>
                        <a:lnTo>
                          <a:pt x="45494" y="958383"/>
                        </a:lnTo>
                        <a:lnTo>
                          <a:pt x="45584" y="958360"/>
                        </a:lnTo>
                        <a:lnTo>
                          <a:pt x="45674" y="958338"/>
                        </a:lnTo>
                        <a:lnTo>
                          <a:pt x="45763" y="958338"/>
                        </a:lnTo>
                        <a:lnTo>
                          <a:pt x="44416" y="959820"/>
                        </a:lnTo>
                        <a:lnTo>
                          <a:pt x="44416" y="959820"/>
                        </a:lnTo>
                        <a:lnTo>
                          <a:pt x="45876" y="961167"/>
                        </a:lnTo>
                        <a:lnTo>
                          <a:pt x="45965" y="961167"/>
                        </a:lnTo>
                        <a:lnTo>
                          <a:pt x="46123" y="961144"/>
                        </a:lnTo>
                        <a:lnTo>
                          <a:pt x="46257" y="961100"/>
                        </a:lnTo>
                        <a:lnTo>
                          <a:pt x="46392" y="961055"/>
                        </a:lnTo>
                        <a:lnTo>
                          <a:pt x="46527" y="961010"/>
                        </a:lnTo>
                        <a:lnTo>
                          <a:pt x="46639" y="960965"/>
                        </a:lnTo>
                        <a:lnTo>
                          <a:pt x="46729" y="960898"/>
                        </a:lnTo>
                        <a:lnTo>
                          <a:pt x="46841" y="960830"/>
                        </a:lnTo>
                        <a:lnTo>
                          <a:pt x="46931" y="960785"/>
                        </a:lnTo>
                        <a:lnTo>
                          <a:pt x="46998" y="960718"/>
                        </a:lnTo>
                        <a:lnTo>
                          <a:pt x="47088" y="960628"/>
                        </a:lnTo>
                        <a:lnTo>
                          <a:pt x="47156" y="960561"/>
                        </a:lnTo>
                        <a:lnTo>
                          <a:pt x="47223" y="960493"/>
                        </a:lnTo>
                        <a:lnTo>
                          <a:pt x="47290" y="960426"/>
                        </a:lnTo>
                        <a:lnTo>
                          <a:pt x="47335" y="960359"/>
                        </a:lnTo>
                        <a:lnTo>
                          <a:pt x="47403" y="960291"/>
                        </a:lnTo>
                        <a:lnTo>
                          <a:pt x="47448" y="960224"/>
                        </a:lnTo>
                        <a:lnTo>
                          <a:pt x="47492" y="960156"/>
                        </a:lnTo>
                        <a:lnTo>
                          <a:pt x="47537" y="960089"/>
                        </a:lnTo>
                        <a:lnTo>
                          <a:pt x="47582" y="960022"/>
                        </a:lnTo>
                        <a:lnTo>
                          <a:pt x="47672" y="959865"/>
                        </a:lnTo>
                        <a:lnTo>
                          <a:pt x="47740" y="959730"/>
                        </a:lnTo>
                        <a:lnTo>
                          <a:pt x="47807" y="959573"/>
                        </a:lnTo>
                        <a:lnTo>
                          <a:pt x="47897" y="959438"/>
                        </a:lnTo>
                        <a:lnTo>
                          <a:pt x="47964" y="959281"/>
                        </a:lnTo>
                        <a:lnTo>
                          <a:pt x="48031" y="959101"/>
                        </a:lnTo>
                        <a:lnTo>
                          <a:pt x="48076" y="958944"/>
                        </a:lnTo>
                        <a:lnTo>
                          <a:pt x="48144" y="958764"/>
                        </a:lnTo>
                        <a:lnTo>
                          <a:pt x="48211" y="958585"/>
                        </a:lnTo>
                        <a:lnTo>
                          <a:pt x="48278" y="958405"/>
                        </a:lnTo>
                        <a:lnTo>
                          <a:pt x="48323" y="958225"/>
                        </a:lnTo>
                        <a:lnTo>
                          <a:pt x="48391" y="958023"/>
                        </a:lnTo>
                        <a:lnTo>
                          <a:pt x="48436" y="957821"/>
                        </a:lnTo>
                        <a:lnTo>
                          <a:pt x="48503" y="957619"/>
                        </a:lnTo>
                        <a:lnTo>
                          <a:pt x="48570" y="957417"/>
                        </a:lnTo>
                        <a:lnTo>
                          <a:pt x="48615" y="957193"/>
                        </a:lnTo>
                        <a:lnTo>
                          <a:pt x="48683" y="956990"/>
                        </a:lnTo>
                        <a:lnTo>
                          <a:pt x="48727" y="956766"/>
                        </a:lnTo>
                        <a:lnTo>
                          <a:pt x="48795" y="956519"/>
                        </a:lnTo>
                        <a:lnTo>
                          <a:pt x="48840" y="956294"/>
                        </a:lnTo>
                        <a:lnTo>
                          <a:pt x="48885" y="956047"/>
                        </a:lnTo>
                        <a:lnTo>
                          <a:pt x="48952" y="955800"/>
                        </a:lnTo>
                        <a:lnTo>
                          <a:pt x="48975" y="955710"/>
                        </a:lnTo>
                        <a:lnTo>
                          <a:pt x="48997" y="955553"/>
                        </a:lnTo>
                        <a:lnTo>
                          <a:pt x="49064" y="955306"/>
                        </a:lnTo>
                        <a:lnTo>
                          <a:pt x="49109" y="955037"/>
                        </a:lnTo>
                        <a:lnTo>
                          <a:pt x="49154" y="954767"/>
                        </a:lnTo>
                        <a:lnTo>
                          <a:pt x="49266" y="954228"/>
                        </a:lnTo>
                        <a:lnTo>
                          <a:pt x="49379" y="953689"/>
                        </a:lnTo>
                        <a:lnTo>
                          <a:pt x="49468" y="953106"/>
                        </a:lnTo>
                        <a:lnTo>
                          <a:pt x="49581" y="952522"/>
                        </a:lnTo>
                        <a:lnTo>
                          <a:pt x="49671" y="951915"/>
                        </a:lnTo>
                        <a:lnTo>
                          <a:pt x="49760" y="951309"/>
                        </a:lnTo>
                        <a:lnTo>
                          <a:pt x="49873" y="950703"/>
                        </a:lnTo>
                        <a:lnTo>
                          <a:pt x="49963" y="950052"/>
                        </a:lnTo>
                        <a:lnTo>
                          <a:pt x="50052" y="949423"/>
                        </a:lnTo>
                        <a:lnTo>
                          <a:pt x="50142" y="948772"/>
                        </a:lnTo>
                        <a:lnTo>
                          <a:pt x="50232" y="948121"/>
                        </a:lnTo>
                        <a:lnTo>
                          <a:pt x="50322" y="947469"/>
                        </a:lnTo>
                        <a:lnTo>
                          <a:pt x="50412" y="946796"/>
                        </a:lnTo>
                        <a:lnTo>
                          <a:pt x="50501" y="946145"/>
                        </a:lnTo>
                        <a:lnTo>
                          <a:pt x="50591" y="945471"/>
                        </a:lnTo>
                        <a:lnTo>
                          <a:pt x="50681" y="944797"/>
                        </a:lnTo>
                        <a:lnTo>
                          <a:pt x="50748" y="944124"/>
                        </a:lnTo>
                        <a:lnTo>
                          <a:pt x="50838" y="943472"/>
                        </a:lnTo>
                        <a:lnTo>
                          <a:pt x="50906" y="942799"/>
                        </a:lnTo>
                        <a:lnTo>
                          <a:pt x="50995" y="942148"/>
                        </a:lnTo>
                        <a:lnTo>
                          <a:pt x="51063" y="941496"/>
                        </a:lnTo>
                        <a:lnTo>
                          <a:pt x="51130" y="940845"/>
                        </a:lnTo>
                        <a:lnTo>
                          <a:pt x="51265" y="939565"/>
                        </a:lnTo>
                        <a:lnTo>
                          <a:pt x="51400" y="938330"/>
                        </a:lnTo>
                        <a:lnTo>
                          <a:pt x="51512" y="937162"/>
                        </a:lnTo>
                        <a:lnTo>
                          <a:pt x="51624" y="936017"/>
                        </a:lnTo>
                        <a:lnTo>
                          <a:pt x="51736" y="934962"/>
                        </a:lnTo>
                        <a:lnTo>
                          <a:pt x="51826" y="933974"/>
                        </a:lnTo>
                        <a:lnTo>
                          <a:pt x="51916" y="933076"/>
                        </a:lnTo>
                        <a:lnTo>
                          <a:pt x="51983" y="932290"/>
                        </a:lnTo>
                        <a:lnTo>
                          <a:pt x="52051" y="931594"/>
                        </a:lnTo>
                        <a:lnTo>
                          <a:pt x="52096" y="931010"/>
                        </a:lnTo>
                        <a:lnTo>
                          <a:pt x="52163" y="930201"/>
                        </a:lnTo>
                        <a:lnTo>
                          <a:pt x="52231" y="929348"/>
                        </a:lnTo>
                        <a:lnTo>
                          <a:pt x="52298" y="928472"/>
                        </a:lnTo>
                        <a:lnTo>
                          <a:pt x="52388" y="927619"/>
                        </a:lnTo>
                        <a:lnTo>
                          <a:pt x="52433" y="926743"/>
                        </a:lnTo>
                        <a:lnTo>
                          <a:pt x="52500" y="925868"/>
                        </a:lnTo>
                        <a:lnTo>
                          <a:pt x="52567" y="924992"/>
                        </a:lnTo>
                        <a:lnTo>
                          <a:pt x="52635" y="924139"/>
                        </a:lnTo>
                        <a:lnTo>
                          <a:pt x="52680" y="923263"/>
                        </a:lnTo>
                        <a:lnTo>
                          <a:pt x="52724" y="922387"/>
                        </a:lnTo>
                        <a:lnTo>
                          <a:pt x="52792" y="921511"/>
                        </a:lnTo>
                        <a:lnTo>
                          <a:pt x="52837" y="920636"/>
                        </a:lnTo>
                        <a:lnTo>
                          <a:pt x="52882" y="919760"/>
                        </a:lnTo>
                        <a:lnTo>
                          <a:pt x="52927" y="918884"/>
                        </a:lnTo>
                        <a:lnTo>
                          <a:pt x="52994" y="918008"/>
                        </a:lnTo>
                        <a:lnTo>
                          <a:pt x="53016" y="917133"/>
                        </a:lnTo>
                        <a:lnTo>
                          <a:pt x="53061" y="916257"/>
                        </a:lnTo>
                        <a:lnTo>
                          <a:pt x="53106" y="915381"/>
                        </a:lnTo>
                        <a:lnTo>
                          <a:pt x="53151" y="914505"/>
                        </a:lnTo>
                        <a:lnTo>
                          <a:pt x="53174" y="913630"/>
                        </a:lnTo>
                        <a:lnTo>
                          <a:pt x="53218" y="912754"/>
                        </a:lnTo>
                        <a:lnTo>
                          <a:pt x="53241" y="911856"/>
                        </a:lnTo>
                        <a:lnTo>
                          <a:pt x="53286" y="910980"/>
                        </a:lnTo>
                        <a:lnTo>
                          <a:pt x="53308" y="910104"/>
                        </a:lnTo>
                        <a:lnTo>
                          <a:pt x="53331" y="909206"/>
                        </a:lnTo>
                        <a:lnTo>
                          <a:pt x="53376" y="908330"/>
                        </a:lnTo>
                        <a:lnTo>
                          <a:pt x="53398" y="907454"/>
                        </a:lnTo>
                        <a:lnTo>
                          <a:pt x="53421" y="906556"/>
                        </a:lnTo>
                        <a:lnTo>
                          <a:pt x="53443" y="905681"/>
                        </a:lnTo>
                        <a:lnTo>
                          <a:pt x="53466" y="904805"/>
                        </a:lnTo>
                        <a:lnTo>
                          <a:pt x="53488" y="903907"/>
                        </a:lnTo>
                        <a:lnTo>
                          <a:pt x="53488" y="903031"/>
                        </a:lnTo>
                        <a:lnTo>
                          <a:pt x="53510" y="902133"/>
                        </a:lnTo>
                        <a:lnTo>
                          <a:pt x="53533" y="901257"/>
                        </a:lnTo>
                        <a:lnTo>
                          <a:pt x="53533" y="900359"/>
                        </a:lnTo>
                        <a:lnTo>
                          <a:pt x="53555" y="899483"/>
                        </a:lnTo>
                        <a:lnTo>
                          <a:pt x="53555" y="898585"/>
                        </a:lnTo>
                        <a:lnTo>
                          <a:pt x="53578" y="897709"/>
                        </a:lnTo>
                        <a:lnTo>
                          <a:pt x="53578" y="896811"/>
                        </a:lnTo>
                        <a:lnTo>
                          <a:pt x="53578" y="895913"/>
                        </a:lnTo>
                        <a:lnTo>
                          <a:pt x="53600" y="895037"/>
                        </a:lnTo>
                        <a:lnTo>
                          <a:pt x="53600" y="894139"/>
                        </a:lnTo>
                        <a:lnTo>
                          <a:pt x="53600" y="893263"/>
                        </a:lnTo>
                        <a:lnTo>
                          <a:pt x="53600" y="892365"/>
                        </a:lnTo>
                        <a:lnTo>
                          <a:pt x="53600" y="891466"/>
                        </a:lnTo>
                        <a:lnTo>
                          <a:pt x="53600" y="890591"/>
                        </a:lnTo>
                        <a:lnTo>
                          <a:pt x="53600" y="889692"/>
                        </a:lnTo>
                        <a:lnTo>
                          <a:pt x="53600" y="888794"/>
                        </a:lnTo>
                        <a:lnTo>
                          <a:pt x="53578" y="887896"/>
                        </a:lnTo>
                        <a:lnTo>
                          <a:pt x="53578" y="886122"/>
                        </a:lnTo>
                        <a:lnTo>
                          <a:pt x="53555" y="884326"/>
                        </a:lnTo>
                        <a:lnTo>
                          <a:pt x="53533" y="882552"/>
                        </a:lnTo>
                        <a:lnTo>
                          <a:pt x="53510" y="880755"/>
                        </a:lnTo>
                        <a:lnTo>
                          <a:pt x="53488" y="878981"/>
                        </a:lnTo>
                        <a:lnTo>
                          <a:pt x="53443" y="877185"/>
                        </a:lnTo>
                        <a:lnTo>
                          <a:pt x="53421" y="875411"/>
                        </a:lnTo>
                        <a:lnTo>
                          <a:pt x="53376" y="873615"/>
                        </a:lnTo>
                        <a:lnTo>
                          <a:pt x="53331" y="871841"/>
                        </a:lnTo>
                        <a:lnTo>
                          <a:pt x="53286" y="870044"/>
                        </a:lnTo>
                        <a:lnTo>
                          <a:pt x="53241" y="868270"/>
                        </a:lnTo>
                        <a:lnTo>
                          <a:pt x="53196" y="866474"/>
                        </a:lnTo>
                        <a:lnTo>
                          <a:pt x="53129" y="864700"/>
                        </a:lnTo>
                        <a:lnTo>
                          <a:pt x="53084" y="862904"/>
                        </a:lnTo>
                        <a:lnTo>
                          <a:pt x="53016" y="861130"/>
                        </a:lnTo>
                        <a:lnTo>
                          <a:pt x="52971" y="859356"/>
                        </a:lnTo>
                        <a:lnTo>
                          <a:pt x="52904" y="857559"/>
                        </a:lnTo>
                        <a:lnTo>
                          <a:pt x="52837" y="855785"/>
                        </a:lnTo>
                        <a:lnTo>
                          <a:pt x="52769" y="854011"/>
                        </a:lnTo>
                        <a:lnTo>
                          <a:pt x="52702" y="852237"/>
                        </a:lnTo>
                        <a:lnTo>
                          <a:pt x="52567" y="848690"/>
                        </a:lnTo>
                        <a:lnTo>
                          <a:pt x="52433" y="845142"/>
                        </a:lnTo>
                        <a:lnTo>
                          <a:pt x="52298" y="841594"/>
                        </a:lnTo>
                        <a:lnTo>
                          <a:pt x="52141" y="838068"/>
                        </a:lnTo>
                        <a:lnTo>
                          <a:pt x="52006" y="834565"/>
                        </a:lnTo>
                        <a:lnTo>
                          <a:pt x="51871" y="831062"/>
                        </a:lnTo>
                        <a:lnTo>
                          <a:pt x="51736" y="827559"/>
                        </a:lnTo>
                        <a:lnTo>
                          <a:pt x="51669" y="825830"/>
                        </a:lnTo>
                        <a:lnTo>
                          <a:pt x="51602" y="824079"/>
                        </a:lnTo>
                        <a:lnTo>
                          <a:pt x="51534" y="822350"/>
                        </a:lnTo>
                        <a:lnTo>
                          <a:pt x="51467" y="820621"/>
                        </a:lnTo>
                        <a:lnTo>
                          <a:pt x="51422" y="818892"/>
                        </a:lnTo>
                        <a:lnTo>
                          <a:pt x="51355" y="817163"/>
                        </a:lnTo>
                        <a:lnTo>
                          <a:pt x="51287" y="815276"/>
                        </a:lnTo>
                        <a:lnTo>
                          <a:pt x="51220" y="813368"/>
                        </a:lnTo>
                        <a:lnTo>
                          <a:pt x="51153" y="811482"/>
                        </a:lnTo>
                        <a:lnTo>
                          <a:pt x="51085" y="809573"/>
                        </a:lnTo>
                        <a:lnTo>
                          <a:pt x="50995" y="807664"/>
                        </a:lnTo>
                        <a:lnTo>
                          <a:pt x="50928" y="805778"/>
                        </a:lnTo>
                        <a:lnTo>
                          <a:pt x="50838" y="803869"/>
                        </a:lnTo>
                        <a:lnTo>
                          <a:pt x="50748" y="801961"/>
                        </a:lnTo>
                        <a:lnTo>
                          <a:pt x="50659" y="800074"/>
                        </a:lnTo>
                        <a:lnTo>
                          <a:pt x="50569" y="798166"/>
                        </a:lnTo>
                        <a:lnTo>
                          <a:pt x="50479" y="796257"/>
                        </a:lnTo>
                        <a:lnTo>
                          <a:pt x="50389" y="794348"/>
                        </a:lnTo>
                        <a:lnTo>
                          <a:pt x="50277" y="792440"/>
                        </a:lnTo>
                        <a:lnTo>
                          <a:pt x="50165" y="790553"/>
                        </a:lnTo>
                        <a:lnTo>
                          <a:pt x="50075" y="788645"/>
                        </a:lnTo>
                        <a:lnTo>
                          <a:pt x="49963" y="786736"/>
                        </a:lnTo>
                        <a:lnTo>
                          <a:pt x="49850" y="784827"/>
                        </a:lnTo>
                        <a:lnTo>
                          <a:pt x="49738" y="782919"/>
                        </a:lnTo>
                        <a:lnTo>
                          <a:pt x="49626" y="781010"/>
                        </a:lnTo>
                        <a:lnTo>
                          <a:pt x="49491" y="779101"/>
                        </a:lnTo>
                        <a:lnTo>
                          <a:pt x="49379" y="777193"/>
                        </a:lnTo>
                        <a:lnTo>
                          <a:pt x="49244" y="775284"/>
                        </a:lnTo>
                        <a:lnTo>
                          <a:pt x="49132" y="773375"/>
                        </a:lnTo>
                        <a:lnTo>
                          <a:pt x="48997" y="771467"/>
                        </a:lnTo>
                        <a:lnTo>
                          <a:pt x="48862" y="769558"/>
                        </a:lnTo>
                        <a:lnTo>
                          <a:pt x="48727" y="767649"/>
                        </a:lnTo>
                        <a:lnTo>
                          <a:pt x="48593" y="765741"/>
                        </a:lnTo>
                        <a:lnTo>
                          <a:pt x="48458" y="763832"/>
                        </a:lnTo>
                        <a:lnTo>
                          <a:pt x="48301" y="761923"/>
                        </a:lnTo>
                        <a:lnTo>
                          <a:pt x="48166" y="760014"/>
                        </a:lnTo>
                        <a:lnTo>
                          <a:pt x="48031" y="758106"/>
                        </a:lnTo>
                        <a:lnTo>
                          <a:pt x="47874" y="756197"/>
                        </a:lnTo>
                        <a:lnTo>
                          <a:pt x="47717" y="754288"/>
                        </a:lnTo>
                        <a:lnTo>
                          <a:pt x="47582" y="752380"/>
                        </a:lnTo>
                        <a:lnTo>
                          <a:pt x="47425" y="750471"/>
                        </a:lnTo>
                        <a:lnTo>
                          <a:pt x="47268" y="748540"/>
                        </a:lnTo>
                        <a:lnTo>
                          <a:pt x="47111" y="746631"/>
                        </a:lnTo>
                        <a:lnTo>
                          <a:pt x="46931" y="744722"/>
                        </a:lnTo>
                        <a:lnTo>
                          <a:pt x="46774" y="742814"/>
                        </a:lnTo>
                        <a:lnTo>
                          <a:pt x="46617" y="740905"/>
                        </a:lnTo>
                        <a:lnTo>
                          <a:pt x="46460" y="738996"/>
                        </a:lnTo>
                        <a:lnTo>
                          <a:pt x="46280" y="737088"/>
                        </a:lnTo>
                        <a:lnTo>
                          <a:pt x="46100" y="735157"/>
                        </a:lnTo>
                        <a:lnTo>
                          <a:pt x="45943" y="733248"/>
                        </a:lnTo>
                        <a:lnTo>
                          <a:pt x="45763" y="731339"/>
                        </a:lnTo>
                        <a:lnTo>
                          <a:pt x="45584" y="729431"/>
                        </a:lnTo>
                        <a:lnTo>
                          <a:pt x="45404" y="727522"/>
                        </a:lnTo>
                        <a:lnTo>
                          <a:pt x="45224" y="725591"/>
                        </a:lnTo>
                        <a:lnTo>
                          <a:pt x="45045" y="723682"/>
                        </a:lnTo>
                        <a:lnTo>
                          <a:pt x="44865" y="721773"/>
                        </a:lnTo>
                        <a:lnTo>
                          <a:pt x="44686" y="719865"/>
                        </a:lnTo>
                        <a:lnTo>
                          <a:pt x="44506" y="717956"/>
                        </a:lnTo>
                        <a:lnTo>
                          <a:pt x="44326" y="716025"/>
                        </a:lnTo>
                        <a:lnTo>
                          <a:pt x="44124" y="714116"/>
                        </a:lnTo>
                        <a:lnTo>
                          <a:pt x="43945" y="712208"/>
                        </a:lnTo>
                        <a:lnTo>
                          <a:pt x="43742" y="710299"/>
                        </a:lnTo>
                        <a:lnTo>
                          <a:pt x="43563" y="708390"/>
                        </a:lnTo>
                        <a:lnTo>
                          <a:pt x="43361" y="706459"/>
                        </a:lnTo>
                        <a:lnTo>
                          <a:pt x="43159" y="704550"/>
                        </a:lnTo>
                        <a:lnTo>
                          <a:pt x="42957" y="702642"/>
                        </a:lnTo>
                        <a:lnTo>
                          <a:pt x="42777" y="700733"/>
                        </a:lnTo>
                        <a:lnTo>
                          <a:pt x="42575" y="698824"/>
                        </a:lnTo>
                        <a:lnTo>
                          <a:pt x="42373" y="696893"/>
                        </a:lnTo>
                        <a:lnTo>
                          <a:pt x="42171" y="694985"/>
                        </a:lnTo>
                        <a:lnTo>
                          <a:pt x="41766" y="691167"/>
                        </a:lnTo>
                        <a:lnTo>
                          <a:pt x="41362" y="687350"/>
                        </a:lnTo>
                        <a:lnTo>
                          <a:pt x="40936" y="683510"/>
                        </a:lnTo>
                        <a:lnTo>
                          <a:pt x="40509" y="679693"/>
                        </a:lnTo>
                        <a:lnTo>
                          <a:pt x="40105" y="675875"/>
                        </a:lnTo>
                        <a:lnTo>
                          <a:pt x="39678" y="672035"/>
                        </a:lnTo>
                        <a:lnTo>
                          <a:pt x="39251" y="668218"/>
                        </a:lnTo>
                        <a:lnTo>
                          <a:pt x="38802" y="664401"/>
                        </a:lnTo>
                        <a:lnTo>
                          <a:pt x="38376" y="660583"/>
                        </a:lnTo>
                        <a:lnTo>
                          <a:pt x="37949" y="656766"/>
                        </a:lnTo>
                        <a:lnTo>
                          <a:pt x="37500" y="652949"/>
                        </a:lnTo>
                        <a:lnTo>
                          <a:pt x="37073" y="649131"/>
                        </a:lnTo>
                        <a:lnTo>
                          <a:pt x="36624" y="645314"/>
                        </a:lnTo>
                        <a:lnTo>
                          <a:pt x="36175" y="641497"/>
                        </a:lnTo>
                        <a:lnTo>
                          <a:pt x="35299" y="633884"/>
                        </a:lnTo>
                        <a:lnTo>
                          <a:pt x="34401" y="626272"/>
                        </a:lnTo>
                        <a:lnTo>
                          <a:pt x="33525" y="618660"/>
                        </a:lnTo>
                        <a:lnTo>
                          <a:pt x="33031" y="614550"/>
                        </a:lnTo>
                        <a:lnTo>
                          <a:pt x="32627" y="611047"/>
                        </a:lnTo>
                        <a:lnTo>
                          <a:pt x="32178" y="607253"/>
                        </a:lnTo>
                        <a:lnTo>
                          <a:pt x="31751" y="603458"/>
                        </a:lnTo>
                        <a:lnTo>
                          <a:pt x="31302" y="599663"/>
                        </a:lnTo>
                        <a:lnTo>
                          <a:pt x="30876" y="595890"/>
                        </a:lnTo>
                        <a:lnTo>
                          <a:pt x="30427" y="592095"/>
                        </a:lnTo>
                        <a:lnTo>
                          <a:pt x="30000" y="588300"/>
                        </a:lnTo>
                        <a:lnTo>
                          <a:pt x="29573" y="584528"/>
                        </a:lnTo>
                        <a:lnTo>
                          <a:pt x="29147" y="580756"/>
                        </a:lnTo>
                        <a:lnTo>
                          <a:pt x="28720" y="576961"/>
                        </a:lnTo>
                        <a:lnTo>
                          <a:pt x="28293" y="573188"/>
                        </a:lnTo>
                        <a:lnTo>
                          <a:pt x="28136" y="571774"/>
                        </a:lnTo>
                        <a:lnTo>
                          <a:pt x="27979" y="570336"/>
                        </a:lnTo>
                        <a:lnTo>
                          <a:pt x="27799" y="568899"/>
                        </a:lnTo>
                        <a:lnTo>
                          <a:pt x="27642" y="567485"/>
                        </a:lnTo>
                        <a:lnTo>
                          <a:pt x="27463" y="566048"/>
                        </a:lnTo>
                        <a:lnTo>
                          <a:pt x="27283" y="564633"/>
                        </a:lnTo>
                        <a:lnTo>
                          <a:pt x="27103" y="563196"/>
                        </a:lnTo>
                        <a:lnTo>
                          <a:pt x="26924" y="561781"/>
                        </a:lnTo>
                        <a:lnTo>
                          <a:pt x="26744" y="560344"/>
                        </a:lnTo>
                        <a:lnTo>
                          <a:pt x="26564" y="558929"/>
                        </a:lnTo>
                        <a:lnTo>
                          <a:pt x="26385" y="557492"/>
                        </a:lnTo>
                        <a:lnTo>
                          <a:pt x="26183" y="556078"/>
                        </a:lnTo>
                        <a:lnTo>
                          <a:pt x="26003" y="554640"/>
                        </a:lnTo>
                        <a:lnTo>
                          <a:pt x="25801" y="553226"/>
                        </a:lnTo>
                        <a:lnTo>
                          <a:pt x="25599" y="551811"/>
                        </a:lnTo>
                        <a:lnTo>
                          <a:pt x="25419" y="550374"/>
                        </a:lnTo>
                        <a:lnTo>
                          <a:pt x="25217" y="548959"/>
                        </a:lnTo>
                        <a:lnTo>
                          <a:pt x="25015" y="547544"/>
                        </a:lnTo>
                        <a:lnTo>
                          <a:pt x="24813" y="546107"/>
                        </a:lnTo>
                        <a:lnTo>
                          <a:pt x="24588" y="544693"/>
                        </a:lnTo>
                        <a:lnTo>
                          <a:pt x="24386" y="543278"/>
                        </a:lnTo>
                        <a:lnTo>
                          <a:pt x="24184" y="541841"/>
                        </a:lnTo>
                        <a:lnTo>
                          <a:pt x="23982" y="540426"/>
                        </a:lnTo>
                        <a:lnTo>
                          <a:pt x="23757" y="539012"/>
                        </a:lnTo>
                        <a:lnTo>
                          <a:pt x="23555" y="537597"/>
                        </a:lnTo>
                        <a:lnTo>
                          <a:pt x="23331" y="536160"/>
                        </a:lnTo>
                        <a:lnTo>
                          <a:pt x="22904" y="533331"/>
                        </a:lnTo>
                        <a:lnTo>
                          <a:pt x="22478" y="530501"/>
                        </a:lnTo>
                        <a:lnTo>
                          <a:pt x="22051" y="527672"/>
                        </a:lnTo>
                        <a:lnTo>
                          <a:pt x="21602" y="524820"/>
                        </a:lnTo>
                        <a:lnTo>
                          <a:pt x="21153" y="521991"/>
                        </a:lnTo>
                        <a:lnTo>
                          <a:pt x="20277" y="516332"/>
                        </a:lnTo>
                        <a:lnTo>
                          <a:pt x="19379" y="510673"/>
                        </a:lnTo>
                        <a:lnTo>
                          <a:pt x="18952" y="507821"/>
                        </a:lnTo>
                        <a:lnTo>
                          <a:pt x="18503" y="504992"/>
                        </a:lnTo>
                        <a:lnTo>
                          <a:pt x="18076" y="502163"/>
                        </a:lnTo>
                        <a:lnTo>
                          <a:pt x="17627" y="499333"/>
                        </a:lnTo>
                        <a:lnTo>
                          <a:pt x="17201" y="496504"/>
                        </a:lnTo>
                        <a:lnTo>
                          <a:pt x="16999" y="495089"/>
                        </a:lnTo>
                        <a:lnTo>
                          <a:pt x="16774" y="493675"/>
                        </a:lnTo>
                        <a:lnTo>
                          <a:pt x="16572" y="492260"/>
                        </a:lnTo>
                        <a:lnTo>
                          <a:pt x="16347" y="490845"/>
                        </a:lnTo>
                        <a:lnTo>
                          <a:pt x="16145" y="489431"/>
                        </a:lnTo>
                        <a:lnTo>
                          <a:pt x="15943" y="488016"/>
                        </a:lnTo>
                        <a:lnTo>
                          <a:pt x="15741" y="486601"/>
                        </a:lnTo>
                        <a:lnTo>
                          <a:pt x="15516" y="485187"/>
                        </a:lnTo>
                        <a:lnTo>
                          <a:pt x="15314" y="483772"/>
                        </a:lnTo>
                        <a:lnTo>
                          <a:pt x="15112" y="482357"/>
                        </a:lnTo>
                        <a:lnTo>
                          <a:pt x="14933" y="480943"/>
                        </a:lnTo>
                        <a:lnTo>
                          <a:pt x="14731" y="479528"/>
                        </a:lnTo>
                        <a:lnTo>
                          <a:pt x="14528" y="478113"/>
                        </a:lnTo>
                        <a:lnTo>
                          <a:pt x="14326" y="476699"/>
                        </a:lnTo>
                        <a:lnTo>
                          <a:pt x="14147" y="475284"/>
                        </a:lnTo>
                        <a:lnTo>
                          <a:pt x="13967" y="473869"/>
                        </a:lnTo>
                        <a:lnTo>
                          <a:pt x="13765" y="472455"/>
                        </a:lnTo>
                        <a:lnTo>
                          <a:pt x="13585" y="471040"/>
                        </a:lnTo>
                        <a:lnTo>
                          <a:pt x="13406" y="469625"/>
                        </a:lnTo>
                        <a:lnTo>
                          <a:pt x="13226" y="468211"/>
                        </a:lnTo>
                        <a:lnTo>
                          <a:pt x="13046" y="466796"/>
                        </a:lnTo>
                        <a:lnTo>
                          <a:pt x="12867" y="465381"/>
                        </a:lnTo>
                        <a:lnTo>
                          <a:pt x="12710" y="463967"/>
                        </a:lnTo>
                        <a:lnTo>
                          <a:pt x="12530" y="462552"/>
                        </a:lnTo>
                        <a:lnTo>
                          <a:pt x="12373" y="461137"/>
                        </a:lnTo>
                        <a:lnTo>
                          <a:pt x="12193" y="459723"/>
                        </a:lnTo>
                        <a:lnTo>
                          <a:pt x="12036" y="458308"/>
                        </a:lnTo>
                        <a:lnTo>
                          <a:pt x="11879" y="456893"/>
                        </a:lnTo>
                        <a:lnTo>
                          <a:pt x="11721" y="455479"/>
                        </a:lnTo>
                        <a:lnTo>
                          <a:pt x="11587" y="454064"/>
                        </a:lnTo>
                        <a:lnTo>
                          <a:pt x="11430" y="452627"/>
                        </a:lnTo>
                        <a:lnTo>
                          <a:pt x="11295" y="451212"/>
                        </a:lnTo>
                        <a:lnTo>
                          <a:pt x="11160" y="449798"/>
                        </a:lnTo>
                        <a:lnTo>
                          <a:pt x="11025" y="448383"/>
                        </a:lnTo>
                        <a:lnTo>
                          <a:pt x="10891" y="446968"/>
                        </a:lnTo>
                        <a:lnTo>
                          <a:pt x="10756" y="445554"/>
                        </a:lnTo>
                        <a:lnTo>
                          <a:pt x="10621" y="444116"/>
                        </a:lnTo>
                        <a:lnTo>
                          <a:pt x="10509" y="442702"/>
                        </a:lnTo>
                        <a:lnTo>
                          <a:pt x="10397" y="441287"/>
                        </a:lnTo>
                        <a:lnTo>
                          <a:pt x="10284" y="439872"/>
                        </a:lnTo>
                        <a:lnTo>
                          <a:pt x="10172" y="438458"/>
                        </a:lnTo>
                        <a:lnTo>
                          <a:pt x="10060" y="437021"/>
                        </a:lnTo>
                        <a:lnTo>
                          <a:pt x="9948" y="435606"/>
                        </a:lnTo>
                        <a:lnTo>
                          <a:pt x="9858" y="434191"/>
                        </a:lnTo>
                        <a:lnTo>
                          <a:pt x="9768" y="432754"/>
                        </a:lnTo>
                        <a:lnTo>
                          <a:pt x="9723" y="432058"/>
                        </a:lnTo>
                        <a:lnTo>
                          <a:pt x="9678" y="431339"/>
                        </a:lnTo>
                        <a:lnTo>
                          <a:pt x="9633" y="430621"/>
                        </a:lnTo>
                        <a:lnTo>
                          <a:pt x="9588" y="429925"/>
                        </a:lnTo>
                        <a:lnTo>
                          <a:pt x="9566" y="429206"/>
                        </a:lnTo>
                        <a:lnTo>
                          <a:pt x="9521" y="428488"/>
                        </a:lnTo>
                        <a:lnTo>
                          <a:pt x="9476" y="427792"/>
                        </a:lnTo>
                        <a:lnTo>
                          <a:pt x="9454" y="427073"/>
                        </a:lnTo>
                        <a:lnTo>
                          <a:pt x="9409" y="426354"/>
                        </a:lnTo>
                        <a:lnTo>
                          <a:pt x="9364" y="425658"/>
                        </a:lnTo>
                        <a:lnTo>
                          <a:pt x="9341" y="424940"/>
                        </a:lnTo>
                        <a:lnTo>
                          <a:pt x="9319" y="424221"/>
                        </a:lnTo>
                        <a:lnTo>
                          <a:pt x="9274" y="423525"/>
                        </a:lnTo>
                        <a:lnTo>
                          <a:pt x="9251" y="422807"/>
                        </a:lnTo>
                        <a:lnTo>
                          <a:pt x="9229" y="422088"/>
                        </a:lnTo>
                        <a:lnTo>
                          <a:pt x="9207" y="421369"/>
                        </a:lnTo>
                        <a:lnTo>
                          <a:pt x="9162" y="420673"/>
                        </a:lnTo>
                        <a:lnTo>
                          <a:pt x="9139" y="419955"/>
                        </a:lnTo>
                        <a:lnTo>
                          <a:pt x="9117" y="419236"/>
                        </a:lnTo>
                        <a:lnTo>
                          <a:pt x="9094" y="418518"/>
                        </a:lnTo>
                        <a:lnTo>
                          <a:pt x="9094" y="417822"/>
                        </a:lnTo>
                        <a:lnTo>
                          <a:pt x="9072" y="417103"/>
                        </a:lnTo>
                        <a:lnTo>
                          <a:pt x="9049" y="416384"/>
                        </a:lnTo>
                        <a:lnTo>
                          <a:pt x="9027" y="415666"/>
                        </a:lnTo>
                        <a:lnTo>
                          <a:pt x="9027" y="414970"/>
                        </a:lnTo>
                        <a:lnTo>
                          <a:pt x="9005" y="414251"/>
                        </a:lnTo>
                        <a:lnTo>
                          <a:pt x="8982" y="413533"/>
                        </a:lnTo>
                        <a:lnTo>
                          <a:pt x="8982" y="412814"/>
                        </a:lnTo>
                        <a:lnTo>
                          <a:pt x="8982" y="412118"/>
                        </a:lnTo>
                        <a:lnTo>
                          <a:pt x="8960" y="411399"/>
                        </a:lnTo>
                        <a:lnTo>
                          <a:pt x="8960" y="410681"/>
                        </a:lnTo>
                        <a:lnTo>
                          <a:pt x="8960" y="409962"/>
                        </a:lnTo>
                        <a:lnTo>
                          <a:pt x="8960" y="409244"/>
                        </a:lnTo>
                        <a:lnTo>
                          <a:pt x="8937" y="408548"/>
                        </a:lnTo>
                        <a:lnTo>
                          <a:pt x="8937" y="407829"/>
                        </a:lnTo>
                        <a:lnTo>
                          <a:pt x="8937" y="407110"/>
                        </a:lnTo>
                        <a:lnTo>
                          <a:pt x="8960" y="406392"/>
                        </a:lnTo>
                        <a:lnTo>
                          <a:pt x="8960" y="405673"/>
                        </a:lnTo>
                        <a:lnTo>
                          <a:pt x="8960" y="404955"/>
                        </a:lnTo>
                        <a:lnTo>
                          <a:pt x="8960" y="404236"/>
                        </a:lnTo>
                        <a:lnTo>
                          <a:pt x="8982" y="403540"/>
                        </a:lnTo>
                        <a:lnTo>
                          <a:pt x="8982" y="402822"/>
                        </a:lnTo>
                        <a:lnTo>
                          <a:pt x="8982" y="402103"/>
                        </a:lnTo>
                        <a:lnTo>
                          <a:pt x="9005" y="401384"/>
                        </a:lnTo>
                        <a:lnTo>
                          <a:pt x="9027" y="400666"/>
                        </a:lnTo>
                        <a:lnTo>
                          <a:pt x="9027" y="399947"/>
                        </a:lnTo>
                        <a:lnTo>
                          <a:pt x="9049" y="399229"/>
                        </a:lnTo>
                        <a:lnTo>
                          <a:pt x="9072" y="398510"/>
                        </a:lnTo>
                        <a:lnTo>
                          <a:pt x="9094" y="397814"/>
                        </a:lnTo>
                        <a:lnTo>
                          <a:pt x="9117" y="397095"/>
                        </a:lnTo>
                        <a:lnTo>
                          <a:pt x="9139" y="396377"/>
                        </a:lnTo>
                        <a:lnTo>
                          <a:pt x="9162" y="395658"/>
                        </a:lnTo>
                        <a:lnTo>
                          <a:pt x="9184" y="394940"/>
                        </a:lnTo>
                        <a:lnTo>
                          <a:pt x="9207" y="394221"/>
                        </a:lnTo>
                        <a:lnTo>
                          <a:pt x="9251" y="393503"/>
                        </a:lnTo>
                        <a:lnTo>
                          <a:pt x="9274" y="392784"/>
                        </a:lnTo>
                        <a:lnTo>
                          <a:pt x="9319" y="392066"/>
                        </a:lnTo>
                        <a:lnTo>
                          <a:pt x="9341" y="391347"/>
                        </a:lnTo>
                        <a:lnTo>
                          <a:pt x="9431" y="389730"/>
                        </a:lnTo>
                        <a:lnTo>
                          <a:pt x="9498" y="388113"/>
                        </a:lnTo>
                        <a:lnTo>
                          <a:pt x="9588" y="386474"/>
                        </a:lnTo>
                        <a:lnTo>
                          <a:pt x="9656" y="384858"/>
                        </a:lnTo>
                        <a:lnTo>
                          <a:pt x="9723" y="383241"/>
                        </a:lnTo>
                        <a:lnTo>
                          <a:pt x="9790" y="381602"/>
                        </a:lnTo>
                        <a:lnTo>
                          <a:pt x="9858" y="379985"/>
                        </a:lnTo>
                        <a:lnTo>
                          <a:pt x="9925" y="378368"/>
                        </a:lnTo>
                        <a:lnTo>
                          <a:pt x="9992" y="376751"/>
                        </a:lnTo>
                        <a:lnTo>
                          <a:pt x="10037" y="375112"/>
                        </a:lnTo>
                        <a:lnTo>
                          <a:pt x="10105" y="373495"/>
                        </a:lnTo>
                        <a:lnTo>
                          <a:pt x="10172" y="371878"/>
                        </a:lnTo>
                        <a:lnTo>
                          <a:pt x="10217" y="370239"/>
                        </a:lnTo>
                        <a:lnTo>
                          <a:pt x="10284" y="368622"/>
                        </a:lnTo>
                        <a:lnTo>
                          <a:pt x="10329" y="367006"/>
                        </a:lnTo>
                        <a:lnTo>
                          <a:pt x="10374" y="365389"/>
                        </a:lnTo>
                        <a:lnTo>
                          <a:pt x="10442" y="363750"/>
                        </a:lnTo>
                        <a:lnTo>
                          <a:pt x="10486" y="362133"/>
                        </a:lnTo>
                        <a:lnTo>
                          <a:pt x="10576" y="358877"/>
                        </a:lnTo>
                        <a:lnTo>
                          <a:pt x="10666" y="355643"/>
                        </a:lnTo>
                        <a:lnTo>
                          <a:pt x="10756" y="352387"/>
                        </a:lnTo>
                        <a:lnTo>
                          <a:pt x="10846" y="349154"/>
                        </a:lnTo>
                        <a:lnTo>
                          <a:pt x="10913" y="345898"/>
                        </a:lnTo>
                        <a:lnTo>
                          <a:pt x="10958" y="344730"/>
                        </a:lnTo>
                        <a:lnTo>
                          <a:pt x="11003" y="342664"/>
                        </a:lnTo>
                        <a:lnTo>
                          <a:pt x="11070" y="339408"/>
                        </a:lnTo>
                        <a:lnTo>
                          <a:pt x="11228" y="332919"/>
                        </a:lnTo>
                        <a:lnTo>
                          <a:pt x="11317" y="329685"/>
                        </a:lnTo>
                        <a:lnTo>
                          <a:pt x="11385" y="326429"/>
                        </a:lnTo>
                        <a:lnTo>
                          <a:pt x="11475" y="323196"/>
                        </a:lnTo>
                        <a:lnTo>
                          <a:pt x="11564" y="319940"/>
                        </a:lnTo>
                        <a:lnTo>
                          <a:pt x="11632" y="316706"/>
                        </a:lnTo>
                        <a:lnTo>
                          <a:pt x="11721" y="313450"/>
                        </a:lnTo>
                        <a:lnTo>
                          <a:pt x="11811" y="310217"/>
                        </a:lnTo>
                        <a:lnTo>
                          <a:pt x="11879" y="308600"/>
                        </a:lnTo>
                        <a:lnTo>
                          <a:pt x="11924" y="306983"/>
                        </a:lnTo>
                        <a:lnTo>
                          <a:pt x="11968" y="305367"/>
                        </a:lnTo>
                        <a:lnTo>
                          <a:pt x="12013" y="303727"/>
                        </a:lnTo>
                        <a:lnTo>
                          <a:pt x="12081" y="302111"/>
                        </a:lnTo>
                        <a:lnTo>
                          <a:pt x="12126" y="300494"/>
                        </a:lnTo>
                        <a:lnTo>
                          <a:pt x="12193" y="298877"/>
                        </a:lnTo>
                        <a:lnTo>
                          <a:pt x="12238" y="297260"/>
                        </a:lnTo>
                        <a:lnTo>
                          <a:pt x="12305" y="295621"/>
                        </a:lnTo>
                        <a:lnTo>
                          <a:pt x="12373" y="294004"/>
                        </a:lnTo>
                        <a:lnTo>
                          <a:pt x="12418" y="292387"/>
                        </a:lnTo>
                        <a:lnTo>
                          <a:pt x="12485" y="290771"/>
                        </a:lnTo>
                        <a:lnTo>
                          <a:pt x="12552" y="289154"/>
                        </a:lnTo>
                        <a:lnTo>
                          <a:pt x="12620" y="287537"/>
                        </a:lnTo>
                        <a:lnTo>
                          <a:pt x="12665" y="286864"/>
                        </a:lnTo>
                        <a:lnTo>
                          <a:pt x="12687" y="286212"/>
                        </a:lnTo>
                        <a:lnTo>
                          <a:pt x="12710" y="285561"/>
                        </a:lnTo>
                        <a:lnTo>
                          <a:pt x="12754" y="284910"/>
                        </a:lnTo>
                        <a:lnTo>
                          <a:pt x="12777" y="284236"/>
                        </a:lnTo>
                        <a:lnTo>
                          <a:pt x="12822" y="283585"/>
                        </a:lnTo>
                        <a:lnTo>
                          <a:pt x="12867" y="282934"/>
                        </a:lnTo>
                        <a:lnTo>
                          <a:pt x="12889" y="282260"/>
                        </a:lnTo>
                        <a:lnTo>
                          <a:pt x="12934" y="281609"/>
                        </a:lnTo>
                        <a:lnTo>
                          <a:pt x="12979" y="280958"/>
                        </a:lnTo>
                        <a:lnTo>
                          <a:pt x="13024" y="280284"/>
                        </a:lnTo>
                        <a:lnTo>
                          <a:pt x="13069" y="279633"/>
                        </a:lnTo>
                        <a:lnTo>
                          <a:pt x="13159" y="278308"/>
                        </a:lnTo>
                        <a:lnTo>
                          <a:pt x="13248" y="277006"/>
                        </a:lnTo>
                        <a:lnTo>
                          <a:pt x="13361" y="275681"/>
                        </a:lnTo>
                        <a:lnTo>
                          <a:pt x="13451" y="274356"/>
                        </a:lnTo>
                        <a:lnTo>
                          <a:pt x="13563" y="273031"/>
                        </a:lnTo>
                        <a:lnTo>
                          <a:pt x="13675" y="271706"/>
                        </a:lnTo>
                        <a:lnTo>
                          <a:pt x="13787" y="270382"/>
                        </a:lnTo>
                        <a:lnTo>
                          <a:pt x="13900" y="269079"/>
                        </a:lnTo>
                        <a:lnTo>
                          <a:pt x="14012" y="267754"/>
                        </a:lnTo>
                        <a:lnTo>
                          <a:pt x="14147" y="266429"/>
                        </a:lnTo>
                        <a:lnTo>
                          <a:pt x="14259" y="265105"/>
                        </a:lnTo>
                        <a:lnTo>
                          <a:pt x="14394" y="263780"/>
                        </a:lnTo>
                        <a:lnTo>
                          <a:pt x="14506" y="262455"/>
                        </a:lnTo>
                        <a:lnTo>
                          <a:pt x="14641" y="261130"/>
                        </a:lnTo>
                        <a:lnTo>
                          <a:pt x="14888" y="258480"/>
                        </a:lnTo>
                        <a:lnTo>
                          <a:pt x="15157" y="255831"/>
                        </a:lnTo>
                        <a:lnTo>
                          <a:pt x="15404" y="253158"/>
                        </a:lnTo>
                        <a:lnTo>
                          <a:pt x="15674" y="250509"/>
                        </a:lnTo>
                        <a:lnTo>
                          <a:pt x="15786" y="249184"/>
                        </a:lnTo>
                        <a:lnTo>
                          <a:pt x="15921" y="247859"/>
                        </a:lnTo>
                        <a:lnTo>
                          <a:pt x="16033" y="246534"/>
                        </a:lnTo>
                        <a:lnTo>
                          <a:pt x="16168" y="245187"/>
                        </a:lnTo>
                        <a:lnTo>
                          <a:pt x="16280" y="243862"/>
                        </a:lnTo>
                        <a:lnTo>
                          <a:pt x="16392" y="242537"/>
                        </a:lnTo>
                        <a:lnTo>
                          <a:pt x="16504" y="241212"/>
                        </a:lnTo>
                        <a:lnTo>
                          <a:pt x="16617" y="239865"/>
                        </a:lnTo>
                        <a:lnTo>
                          <a:pt x="16729" y="238540"/>
                        </a:lnTo>
                        <a:lnTo>
                          <a:pt x="16841" y="237215"/>
                        </a:lnTo>
                        <a:lnTo>
                          <a:pt x="16931" y="235891"/>
                        </a:lnTo>
                        <a:lnTo>
                          <a:pt x="17043" y="234543"/>
                        </a:lnTo>
                        <a:lnTo>
                          <a:pt x="17133" y="233218"/>
                        </a:lnTo>
                        <a:lnTo>
                          <a:pt x="17178" y="232545"/>
                        </a:lnTo>
                        <a:lnTo>
                          <a:pt x="17223" y="231894"/>
                        </a:lnTo>
                        <a:lnTo>
                          <a:pt x="17268" y="231220"/>
                        </a:lnTo>
                        <a:lnTo>
                          <a:pt x="17313" y="230546"/>
                        </a:lnTo>
                        <a:lnTo>
                          <a:pt x="17358" y="229895"/>
                        </a:lnTo>
                        <a:lnTo>
                          <a:pt x="17380" y="229221"/>
                        </a:lnTo>
                        <a:lnTo>
                          <a:pt x="17425" y="228548"/>
                        </a:lnTo>
                        <a:lnTo>
                          <a:pt x="17470" y="227874"/>
                        </a:lnTo>
                        <a:lnTo>
                          <a:pt x="17492" y="227223"/>
                        </a:lnTo>
                        <a:lnTo>
                          <a:pt x="17537" y="226549"/>
                        </a:lnTo>
                        <a:lnTo>
                          <a:pt x="17560" y="225876"/>
                        </a:lnTo>
                        <a:lnTo>
                          <a:pt x="17605" y="225224"/>
                        </a:lnTo>
                        <a:lnTo>
                          <a:pt x="17627" y="224551"/>
                        </a:lnTo>
                        <a:lnTo>
                          <a:pt x="17650" y="223877"/>
                        </a:lnTo>
                        <a:lnTo>
                          <a:pt x="17672" y="223226"/>
                        </a:lnTo>
                        <a:lnTo>
                          <a:pt x="17695" y="222552"/>
                        </a:lnTo>
                        <a:lnTo>
                          <a:pt x="17717" y="221879"/>
                        </a:lnTo>
                        <a:lnTo>
                          <a:pt x="17739" y="221205"/>
                        </a:lnTo>
                        <a:lnTo>
                          <a:pt x="17762" y="220554"/>
                        </a:lnTo>
                        <a:lnTo>
                          <a:pt x="17784" y="219880"/>
                        </a:lnTo>
                        <a:lnTo>
                          <a:pt x="17807" y="219206"/>
                        </a:lnTo>
                        <a:lnTo>
                          <a:pt x="17807" y="218555"/>
                        </a:lnTo>
                        <a:lnTo>
                          <a:pt x="17829" y="217882"/>
                        </a:lnTo>
                        <a:lnTo>
                          <a:pt x="17829" y="217208"/>
                        </a:lnTo>
                        <a:lnTo>
                          <a:pt x="17852" y="216557"/>
                        </a:lnTo>
                        <a:lnTo>
                          <a:pt x="17852" y="215883"/>
                        </a:lnTo>
                        <a:lnTo>
                          <a:pt x="17852" y="215209"/>
                        </a:lnTo>
                        <a:lnTo>
                          <a:pt x="17852" y="214536"/>
                        </a:lnTo>
                        <a:lnTo>
                          <a:pt x="17874" y="213885"/>
                        </a:lnTo>
                        <a:lnTo>
                          <a:pt x="17852" y="213211"/>
                        </a:lnTo>
                        <a:lnTo>
                          <a:pt x="17852" y="212537"/>
                        </a:lnTo>
                        <a:lnTo>
                          <a:pt x="17852" y="211886"/>
                        </a:lnTo>
                        <a:lnTo>
                          <a:pt x="17852" y="211212"/>
                        </a:lnTo>
                        <a:lnTo>
                          <a:pt x="17829" y="210539"/>
                        </a:lnTo>
                        <a:lnTo>
                          <a:pt x="17829" y="209865"/>
                        </a:lnTo>
                        <a:lnTo>
                          <a:pt x="17807" y="209214"/>
                        </a:lnTo>
                        <a:lnTo>
                          <a:pt x="17784" y="208540"/>
                        </a:lnTo>
                        <a:lnTo>
                          <a:pt x="17784" y="207867"/>
                        </a:lnTo>
                        <a:lnTo>
                          <a:pt x="17762" y="207193"/>
                        </a:lnTo>
                        <a:lnTo>
                          <a:pt x="17739" y="206542"/>
                        </a:lnTo>
                        <a:lnTo>
                          <a:pt x="17717" y="205868"/>
                        </a:lnTo>
                        <a:lnTo>
                          <a:pt x="17672" y="205194"/>
                        </a:lnTo>
                        <a:lnTo>
                          <a:pt x="17650" y="204521"/>
                        </a:lnTo>
                        <a:lnTo>
                          <a:pt x="17605" y="203870"/>
                        </a:lnTo>
                        <a:lnTo>
                          <a:pt x="17582" y="203196"/>
                        </a:lnTo>
                        <a:lnTo>
                          <a:pt x="17537" y="202522"/>
                        </a:lnTo>
                        <a:lnTo>
                          <a:pt x="17470" y="201422"/>
                        </a:lnTo>
                        <a:lnTo>
                          <a:pt x="17403" y="200299"/>
                        </a:lnTo>
                        <a:lnTo>
                          <a:pt x="17335" y="199177"/>
                        </a:lnTo>
                        <a:lnTo>
                          <a:pt x="17245" y="198076"/>
                        </a:lnTo>
                        <a:lnTo>
                          <a:pt x="17156" y="196953"/>
                        </a:lnTo>
                        <a:lnTo>
                          <a:pt x="17088" y="195853"/>
                        </a:lnTo>
                        <a:lnTo>
                          <a:pt x="16999" y="194730"/>
                        </a:lnTo>
                        <a:lnTo>
                          <a:pt x="16886" y="193630"/>
                        </a:lnTo>
                        <a:lnTo>
                          <a:pt x="16796" y="192507"/>
                        </a:lnTo>
                        <a:lnTo>
                          <a:pt x="16707" y="191385"/>
                        </a:lnTo>
                        <a:lnTo>
                          <a:pt x="16594" y="190284"/>
                        </a:lnTo>
                        <a:lnTo>
                          <a:pt x="16504" y="189162"/>
                        </a:lnTo>
                        <a:lnTo>
                          <a:pt x="16392" y="188061"/>
                        </a:lnTo>
                        <a:lnTo>
                          <a:pt x="16280" y="186961"/>
                        </a:lnTo>
                        <a:lnTo>
                          <a:pt x="16168" y="185838"/>
                        </a:lnTo>
                        <a:lnTo>
                          <a:pt x="16055" y="184738"/>
                        </a:lnTo>
                        <a:lnTo>
                          <a:pt x="15943" y="183615"/>
                        </a:lnTo>
                        <a:lnTo>
                          <a:pt x="15831" y="182515"/>
                        </a:lnTo>
                        <a:lnTo>
                          <a:pt x="15696" y="181392"/>
                        </a:lnTo>
                        <a:lnTo>
                          <a:pt x="15584" y="180292"/>
                        </a:lnTo>
                        <a:lnTo>
                          <a:pt x="15449" y="179191"/>
                        </a:lnTo>
                        <a:lnTo>
                          <a:pt x="15337" y="178069"/>
                        </a:lnTo>
                        <a:lnTo>
                          <a:pt x="15202" y="176968"/>
                        </a:lnTo>
                        <a:lnTo>
                          <a:pt x="15067" y="175868"/>
                        </a:lnTo>
                        <a:lnTo>
                          <a:pt x="14955" y="174745"/>
                        </a:lnTo>
                        <a:lnTo>
                          <a:pt x="14820" y="173645"/>
                        </a:lnTo>
                        <a:lnTo>
                          <a:pt x="14551" y="171422"/>
                        </a:lnTo>
                        <a:lnTo>
                          <a:pt x="14281" y="169221"/>
                        </a:lnTo>
                        <a:lnTo>
                          <a:pt x="14012" y="166998"/>
                        </a:lnTo>
                        <a:lnTo>
                          <a:pt x="13473" y="162575"/>
                        </a:lnTo>
                        <a:lnTo>
                          <a:pt x="13204" y="160374"/>
                        </a:lnTo>
                        <a:lnTo>
                          <a:pt x="12934" y="158151"/>
                        </a:lnTo>
                        <a:lnTo>
                          <a:pt x="12665" y="155951"/>
                        </a:lnTo>
                        <a:lnTo>
                          <a:pt x="12395" y="153750"/>
                        </a:lnTo>
                        <a:lnTo>
                          <a:pt x="12171" y="151796"/>
                        </a:lnTo>
                        <a:lnTo>
                          <a:pt x="12126" y="151527"/>
                        </a:lnTo>
                        <a:lnTo>
                          <a:pt x="11991" y="150427"/>
                        </a:lnTo>
                        <a:lnTo>
                          <a:pt x="11879" y="149326"/>
                        </a:lnTo>
                        <a:lnTo>
                          <a:pt x="11744" y="148226"/>
                        </a:lnTo>
                        <a:lnTo>
                          <a:pt x="11609" y="147103"/>
                        </a:lnTo>
                        <a:lnTo>
                          <a:pt x="11475" y="146003"/>
                        </a:lnTo>
                        <a:lnTo>
                          <a:pt x="11362" y="144903"/>
                        </a:lnTo>
                        <a:lnTo>
                          <a:pt x="11228" y="143802"/>
                        </a:lnTo>
                        <a:lnTo>
                          <a:pt x="11115" y="142702"/>
                        </a:lnTo>
                        <a:lnTo>
                          <a:pt x="11003" y="141602"/>
                        </a:lnTo>
                        <a:lnTo>
                          <a:pt x="10891" y="140479"/>
                        </a:lnTo>
                        <a:lnTo>
                          <a:pt x="10756" y="139379"/>
                        </a:lnTo>
                        <a:lnTo>
                          <a:pt x="10666" y="138278"/>
                        </a:lnTo>
                        <a:lnTo>
                          <a:pt x="10554" y="137178"/>
                        </a:lnTo>
                        <a:lnTo>
                          <a:pt x="10442" y="136078"/>
                        </a:lnTo>
                        <a:lnTo>
                          <a:pt x="10329" y="134955"/>
                        </a:lnTo>
                        <a:lnTo>
                          <a:pt x="10240" y="133855"/>
                        </a:lnTo>
                        <a:lnTo>
                          <a:pt x="10127" y="132754"/>
                        </a:lnTo>
                        <a:lnTo>
                          <a:pt x="10037" y="131654"/>
                        </a:lnTo>
                        <a:lnTo>
                          <a:pt x="9925" y="130262"/>
                        </a:lnTo>
                        <a:lnTo>
                          <a:pt x="9813" y="128892"/>
                        </a:lnTo>
                        <a:lnTo>
                          <a:pt x="9701" y="127500"/>
                        </a:lnTo>
                        <a:lnTo>
                          <a:pt x="9611" y="126108"/>
                        </a:lnTo>
                        <a:lnTo>
                          <a:pt x="9498" y="124738"/>
                        </a:lnTo>
                        <a:lnTo>
                          <a:pt x="9409" y="123346"/>
                        </a:lnTo>
                        <a:lnTo>
                          <a:pt x="9319" y="121954"/>
                        </a:lnTo>
                        <a:lnTo>
                          <a:pt x="9274" y="121145"/>
                        </a:lnTo>
                        <a:lnTo>
                          <a:pt x="9229" y="120561"/>
                        </a:lnTo>
                        <a:lnTo>
                          <a:pt x="9139" y="119192"/>
                        </a:lnTo>
                        <a:lnTo>
                          <a:pt x="9049" y="117799"/>
                        </a:lnTo>
                        <a:lnTo>
                          <a:pt x="8982" y="116407"/>
                        </a:lnTo>
                        <a:lnTo>
                          <a:pt x="8892" y="115015"/>
                        </a:lnTo>
                        <a:lnTo>
                          <a:pt x="8825" y="113623"/>
                        </a:lnTo>
                        <a:lnTo>
                          <a:pt x="8757" y="112230"/>
                        </a:lnTo>
                        <a:lnTo>
                          <a:pt x="8690" y="110838"/>
                        </a:lnTo>
                        <a:lnTo>
                          <a:pt x="8623" y="109446"/>
                        </a:lnTo>
                        <a:lnTo>
                          <a:pt x="8555" y="108054"/>
                        </a:lnTo>
                        <a:lnTo>
                          <a:pt x="8488" y="106662"/>
                        </a:lnTo>
                        <a:lnTo>
                          <a:pt x="8421" y="105292"/>
                        </a:lnTo>
                        <a:lnTo>
                          <a:pt x="8353" y="103900"/>
                        </a:lnTo>
                        <a:lnTo>
                          <a:pt x="8308" y="102507"/>
                        </a:lnTo>
                        <a:lnTo>
                          <a:pt x="8241" y="101115"/>
                        </a:lnTo>
                        <a:lnTo>
                          <a:pt x="8196" y="99723"/>
                        </a:lnTo>
                        <a:lnTo>
                          <a:pt x="8129" y="98331"/>
                        </a:lnTo>
                        <a:lnTo>
                          <a:pt x="8039" y="95524"/>
                        </a:lnTo>
                        <a:lnTo>
                          <a:pt x="7927" y="92739"/>
                        </a:lnTo>
                        <a:lnTo>
                          <a:pt x="7837" y="89955"/>
                        </a:lnTo>
                        <a:lnTo>
                          <a:pt x="7725" y="87171"/>
                        </a:lnTo>
                        <a:lnTo>
                          <a:pt x="7545" y="81602"/>
                        </a:lnTo>
                        <a:lnTo>
                          <a:pt x="7433" y="78862"/>
                        </a:lnTo>
                        <a:lnTo>
                          <a:pt x="7433" y="78817"/>
                        </a:lnTo>
                        <a:lnTo>
                          <a:pt x="7343" y="76033"/>
                        </a:lnTo>
                        <a:lnTo>
                          <a:pt x="7275" y="74641"/>
                        </a:lnTo>
                        <a:lnTo>
                          <a:pt x="7230" y="73248"/>
                        </a:lnTo>
                        <a:lnTo>
                          <a:pt x="7163" y="71856"/>
                        </a:lnTo>
                        <a:lnTo>
                          <a:pt x="7118" y="70464"/>
                        </a:lnTo>
                        <a:lnTo>
                          <a:pt x="7051" y="69072"/>
                        </a:lnTo>
                        <a:lnTo>
                          <a:pt x="7006" y="67680"/>
                        </a:lnTo>
                        <a:lnTo>
                          <a:pt x="6939" y="66287"/>
                        </a:lnTo>
                        <a:lnTo>
                          <a:pt x="6871" y="64895"/>
                        </a:lnTo>
                        <a:lnTo>
                          <a:pt x="6804" y="63503"/>
                        </a:lnTo>
                        <a:lnTo>
                          <a:pt x="6737" y="62111"/>
                        </a:lnTo>
                        <a:lnTo>
                          <a:pt x="6669" y="60718"/>
                        </a:lnTo>
                        <a:lnTo>
                          <a:pt x="6602" y="59349"/>
                        </a:lnTo>
                        <a:lnTo>
                          <a:pt x="6534" y="57957"/>
                        </a:lnTo>
                        <a:lnTo>
                          <a:pt x="6445" y="56564"/>
                        </a:lnTo>
                        <a:lnTo>
                          <a:pt x="6377" y="55172"/>
                        </a:lnTo>
                        <a:lnTo>
                          <a:pt x="6287" y="53780"/>
                        </a:lnTo>
                        <a:lnTo>
                          <a:pt x="6198" y="52410"/>
                        </a:lnTo>
                        <a:lnTo>
                          <a:pt x="6108" y="51018"/>
                        </a:lnTo>
                        <a:lnTo>
                          <a:pt x="6018" y="49626"/>
                        </a:lnTo>
                        <a:lnTo>
                          <a:pt x="5928" y="48233"/>
                        </a:lnTo>
                        <a:lnTo>
                          <a:pt x="5816" y="46864"/>
                        </a:lnTo>
                        <a:lnTo>
                          <a:pt x="5726" y="45472"/>
                        </a:lnTo>
                        <a:lnTo>
                          <a:pt x="5614" y="44102"/>
                        </a:lnTo>
                        <a:lnTo>
                          <a:pt x="5501" y="42710"/>
                        </a:lnTo>
                        <a:lnTo>
                          <a:pt x="5434" y="41811"/>
                        </a:lnTo>
                        <a:lnTo>
                          <a:pt x="5344" y="40756"/>
                        </a:lnTo>
                        <a:lnTo>
                          <a:pt x="5254" y="39588"/>
                        </a:lnTo>
                        <a:lnTo>
                          <a:pt x="5165" y="38286"/>
                        </a:lnTo>
                        <a:lnTo>
                          <a:pt x="4962" y="35367"/>
                        </a:lnTo>
                        <a:lnTo>
                          <a:pt x="4738" y="32111"/>
                        </a:lnTo>
                        <a:lnTo>
                          <a:pt x="4603" y="30382"/>
                        </a:lnTo>
                        <a:lnTo>
                          <a:pt x="4469" y="28608"/>
                        </a:lnTo>
                        <a:lnTo>
                          <a:pt x="4334" y="26789"/>
                        </a:lnTo>
                        <a:lnTo>
                          <a:pt x="4199" y="24925"/>
                        </a:lnTo>
                        <a:lnTo>
                          <a:pt x="4042" y="23061"/>
                        </a:lnTo>
                        <a:lnTo>
                          <a:pt x="3907" y="21198"/>
                        </a:lnTo>
                        <a:lnTo>
                          <a:pt x="3817" y="20277"/>
                        </a:lnTo>
                        <a:lnTo>
                          <a:pt x="3750" y="19334"/>
                        </a:lnTo>
                        <a:lnTo>
                          <a:pt x="3660" y="18413"/>
                        </a:lnTo>
                        <a:lnTo>
                          <a:pt x="3660" y="18391"/>
                        </a:lnTo>
                        <a:lnTo>
                          <a:pt x="3570" y="17515"/>
                        </a:lnTo>
                        <a:lnTo>
                          <a:pt x="3481" y="16594"/>
                        </a:lnTo>
                        <a:lnTo>
                          <a:pt x="3391" y="15696"/>
                        </a:lnTo>
                        <a:lnTo>
                          <a:pt x="3301" y="14798"/>
                        </a:lnTo>
                        <a:lnTo>
                          <a:pt x="3211" y="13922"/>
                        </a:lnTo>
                        <a:lnTo>
                          <a:pt x="3121" y="13069"/>
                        </a:lnTo>
                        <a:lnTo>
                          <a:pt x="3031" y="12216"/>
                        </a:lnTo>
                        <a:lnTo>
                          <a:pt x="2942" y="11385"/>
                        </a:lnTo>
                        <a:lnTo>
                          <a:pt x="2852" y="10576"/>
                        </a:lnTo>
                        <a:lnTo>
                          <a:pt x="2762" y="9768"/>
                        </a:lnTo>
                        <a:lnTo>
                          <a:pt x="2672" y="9005"/>
                        </a:lnTo>
                        <a:lnTo>
                          <a:pt x="2560" y="8241"/>
                        </a:lnTo>
                        <a:lnTo>
                          <a:pt x="2470" y="7522"/>
                        </a:lnTo>
                        <a:lnTo>
                          <a:pt x="2403" y="6939"/>
                        </a:lnTo>
                        <a:lnTo>
                          <a:pt x="2380" y="6826"/>
                        </a:lnTo>
                        <a:lnTo>
                          <a:pt x="2223" y="6153"/>
                        </a:lnTo>
                        <a:lnTo>
                          <a:pt x="2066" y="5502"/>
                        </a:lnTo>
                        <a:lnTo>
                          <a:pt x="1998" y="5187"/>
                        </a:lnTo>
                        <a:lnTo>
                          <a:pt x="1931" y="4895"/>
                        </a:lnTo>
                        <a:lnTo>
                          <a:pt x="1864" y="4603"/>
                        </a:lnTo>
                        <a:lnTo>
                          <a:pt x="1796" y="4311"/>
                        </a:lnTo>
                        <a:lnTo>
                          <a:pt x="1729" y="4019"/>
                        </a:lnTo>
                        <a:lnTo>
                          <a:pt x="1662" y="3750"/>
                        </a:lnTo>
                        <a:lnTo>
                          <a:pt x="1594" y="3503"/>
                        </a:lnTo>
                        <a:lnTo>
                          <a:pt x="1527" y="3234"/>
                        </a:lnTo>
                        <a:lnTo>
                          <a:pt x="1482" y="2987"/>
                        </a:lnTo>
                        <a:lnTo>
                          <a:pt x="1459" y="2919"/>
                        </a:lnTo>
                        <a:lnTo>
                          <a:pt x="1415" y="2762"/>
                        </a:lnTo>
                        <a:lnTo>
                          <a:pt x="1370" y="2515"/>
                        </a:lnTo>
                        <a:lnTo>
                          <a:pt x="1325" y="2313"/>
                        </a:lnTo>
                        <a:lnTo>
                          <a:pt x="1280" y="2088"/>
                        </a:lnTo>
                        <a:lnTo>
                          <a:pt x="1235" y="1886"/>
                        </a:lnTo>
                        <a:lnTo>
                          <a:pt x="1190" y="1707"/>
                        </a:lnTo>
                        <a:lnTo>
                          <a:pt x="1145" y="1527"/>
                        </a:lnTo>
                        <a:lnTo>
                          <a:pt x="1100" y="1347"/>
                        </a:lnTo>
                        <a:lnTo>
                          <a:pt x="1055" y="1190"/>
                        </a:lnTo>
                        <a:lnTo>
                          <a:pt x="1010" y="1033"/>
                        </a:lnTo>
                        <a:lnTo>
                          <a:pt x="966" y="898"/>
                        </a:lnTo>
                        <a:lnTo>
                          <a:pt x="898" y="763"/>
                        </a:lnTo>
                        <a:lnTo>
                          <a:pt x="853" y="629"/>
                        </a:lnTo>
                        <a:lnTo>
                          <a:pt x="808" y="516"/>
                        </a:lnTo>
                        <a:lnTo>
                          <a:pt x="786" y="471"/>
                        </a:lnTo>
                        <a:lnTo>
                          <a:pt x="763" y="427"/>
                        </a:lnTo>
                        <a:lnTo>
                          <a:pt x="741" y="382"/>
                        </a:lnTo>
                        <a:lnTo>
                          <a:pt x="719" y="337"/>
                        </a:lnTo>
                        <a:lnTo>
                          <a:pt x="696" y="292"/>
                        </a:lnTo>
                        <a:lnTo>
                          <a:pt x="651" y="247"/>
                        </a:lnTo>
                        <a:lnTo>
                          <a:pt x="629" y="224"/>
                        </a:lnTo>
                        <a:lnTo>
                          <a:pt x="606" y="180"/>
                        </a:lnTo>
                        <a:lnTo>
                          <a:pt x="561" y="135"/>
                        </a:lnTo>
                        <a:lnTo>
                          <a:pt x="539" y="112"/>
                        </a:lnTo>
                        <a:lnTo>
                          <a:pt x="494" y="90"/>
                        </a:lnTo>
                        <a:lnTo>
                          <a:pt x="471" y="67"/>
                        </a:lnTo>
                        <a:lnTo>
                          <a:pt x="427" y="45"/>
                        </a:lnTo>
                        <a:lnTo>
                          <a:pt x="382" y="22"/>
                        </a:lnTo>
                        <a:lnTo>
                          <a:pt x="337" y="22"/>
                        </a:lnTo>
                        <a:lnTo>
                          <a:pt x="269" y="0"/>
                        </a:lnTo>
                        <a:lnTo>
                          <a:pt x="224" y="22"/>
                        </a:lnTo>
                        <a:lnTo>
                          <a:pt x="180" y="22"/>
                        </a:lnTo>
                        <a:lnTo>
                          <a:pt x="135" y="45"/>
                        </a:lnTo>
                        <a:lnTo>
                          <a:pt x="90" y="67"/>
                        </a:lnTo>
                        <a:lnTo>
                          <a:pt x="45" y="90"/>
                        </a:lnTo>
                        <a:lnTo>
                          <a:pt x="22" y="112"/>
                        </a:lnTo>
                        <a:lnTo>
                          <a:pt x="0" y="382"/>
                        </a:lnTo>
                        <a:lnTo>
                          <a:pt x="269" y="404"/>
                        </a:lnTo>
                        <a:lnTo>
                          <a:pt x="269" y="404"/>
                        </a:lnTo>
                        <a:lnTo>
                          <a:pt x="269" y="404"/>
                        </a:lnTo>
                        <a:lnTo>
                          <a:pt x="292" y="427"/>
                        </a:lnTo>
                        <a:lnTo>
                          <a:pt x="292" y="427"/>
                        </a:lnTo>
                        <a:lnTo>
                          <a:pt x="314" y="449"/>
                        </a:lnTo>
                        <a:lnTo>
                          <a:pt x="337" y="471"/>
                        </a:lnTo>
                        <a:lnTo>
                          <a:pt x="337" y="494"/>
                        </a:lnTo>
                        <a:lnTo>
                          <a:pt x="359" y="539"/>
                        </a:lnTo>
                        <a:lnTo>
                          <a:pt x="382" y="561"/>
                        </a:lnTo>
                        <a:lnTo>
                          <a:pt x="382" y="561"/>
                        </a:lnTo>
                        <a:lnTo>
                          <a:pt x="404" y="606"/>
                        </a:lnTo>
                        <a:lnTo>
                          <a:pt x="404" y="606"/>
                        </a:lnTo>
                        <a:lnTo>
                          <a:pt x="404" y="606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任意多边形: 形状 77">
                    <a:extLst>
                      <a:ext uri="{FF2B5EF4-FFF2-40B4-BE49-F238E27FC236}">
                        <a16:creationId xmlns:a16="http://schemas.microsoft.com/office/drawing/2014/main" id="{0CF9CC87-AE5F-ABA1-662E-4604F4BE3088}"/>
                      </a:ext>
                    </a:extLst>
                  </p:cNvPr>
                  <p:cNvSpPr/>
                  <p:nvPr/>
                </p:nvSpPr>
                <p:spPr>
                  <a:xfrm>
                    <a:off x="9425104" y="4901177"/>
                    <a:ext cx="396017" cy="1142042"/>
                  </a:xfrm>
                  <a:custGeom>
                    <a:avLst/>
                    <a:gdLst>
                      <a:gd name="connsiteX0" fmla="*/ 395254 w 396017"/>
                      <a:gd name="connsiteY0" fmla="*/ 0 h 1142042"/>
                      <a:gd name="connsiteX1" fmla="*/ 395254 w 396017"/>
                      <a:gd name="connsiteY1" fmla="*/ 0 h 1142042"/>
                      <a:gd name="connsiteX2" fmla="*/ 395254 w 396017"/>
                      <a:gd name="connsiteY2" fmla="*/ 0 h 1142042"/>
                      <a:gd name="connsiteX3" fmla="*/ 395479 w 396017"/>
                      <a:gd name="connsiteY3" fmla="*/ 135 h 1142042"/>
                      <a:gd name="connsiteX4" fmla="*/ 395367 w 396017"/>
                      <a:gd name="connsiteY4" fmla="*/ 314 h 1142042"/>
                      <a:gd name="connsiteX5" fmla="*/ 395367 w 396017"/>
                      <a:gd name="connsiteY5" fmla="*/ 314 h 1142042"/>
                      <a:gd name="connsiteX6" fmla="*/ 395367 w 396017"/>
                      <a:gd name="connsiteY6" fmla="*/ 472 h 1142042"/>
                      <a:gd name="connsiteX7" fmla="*/ 395367 w 396017"/>
                      <a:gd name="connsiteY7" fmla="*/ 629 h 1142042"/>
                      <a:gd name="connsiteX8" fmla="*/ 395412 w 396017"/>
                      <a:gd name="connsiteY8" fmla="*/ 808 h 1142042"/>
                      <a:gd name="connsiteX9" fmla="*/ 395412 w 396017"/>
                      <a:gd name="connsiteY9" fmla="*/ 1010 h 1142042"/>
                      <a:gd name="connsiteX10" fmla="*/ 395457 w 396017"/>
                      <a:gd name="connsiteY10" fmla="*/ 1235 h 1142042"/>
                      <a:gd name="connsiteX11" fmla="*/ 395457 w 396017"/>
                      <a:gd name="connsiteY11" fmla="*/ 1482 h 1142042"/>
                      <a:gd name="connsiteX12" fmla="*/ 395501 w 396017"/>
                      <a:gd name="connsiteY12" fmla="*/ 1751 h 1142042"/>
                      <a:gd name="connsiteX13" fmla="*/ 395501 w 396017"/>
                      <a:gd name="connsiteY13" fmla="*/ 2021 h 1142042"/>
                      <a:gd name="connsiteX14" fmla="*/ 395524 w 396017"/>
                      <a:gd name="connsiteY14" fmla="*/ 2313 h 1142042"/>
                      <a:gd name="connsiteX15" fmla="*/ 395524 w 396017"/>
                      <a:gd name="connsiteY15" fmla="*/ 2627 h 1142042"/>
                      <a:gd name="connsiteX16" fmla="*/ 395569 w 396017"/>
                      <a:gd name="connsiteY16" fmla="*/ 3301 h 1142042"/>
                      <a:gd name="connsiteX17" fmla="*/ 395569 w 396017"/>
                      <a:gd name="connsiteY17" fmla="*/ 4042 h 1142042"/>
                      <a:gd name="connsiteX18" fmla="*/ 395636 w 396017"/>
                      <a:gd name="connsiteY18" fmla="*/ 4850 h 1142042"/>
                      <a:gd name="connsiteX19" fmla="*/ 395681 w 396017"/>
                      <a:gd name="connsiteY19" fmla="*/ 5704 h 1142042"/>
                      <a:gd name="connsiteX20" fmla="*/ 395726 w 396017"/>
                      <a:gd name="connsiteY20" fmla="*/ 6602 h 1142042"/>
                      <a:gd name="connsiteX21" fmla="*/ 395771 w 396017"/>
                      <a:gd name="connsiteY21" fmla="*/ 7522 h 1142042"/>
                      <a:gd name="connsiteX22" fmla="*/ 395816 w 396017"/>
                      <a:gd name="connsiteY22" fmla="*/ 8488 h 1142042"/>
                      <a:gd name="connsiteX23" fmla="*/ 395816 w 396017"/>
                      <a:gd name="connsiteY23" fmla="*/ 9229 h 1142042"/>
                      <a:gd name="connsiteX24" fmla="*/ 395838 w 396017"/>
                      <a:gd name="connsiteY24" fmla="*/ 9476 h 1142042"/>
                      <a:gd name="connsiteX25" fmla="*/ 395838 w 396017"/>
                      <a:gd name="connsiteY25" fmla="*/ 11475 h 1142042"/>
                      <a:gd name="connsiteX26" fmla="*/ 395838 w 396017"/>
                      <a:gd name="connsiteY26" fmla="*/ 13473 h 1142042"/>
                      <a:gd name="connsiteX27" fmla="*/ 395838 w 396017"/>
                      <a:gd name="connsiteY27" fmla="*/ 15427 h 1142042"/>
                      <a:gd name="connsiteX28" fmla="*/ 395838 w 396017"/>
                      <a:gd name="connsiteY28" fmla="*/ 17268 h 1142042"/>
                      <a:gd name="connsiteX29" fmla="*/ 395838 w 396017"/>
                      <a:gd name="connsiteY29" fmla="*/ 18952 h 1142042"/>
                      <a:gd name="connsiteX30" fmla="*/ 395838 w 396017"/>
                      <a:gd name="connsiteY30" fmla="*/ 20434 h 1142042"/>
                      <a:gd name="connsiteX31" fmla="*/ 395838 w 396017"/>
                      <a:gd name="connsiteY31" fmla="*/ 21647 h 1142042"/>
                      <a:gd name="connsiteX32" fmla="*/ 395838 w 396017"/>
                      <a:gd name="connsiteY32" fmla="*/ 22141 h 1142042"/>
                      <a:gd name="connsiteX33" fmla="*/ 395838 w 396017"/>
                      <a:gd name="connsiteY33" fmla="*/ 22545 h 1142042"/>
                      <a:gd name="connsiteX34" fmla="*/ 395861 w 396017"/>
                      <a:gd name="connsiteY34" fmla="*/ 23982 h 1142042"/>
                      <a:gd name="connsiteX35" fmla="*/ 395861 w 396017"/>
                      <a:gd name="connsiteY35" fmla="*/ 25442 h 1142042"/>
                      <a:gd name="connsiteX36" fmla="*/ 395883 w 396017"/>
                      <a:gd name="connsiteY36" fmla="*/ 25621 h 1142042"/>
                      <a:gd name="connsiteX37" fmla="*/ 395883 w 396017"/>
                      <a:gd name="connsiteY37" fmla="*/ 26901 h 1142042"/>
                      <a:gd name="connsiteX38" fmla="*/ 395906 w 396017"/>
                      <a:gd name="connsiteY38" fmla="*/ 28361 h 1142042"/>
                      <a:gd name="connsiteX39" fmla="*/ 395950 w 396017"/>
                      <a:gd name="connsiteY39" fmla="*/ 31302 h 1142042"/>
                      <a:gd name="connsiteX40" fmla="*/ 395950 w 396017"/>
                      <a:gd name="connsiteY40" fmla="*/ 32762 h 1142042"/>
                      <a:gd name="connsiteX41" fmla="*/ 395995 w 396017"/>
                      <a:gd name="connsiteY41" fmla="*/ 34244 h 1142042"/>
                      <a:gd name="connsiteX42" fmla="*/ 395995 w 396017"/>
                      <a:gd name="connsiteY42" fmla="*/ 35726 h 1142042"/>
                      <a:gd name="connsiteX43" fmla="*/ 396018 w 396017"/>
                      <a:gd name="connsiteY43" fmla="*/ 37208 h 1142042"/>
                      <a:gd name="connsiteX44" fmla="*/ 396018 w 396017"/>
                      <a:gd name="connsiteY44" fmla="*/ 38690 h 1142042"/>
                      <a:gd name="connsiteX45" fmla="*/ 396018 w 396017"/>
                      <a:gd name="connsiteY45" fmla="*/ 40172 h 1142042"/>
                      <a:gd name="connsiteX46" fmla="*/ 396018 w 396017"/>
                      <a:gd name="connsiteY46" fmla="*/ 41654 h 1142042"/>
                      <a:gd name="connsiteX47" fmla="*/ 396018 w 396017"/>
                      <a:gd name="connsiteY47" fmla="*/ 42395 h 1142042"/>
                      <a:gd name="connsiteX48" fmla="*/ 396018 w 396017"/>
                      <a:gd name="connsiteY48" fmla="*/ 43136 h 1142042"/>
                      <a:gd name="connsiteX49" fmla="*/ 396018 w 396017"/>
                      <a:gd name="connsiteY49" fmla="*/ 43877 h 1142042"/>
                      <a:gd name="connsiteX50" fmla="*/ 396018 w 396017"/>
                      <a:gd name="connsiteY50" fmla="*/ 44618 h 1142042"/>
                      <a:gd name="connsiteX51" fmla="*/ 396018 w 396017"/>
                      <a:gd name="connsiteY51" fmla="*/ 45359 h 1142042"/>
                      <a:gd name="connsiteX52" fmla="*/ 396018 w 396017"/>
                      <a:gd name="connsiteY52" fmla="*/ 46100 h 1142042"/>
                      <a:gd name="connsiteX53" fmla="*/ 396018 w 396017"/>
                      <a:gd name="connsiteY53" fmla="*/ 46841 h 1142042"/>
                      <a:gd name="connsiteX54" fmla="*/ 396018 w 396017"/>
                      <a:gd name="connsiteY54" fmla="*/ 47582 h 1142042"/>
                      <a:gd name="connsiteX55" fmla="*/ 395995 w 396017"/>
                      <a:gd name="connsiteY55" fmla="*/ 48323 h 1142042"/>
                      <a:gd name="connsiteX56" fmla="*/ 395995 w 396017"/>
                      <a:gd name="connsiteY56" fmla="*/ 49064 h 1142042"/>
                      <a:gd name="connsiteX57" fmla="*/ 395973 w 396017"/>
                      <a:gd name="connsiteY57" fmla="*/ 49805 h 1142042"/>
                      <a:gd name="connsiteX58" fmla="*/ 395973 w 396017"/>
                      <a:gd name="connsiteY58" fmla="*/ 50546 h 1142042"/>
                      <a:gd name="connsiteX59" fmla="*/ 395928 w 396017"/>
                      <a:gd name="connsiteY59" fmla="*/ 51287 h 1142042"/>
                      <a:gd name="connsiteX60" fmla="*/ 395928 w 396017"/>
                      <a:gd name="connsiteY60" fmla="*/ 52028 h 1142042"/>
                      <a:gd name="connsiteX61" fmla="*/ 395883 w 396017"/>
                      <a:gd name="connsiteY61" fmla="*/ 52769 h 1142042"/>
                      <a:gd name="connsiteX62" fmla="*/ 395883 w 396017"/>
                      <a:gd name="connsiteY62" fmla="*/ 53510 h 1142042"/>
                      <a:gd name="connsiteX63" fmla="*/ 395838 w 396017"/>
                      <a:gd name="connsiteY63" fmla="*/ 54251 h 1142042"/>
                      <a:gd name="connsiteX64" fmla="*/ 395838 w 396017"/>
                      <a:gd name="connsiteY64" fmla="*/ 54992 h 1142042"/>
                      <a:gd name="connsiteX65" fmla="*/ 395771 w 396017"/>
                      <a:gd name="connsiteY65" fmla="*/ 55734 h 1142042"/>
                      <a:gd name="connsiteX66" fmla="*/ 395726 w 396017"/>
                      <a:gd name="connsiteY66" fmla="*/ 56474 h 1142042"/>
                      <a:gd name="connsiteX67" fmla="*/ 395681 w 396017"/>
                      <a:gd name="connsiteY67" fmla="*/ 57215 h 1142042"/>
                      <a:gd name="connsiteX68" fmla="*/ 395636 w 396017"/>
                      <a:gd name="connsiteY68" fmla="*/ 57957 h 1142042"/>
                      <a:gd name="connsiteX69" fmla="*/ 395591 w 396017"/>
                      <a:gd name="connsiteY69" fmla="*/ 58698 h 1142042"/>
                      <a:gd name="connsiteX70" fmla="*/ 395546 w 396017"/>
                      <a:gd name="connsiteY70" fmla="*/ 59439 h 1142042"/>
                      <a:gd name="connsiteX71" fmla="*/ 395501 w 396017"/>
                      <a:gd name="connsiteY71" fmla="*/ 60180 h 1142042"/>
                      <a:gd name="connsiteX72" fmla="*/ 395457 w 396017"/>
                      <a:gd name="connsiteY72" fmla="*/ 60921 h 1142042"/>
                      <a:gd name="connsiteX73" fmla="*/ 395412 w 396017"/>
                      <a:gd name="connsiteY73" fmla="*/ 61662 h 1142042"/>
                      <a:gd name="connsiteX74" fmla="*/ 395344 w 396017"/>
                      <a:gd name="connsiteY74" fmla="*/ 62403 h 1142042"/>
                      <a:gd name="connsiteX75" fmla="*/ 395277 w 396017"/>
                      <a:gd name="connsiteY75" fmla="*/ 63144 h 1142042"/>
                      <a:gd name="connsiteX76" fmla="*/ 395209 w 396017"/>
                      <a:gd name="connsiteY76" fmla="*/ 63885 h 1142042"/>
                      <a:gd name="connsiteX77" fmla="*/ 395142 w 396017"/>
                      <a:gd name="connsiteY77" fmla="*/ 64626 h 1142042"/>
                      <a:gd name="connsiteX78" fmla="*/ 395075 w 396017"/>
                      <a:gd name="connsiteY78" fmla="*/ 65367 h 1142042"/>
                      <a:gd name="connsiteX79" fmla="*/ 395007 w 396017"/>
                      <a:gd name="connsiteY79" fmla="*/ 66108 h 1142042"/>
                      <a:gd name="connsiteX80" fmla="*/ 394917 w 396017"/>
                      <a:gd name="connsiteY80" fmla="*/ 66849 h 1142042"/>
                      <a:gd name="connsiteX81" fmla="*/ 394828 w 396017"/>
                      <a:gd name="connsiteY81" fmla="*/ 67567 h 1142042"/>
                      <a:gd name="connsiteX82" fmla="*/ 394738 w 396017"/>
                      <a:gd name="connsiteY82" fmla="*/ 68286 h 1142042"/>
                      <a:gd name="connsiteX83" fmla="*/ 394648 w 396017"/>
                      <a:gd name="connsiteY83" fmla="*/ 69004 h 1142042"/>
                      <a:gd name="connsiteX84" fmla="*/ 394558 w 396017"/>
                      <a:gd name="connsiteY84" fmla="*/ 69723 h 1142042"/>
                      <a:gd name="connsiteX85" fmla="*/ 394401 w 396017"/>
                      <a:gd name="connsiteY85" fmla="*/ 70823 h 1142042"/>
                      <a:gd name="connsiteX86" fmla="*/ 394244 w 396017"/>
                      <a:gd name="connsiteY86" fmla="*/ 71924 h 1142042"/>
                      <a:gd name="connsiteX87" fmla="*/ 394177 w 396017"/>
                      <a:gd name="connsiteY87" fmla="*/ 72350 h 1142042"/>
                      <a:gd name="connsiteX88" fmla="*/ 394087 w 396017"/>
                      <a:gd name="connsiteY88" fmla="*/ 73024 h 1142042"/>
                      <a:gd name="connsiteX89" fmla="*/ 393929 w 396017"/>
                      <a:gd name="connsiteY89" fmla="*/ 74124 h 1142042"/>
                      <a:gd name="connsiteX90" fmla="*/ 393750 w 396017"/>
                      <a:gd name="connsiteY90" fmla="*/ 75225 h 1142042"/>
                      <a:gd name="connsiteX91" fmla="*/ 393570 w 396017"/>
                      <a:gd name="connsiteY91" fmla="*/ 76325 h 1142042"/>
                      <a:gd name="connsiteX92" fmla="*/ 393391 w 396017"/>
                      <a:gd name="connsiteY92" fmla="*/ 77425 h 1142042"/>
                      <a:gd name="connsiteX93" fmla="*/ 393211 w 396017"/>
                      <a:gd name="connsiteY93" fmla="*/ 78503 h 1142042"/>
                      <a:gd name="connsiteX94" fmla="*/ 393031 w 396017"/>
                      <a:gd name="connsiteY94" fmla="*/ 79581 h 1142042"/>
                      <a:gd name="connsiteX95" fmla="*/ 392829 w 396017"/>
                      <a:gd name="connsiteY95" fmla="*/ 80659 h 1142042"/>
                      <a:gd name="connsiteX96" fmla="*/ 392627 w 396017"/>
                      <a:gd name="connsiteY96" fmla="*/ 81736 h 1142042"/>
                      <a:gd name="connsiteX97" fmla="*/ 392425 w 396017"/>
                      <a:gd name="connsiteY97" fmla="*/ 82814 h 1142042"/>
                      <a:gd name="connsiteX98" fmla="*/ 392223 w 396017"/>
                      <a:gd name="connsiteY98" fmla="*/ 83892 h 1142042"/>
                      <a:gd name="connsiteX99" fmla="*/ 392021 w 396017"/>
                      <a:gd name="connsiteY99" fmla="*/ 84970 h 1142042"/>
                      <a:gd name="connsiteX100" fmla="*/ 391819 w 396017"/>
                      <a:gd name="connsiteY100" fmla="*/ 86048 h 1142042"/>
                      <a:gd name="connsiteX101" fmla="*/ 391617 w 396017"/>
                      <a:gd name="connsiteY101" fmla="*/ 87126 h 1142042"/>
                      <a:gd name="connsiteX102" fmla="*/ 391392 w 396017"/>
                      <a:gd name="connsiteY102" fmla="*/ 88203 h 1142042"/>
                      <a:gd name="connsiteX103" fmla="*/ 391168 w 396017"/>
                      <a:gd name="connsiteY103" fmla="*/ 89281 h 1142042"/>
                      <a:gd name="connsiteX104" fmla="*/ 390943 w 396017"/>
                      <a:gd name="connsiteY104" fmla="*/ 90359 h 1142042"/>
                      <a:gd name="connsiteX105" fmla="*/ 390718 w 396017"/>
                      <a:gd name="connsiteY105" fmla="*/ 91437 h 1142042"/>
                      <a:gd name="connsiteX106" fmla="*/ 390494 w 396017"/>
                      <a:gd name="connsiteY106" fmla="*/ 92515 h 1142042"/>
                      <a:gd name="connsiteX107" fmla="*/ 390269 w 396017"/>
                      <a:gd name="connsiteY107" fmla="*/ 93593 h 1142042"/>
                      <a:gd name="connsiteX108" fmla="*/ 390045 w 396017"/>
                      <a:gd name="connsiteY108" fmla="*/ 94671 h 1142042"/>
                      <a:gd name="connsiteX109" fmla="*/ 389798 w 396017"/>
                      <a:gd name="connsiteY109" fmla="*/ 95748 h 1142042"/>
                      <a:gd name="connsiteX110" fmla="*/ 389551 w 396017"/>
                      <a:gd name="connsiteY110" fmla="*/ 96826 h 1142042"/>
                      <a:gd name="connsiteX111" fmla="*/ 389304 w 396017"/>
                      <a:gd name="connsiteY111" fmla="*/ 97904 h 1142042"/>
                      <a:gd name="connsiteX112" fmla="*/ 389057 w 396017"/>
                      <a:gd name="connsiteY112" fmla="*/ 98982 h 1142042"/>
                      <a:gd name="connsiteX113" fmla="*/ 388810 w 396017"/>
                      <a:gd name="connsiteY113" fmla="*/ 100060 h 1142042"/>
                      <a:gd name="connsiteX114" fmla="*/ 388563 w 396017"/>
                      <a:gd name="connsiteY114" fmla="*/ 101138 h 1142042"/>
                      <a:gd name="connsiteX115" fmla="*/ 388316 w 396017"/>
                      <a:gd name="connsiteY115" fmla="*/ 102193 h 1142042"/>
                      <a:gd name="connsiteX116" fmla="*/ 388069 w 396017"/>
                      <a:gd name="connsiteY116" fmla="*/ 103248 h 1142042"/>
                      <a:gd name="connsiteX117" fmla="*/ 387822 w 396017"/>
                      <a:gd name="connsiteY117" fmla="*/ 104304 h 1142042"/>
                      <a:gd name="connsiteX118" fmla="*/ 387552 w 396017"/>
                      <a:gd name="connsiteY118" fmla="*/ 105359 h 1142042"/>
                      <a:gd name="connsiteX119" fmla="*/ 387283 w 396017"/>
                      <a:gd name="connsiteY119" fmla="*/ 106415 h 1142042"/>
                      <a:gd name="connsiteX120" fmla="*/ 387013 w 396017"/>
                      <a:gd name="connsiteY120" fmla="*/ 107470 h 1142042"/>
                      <a:gd name="connsiteX121" fmla="*/ 386744 w 396017"/>
                      <a:gd name="connsiteY121" fmla="*/ 108525 h 1142042"/>
                      <a:gd name="connsiteX122" fmla="*/ 386474 w 396017"/>
                      <a:gd name="connsiteY122" fmla="*/ 109581 h 1142042"/>
                      <a:gd name="connsiteX123" fmla="*/ 386205 w 396017"/>
                      <a:gd name="connsiteY123" fmla="*/ 110636 h 1142042"/>
                      <a:gd name="connsiteX124" fmla="*/ 385935 w 396017"/>
                      <a:gd name="connsiteY124" fmla="*/ 111692 h 1142042"/>
                      <a:gd name="connsiteX125" fmla="*/ 385666 w 396017"/>
                      <a:gd name="connsiteY125" fmla="*/ 112747 h 1142042"/>
                      <a:gd name="connsiteX126" fmla="*/ 385397 w 396017"/>
                      <a:gd name="connsiteY126" fmla="*/ 113802 h 1142042"/>
                      <a:gd name="connsiteX127" fmla="*/ 385105 w 396017"/>
                      <a:gd name="connsiteY127" fmla="*/ 114858 h 1142042"/>
                      <a:gd name="connsiteX128" fmla="*/ 384813 w 396017"/>
                      <a:gd name="connsiteY128" fmla="*/ 115913 h 1142042"/>
                      <a:gd name="connsiteX129" fmla="*/ 384521 w 396017"/>
                      <a:gd name="connsiteY129" fmla="*/ 116968 h 1142042"/>
                      <a:gd name="connsiteX130" fmla="*/ 384229 w 396017"/>
                      <a:gd name="connsiteY130" fmla="*/ 118024 h 1142042"/>
                      <a:gd name="connsiteX131" fmla="*/ 383937 w 396017"/>
                      <a:gd name="connsiteY131" fmla="*/ 119079 h 1142042"/>
                      <a:gd name="connsiteX132" fmla="*/ 383645 w 396017"/>
                      <a:gd name="connsiteY132" fmla="*/ 120135 h 1142042"/>
                      <a:gd name="connsiteX133" fmla="*/ 383353 w 396017"/>
                      <a:gd name="connsiteY133" fmla="*/ 121190 h 1142042"/>
                      <a:gd name="connsiteX134" fmla="*/ 383061 w 396017"/>
                      <a:gd name="connsiteY134" fmla="*/ 122245 h 1142042"/>
                      <a:gd name="connsiteX135" fmla="*/ 382769 w 396017"/>
                      <a:gd name="connsiteY135" fmla="*/ 123301 h 1142042"/>
                      <a:gd name="connsiteX136" fmla="*/ 382477 w 396017"/>
                      <a:gd name="connsiteY136" fmla="*/ 124356 h 1142042"/>
                      <a:gd name="connsiteX137" fmla="*/ 382185 w 396017"/>
                      <a:gd name="connsiteY137" fmla="*/ 125412 h 1142042"/>
                      <a:gd name="connsiteX138" fmla="*/ 381894 w 396017"/>
                      <a:gd name="connsiteY138" fmla="*/ 126467 h 1142042"/>
                      <a:gd name="connsiteX139" fmla="*/ 381579 w 396017"/>
                      <a:gd name="connsiteY139" fmla="*/ 127522 h 1142042"/>
                      <a:gd name="connsiteX140" fmla="*/ 381287 w 396017"/>
                      <a:gd name="connsiteY140" fmla="*/ 128578 h 1142042"/>
                      <a:gd name="connsiteX141" fmla="*/ 380973 w 396017"/>
                      <a:gd name="connsiteY141" fmla="*/ 129633 h 1142042"/>
                      <a:gd name="connsiteX142" fmla="*/ 380659 w 396017"/>
                      <a:gd name="connsiteY142" fmla="*/ 130689 h 1142042"/>
                      <a:gd name="connsiteX143" fmla="*/ 380344 w 396017"/>
                      <a:gd name="connsiteY143" fmla="*/ 131744 h 1142042"/>
                      <a:gd name="connsiteX144" fmla="*/ 380030 w 396017"/>
                      <a:gd name="connsiteY144" fmla="*/ 132799 h 1142042"/>
                      <a:gd name="connsiteX145" fmla="*/ 379715 w 396017"/>
                      <a:gd name="connsiteY145" fmla="*/ 133855 h 1142042"/>
                      <a:gd name="connsiteX146" fmla="*/ 379401 w 396017"/>
                      <a:gd name="connsiteY146" fmla="*/ 134910 h 1142042"/>
                      <a:gd name="connsiteX147" fmla="*/ 379087 w 396017"/>
                      <a:gd name="connsiteY147" fmla="*/ 135965 h 1142042"/>
                      <a:gd name="connsiteX148" fmla="*/ 378750 w 396017"/>
                      <a:gd name="connsiteY148" fmla="*/ 137111 h 1142042"/>
                      <a:gd name="connsiteX149" fmla="*/ 378458 w 396017"/>
                      <a:gd name="connsiteY149" fmla="*/ 138054 h 1142042"/>
                      <a:gd name="connsiteX150" fmla="*/ 377829 w 396017"/>
                      <a:gd name="connsiteY150" fmla="*/ 140142 h 1142042"/>
                      <a:gd name="connsiteX151" fmla="*/ 377201 w 396017"/>
                      <a:gd name="connsiteY151" fmla="*/ 142230 h 1142042"/>
                      <a:gd name="connsiteX152" fmla="*/ 376572 w 396017"/>
                      <a:gd name="connsiteY152" fmla="*/ 144319 h 1142042"/>
                      <a:gd name="connsiteX153" fmla="*/ 375921 w 396017"/>
                      <a:gd name="connsiteY153" fmla="*/ 146407 h 1142042"/>
                      <a:gd name="connsiteX154" fmla="*/ 375269 w 396017"/>
                      <a:gd name="connsiteY154" fmla="*/ 148495 h 1142042"/>
                      <a:gd name="connsiteX155" fmla="*/ 374618 w 396017"/>
                      <a:gd name="connsiteY155" fmla="*/ 150584 h 1142042"/>
                      <a:gd name="connsiteX156" fmla="*/ 373316 w 396017"/>
                      <a:gd name="connsiteY156" fmla="*/ 154760 h 1142042"/>
                      <a:gd name="connsiteX157" fmla="*/ 372013 w 396017"/>
                      <a:gd name="connsiteY157" fmla="*/ 158937 h 1142042"/>
                      <a:gd name="connsiteX158" fmla="*/ 370711 w 396017"/>
                      <a:gd name="connsiteY158" fmla="*/ 163114 h 1142042"/>
                      <a:gd name="connsiteX159" fmla="*/ 370060 w 396017"/>
                      <a:gd name="connsiteY159" fmla="*/ 165202 h 1142042"/>
                      <a:gd name="connsiteX160" fmla="*/ 369409 w 396017"/>
                      <a:gd name="connsiteY160" fmla="*/ 167290 h 1142042"/>
                      <a:gd name="connsiteX161" fmla="*/ 368757 w 396017"/>
                      <a:gd name="connsiteY161" fmla="*/ 169379 h 1142042"/>
                      <a:gd name="connsiteX162" fmla="*/ 368129 w 396017"/>
                      <a:gd name="connsiteY162" fmla="*/ 171467 h 1142042"/>
                      <a:gd name="connsiteX163" fmla="*/ 367500 w 396017"/>
                      <a:gd name="connsiteY163" fmla="*/ 173555 h 1142042"/>
                      <a:gd name="connsiteX164" fmla="*/ 366871 w 396017"/>
                      <a:gd name="connsiteY164" fmla="*/ 175644 h 1142042"/>
                      <a:gd name="connsiteX165" fmla="*/ 366242 w 396017"/>
                      <a:gd name="connsiteY165" fmla="*/ 177732 h 1142042"/>
                      <a:gd name="connsiteX166" fmla="*/ 365614 w 396017"/>
                      <a:gd name="connsiteY166" fmla="*/ 179820 h 1142042"/>
                      <a:gd name="connsiteX167" fmla="*/ 365299 w 396017"/>
                      <a:gd name="connsiteY167" fmla="*/ 180876 h 1142042"/>
                      <a:gd name="connsiteX168" fmla="*/ 364985 w 396017"/>
                      <a:gd name="connsiteY168" fmla="*/ 181931 h 1142042"/>
                      <a:gd name="connsiteX169" fmla="*/ 364671 w 396017"/>
                      <a:gd name="connsiteY169" fmla="*/ 182986 h 1142042"/>
                      <a:gd name="connsiteX170" fmla="*/ 364356 w 396017"/>
                      <a:gd name="connsiteY170" fmla="*/ 184042 h 1142042"/>
                      <a:gd name="connsiteX171" fmla="*/ 364042 w 396017"/>
                      <a:gd name="connsiteY171" fmla="*/ 185097 h 1142042"/>
                      <a:gd name="connsiteX172" fmla="*/ 363727 w 396017"/>
                      <a:gd name="connsiteY172" fmla="*/ 186152 h 1142042"/>
                      <a:gd name="connsiteX173" fmla="*/ 363413 w 396017"/>
                      <a:gd name="connsiteY173" fmla="*/ 187208 h 1142042"/>
                      <a:gd name="connsiteX174" fmla="*/ 363121 w 396017"/>
                      <a:gd name="connsiteY174" fmla="*/ 188263 h 1142042"/>
                      <a:gd name="connsiteX175" fmla="*/ 362829 w 396017"/>
                      <a:gd name="connsiteY175" fmla="*/ 189319 h 1142042"/>
                      <a:gd name="connsiteX176" fmla="*/ 362537 w 396017"/>
                      <a:gd name="connsiteY176" fmla="*/ 190374 h 1142042"/>
                      <a:gd name="connsiteX177" fmla="*/ 362245 w 396017"/>
                      <a:gd name="connsiteY177" fmla="*/ 191430 h 1142042"/>
                      <a:gd name="connsiteX178" fmla="*/ 361953 w 396017"/>
                      <a:gd name="connsiteY178" fmla="*/ 192485 h 1142042"/>
                      <a:gd name="connsiteX179" fmla="*/ 361662 w 396017"/>
                      <a:gd name="connsiteY179" fmla="*/ 193540 h 1142042"/>
                      <a:gd name="connsiteX180" fmla="*/ 361370 w 396017"/>
                      <a:gd name="connsiteY180" fmla="*/ 194596 h 1142042"/>
                      <a:gd name="connsiteX181" fmla="*/ 361078 w 396017"/>
                      <a:gd name="connsiteY181" fmla="*/ 195651 h 1142042"/>
                      <a:gd name="connsiteX182" fmla="*/ 360786 w 396017"/>
                      <a:gd name="connsiteY182" fmla="*/ 196706 h 1142042"/>
                      <a:gd name="connsiteX183" fmla="*/ 360494 w 396017"/>
                      <a:gd name="connsiteY183" fmla="*/ 197762 h 1142042"/>
                      <a:gd name="connsiteX184" fmla="*/ 360202 w 396017"/>
                      <a:gd name="connsiteY184" fmla="*/ 198817 h 1142042"/>
                      <a:gd name="connsiteX185" fmla="*/ 359910 w 396017"/>
                      <a:gd name="connsiteY185" fmla="*/ 199873 h 1142042"/>
                      <a:gd name="connsiteX186" fmla="*/ 359618 w 396017"/>
                      <a:gd name="connsiteY186" fmla="*/ 200928 h 1142042"/>
                      <a:gd name="connsiteX187" fmla="*/ 359349 w 396017"/>
                      <a:gd name="connsiteY187" fmla="*/ 201983 h 1142042"/>
                      <a:gd name="connsiteX188" fmla="*/ 359079 w 396017"/>
                      <a:gd name="connsiteY188" fmla="*/ 203039 h 1142042"/>
                      <a:gd name="connsiteX189" fmla="*/ 358810 w 396017"/>
                      <a:gd name="connsiteY189" fmla="*/ 204094 h 1142042"/>
                      <a:gd name="connsiteX190" fmla="*/ 358540 w 396017"/>
                      <a:gd name="connsiteY190" fmla="*/ 205150 h 1142042"/>
                      <a:gd name="connsiteX191" fmla="*/ 358383 w 396017"/>
                      <a:gd name="connsiteY191" fmla="*/ 205756 h 1142042"/>
                      <a:gd name="connsiteX192" fmla="*/ 358226 w 396017"/>
                      <a:gd name="connsiteY192" fmla="*/ 206362 h 1142042"/>
                      <a:gd name="connsiteX193" fmla="*/ 358181 w 396017"/>
                      <a:gd name="connsiteY193" fmla="*/ 206564 h 1142042"/>
                      <a:gd name="connsiteX194" fmla="*/ 358069 w 396017"/>
                      <a:gd name="connsiteY194" fmla="*/ 206968 h 1142042"/>
                      <a:gd name="connsiteX195" fmla="*/ 357912 w 396017"/>
                      <a:gd name="connsiteY195" fmla="*/ 207575 h 1142042"/>
                      <a:gd name="connsiteX196" fmla="*/ 357575 w 396017"/>
                      <a:gd name="connsiteY196" fmla="*/ 208810 h 1142042"/>
                      <a:gd name="connsiteX197" fmla="*/ 357238 w 396017"/>
                      <a:gd name="connsiteY197" fmla="*/ 210045 h 1142042"/>
                      <a:gd name="connsiteX198" fmla="*/ 356901 w 396017"/>
                      <a:gd name="connsiteY198" fmla="*/ 211280 h 1142042"/>
                      <a:gd name="connsiteX199" fmla="*/ 356564 w 396017"/>
                      <a:gd name="connsiteY199" fmla="*/ 212515 h 1142042"/>
                      <a:gd name="connsiteX200" fmla="*/ 356205 w 396017"/>
                      <a:gd name="connsiteY200" fmla="*/ 213750 h 1142042"/>
                      <a:gd name="connsiteX201" fmla="*/ 355846 w 396017"/>
                      <a:gd name="connsiteY201" fmla="*/ 214985 h 1142042"/>
                      <a:gd name="connsiteX202" fmla="*/ 355486 w 396017"/>
                      <a:gd name="connsiteY202" fmla="*/ 216220 h 1142042"/>
                      <a:gd name="connsiteX203" fmla="*/ 355127 w 396017"/>
                      <a:gd name="connsiteY203" fmla="*/ 217455 h 1142042"/>
                      <a:gd name="connsiteX204" fmla="*/ 354768 w 396017"/>
                      <a:gd name="connsiteY204" fmla="*/ 218690 h 1142042"/>
                      <a:gd name="connsiteX205" fmla="*/ 354386 w 396017"/>
                      <a:gd name="connsiteY205" fmla="*/ 219925 h 1142042"/>
                      <a:gd name="connsiteX206" fmla="*/ 354004 w 396017"/>
                      <a:gd name="connsiteY206" fmla="*/ 221160 h 1142042"/>
                      <a:gd name="connsiteX207" fmla="*/ 353623 w 396017"/>
                      <a:gd name="connsiteY207" fmla="*/ 222395 h 1142042"/>
                      <a:gd name="connsiteX208" fmla="*/ 353241 w 396017"/>
                      <a:gd name="connsiteY208" fmla="*/ 223630 h 1142042"/>
                      <a:gd name="connsiteX209" fmla="*/ 352859 w 396017"/>
                      <a:gd name="connsiteY209" fmla="*/ 224865 h 1142042"/>
                      <a:gd name="connsiteX210" fmla="*/ 352477 w 396017"/>
                      <a:gd name="connsiteY210" fmla="*/ 226100 h 1142042"/>
                      <a:gd name="connsiteX211" fmla="*/ 352073 w 396017"/>
                      <a:gd name="connsiteY211" fmla="*/ 227335 h 1142042"/>
                      <a:gd name="connsiteX212" fmla="*/ 351669 w 396017"/>
                      <a:gd name="connsiteY212" fmla="*/ 228570 h 1142042"/>
                      <a:gd name="connsiteX213" fmla="*/ 351265 w 396017"/>
                      <a:gd name="connsiteY213" fmla="*/ 229805 h 1142042"/>
                      <a:gd name="connsiteX214" fmla="*/ 350861 w 396017"/>
                      <a:gd name="connsiteY214" fmla="*/ 231040 h 1142042"/>
                      <a:gd name="connsiteX215" fmla="*/ 350456 w 396017"/>
                      <a:gd name="connsiteY215" fmla="*/ 232275 h 1142042"/>
                      <a:gd name="connsiteX216" fmla="*/ 350052 w 396017"/>
                      <a:gd name="connsiteY216" fmla="*/ 233510 h 1142042"/>
                      <a:gd name="connsiteX217" fmla="*/ 349626 w 396017"/>
                      <a:gd name="connsiteY217" fmla="*/ 234745 h 1142042"/>
                      <a:gd name="connsiteX218" fmla="*/ 349199 w 396017"/>
                      <a:gd name="connsiteY218" fmla="*/ 235980 h 1142042"/>
                      <a:gd name="connsiteX219" fmla="*/ 348772 w 396017"/>
                      <a:gd name="connsiteY219" fmla="*/ 237215 h 1142042"/>
                      <a:gd name="connsiteX220" fmla="*/ 348346 w 396017"/>
                      <a:gd name="connsiteY220" fmla="*/ 238450 h 1142042"/>
                      <a:gd name="connsiteX221" fmla="*/ 347919 w 396017"/>
                      <a:gd name="connsiteY221" fmla="*/ 239685 h 1142042"/>
                      <a:gd name="connsiteX222" fmla="*/ 347492 w 396017"/>
                      <a:gd name="connsiteY222" fmla="*/ 240920 h 1142042"/>
                      <a:gd name="connsiteX223" fmla="*/ 347043 w 396017"/>
                      <a:gd name="connsiteY223" fmla="*/ 242155 h 1142042"/>
                      <a:gd name="connsiteX224" fmla="*/ 346594 w 396017"/>
                      <a:gd name="connsiteY224" fmla="*/ 243391 h 1142042"/>
                      <a:gd name="connsiteX225" fmla="*/ 346145 w 396017"/>
                      <a:gd name="connsiteY225" fmla="*/ 244626 h 1142042"/>
                      <a:gd name="connsiteX226" fmla="*/ 345696 w 396017"/>
                      <a:gd name="connsiteY226" fmla="*/ 245861 h 1142042"/>
                      <a:gd name="connsiteX227" fmla="*/ 345247 w 396017"/>
                      <a:gd name="connsiteY227" fmla="*/ 247073 h 1142042"/>
                      <a:gd name="connsiteX228" fmla="*/ 344798 w 396017"/>
                      <a:gd name="connsiteY228" fmla="*/ 248286 h 1142042"/>
                      <a:gd name="connsiteX229" fmla="*/ 344349 w 396017"/>
                      <a:gd name="connsiteY229" fmla="*/ 249498 h 1142042"/>
                      <a:gd name="connsiteX230" fmla="*/ 343877 w 396017"/>
                      <a:gd name="connsiteY230" fmla="*/ 250711 h 1142042"/>
                      <a:gd name="connsiteX231" fmla="*/ 343406 w 396017"/>
                      <a:gd name="connsiteY231" fmla="*/ 251923 h 1142042"/>
                      <a:gd name="connsiteX232" fmla="*/ 342934 w 396017"/>
                      <a:gd name="connsiteY232" fmla="*/ 253136 h 1142042"/>
                      <a:gd name="connsiteX233" fmla="*/ 342462 w 396017"/>
                      <a:gd name="connsiteY233" fmla="*/ 254349 h 1142042"/>
                      <a:gd name="connsiteX234" fmla="*/ 341991 w 396017"/>
                      <a:gd name="connsiteY234" fmla="*/ 255561 h 1142042"/>
                      <a:gd name="connsiteX235" fmla="*/ 341519 w 396017"/>
                      <a:gd name="connsiteY235" fmla="*/ 256774 h 1142042"/>
                      <a:gd name="connsiteX236" fmla="*/ 341048 w 396017"/>
                      <a:gd name="connsiteY236" fmla="*/ 257986 h 1142042"/>
                      <a:gd name="connsiteX237" fmla="*/ 340576 w 396017"/>
                      <a:gd name="connsiteY237" fmla="*/ 259199 h 1142042"/>
                      <a:gd name="connsiteX238" fmla="*/ 340082 w 396017"/>
                      <a:gd name="connsiteY238" fmla="*/ 260411 h 1142042"/>
                      <a:gd name="connsiteX239" fmla="*/ 339588 w 396017"/>
                      <a:gd name="connsiteY239" fmla="*/ 261624 h 1142042"/>
                      <a:gd name="connsiteX240" fmla="*/ 339094 w 396017"/>
                      <a:gd name="connsiteY240" fmla="*/ 262837 h 1142042"/>
                      <a:gd name="connsiteX241" fmla="*/ 338600 w 396017"/>
                      <a:gd name="connsiteY241" fmla="*/ 264049 h 1142042"/>
                      <a:gd name="connsiteX242" fmla="*/ 338106 w 396017"/>
                      <a:gd name="connsiteY242" fmla="*/ 265262 h 1142042"/>
                      <a:gd name="connsiteX243" fmla="*/ 337612 w 396017"/>
                      <a:gd name="connsiteY243" fmla="*/ 266474 h 1142042"/>
                      <a:gd name="connsiteX244" fmla="*/ 337118 w 396017"/>
                      <a:gd name="connsiteY244" fmla="*/ 267687 h 1142042"/>
                      <a:gd name="connsiteX245" fmla="*/ 336624 w 396017"/>
                      <a:gd name="connsiteY245" fmla="*/ 268900 h 1142042"/>
                      <a:gd name="connsiteX246" fmla="*/ 336130 w 396017"/>
                      <a:gd name="connsiteY246" fmla="*/ 270112 h 1142042"/>
                      <a:gd name="connsiteX247" fmla="*/ 335614 w 396017"/>
                      <a:gd name="connsiteY247" fmla="*/ 271325 h 1142042"/>
                      <a:gd name="connsiteX248" fmla="*/ 335097 w 396017"/>
                      <a:gd name="connsiteY248" fmla="*/ 272537 h 1142042"/>
                      <a:gd name="connsiteX249" fmla="*/ 334581 w 396017"/>
                      <a:gd name="connsiteY249" fmla="*/ 273750 h 1142042"/>
                      <a:gd name="connsiteX250" fmla="*/ 334064 w 396017"/>
                      <a:gd name="connsiteY250" fmla="*/ 274962 h 1142042"/>
                      <a:gd name="connsiteX251" fmla="*/ 333548 w 396017"/>
                      <a:gd name="connsiteY251" fmla="*/ 276175 h 1142042"/>
                      <a:gd name="connsiteX252" fmla="*/ 333031 w 396017"/>
                      <a:gd name="connsiteY252" fmla="*/ 277387 h 1142042"/>
                      <a:gd name="connsiteX253" fmla="*/ 332515 w 396017"/>
                      <a:gd name="connsiteY253" fmla="*/ 278600 h 1142042"/>
                      <a:gd name="connsiteX254" fmla="*/ 331998 w 396017"/>
                      <a:gd name="connsiteY254" fmla="*/ 279813 h 1142042"/>
                      <a:gd name="connsiteX255" fmla="*/ 331482 w 396017"/>
                      <a:gd name="connsiteY255" fmla="*/ 281025 h 1142042"/>
                      <a:gd name="connsiteX256" fmla="*/ 330965 w 396017"/>
                      <a:gd name="connsiteY256" fmla="*/ 282238 h 1142042"/>
                      <a:gd name="connsiteX257" fmla="*/ 330449 w 396017"/>
                      <a:gd name="connsiteY257" fmla="*/ 283450 h 1142042"/>
                      <a:gd name="connsiteX258" fmla="*/ 329910 w 396017"/>
                      <a:gd name="connsiteY258" fmla="*/ 284663 h 1142042"/>
                      <a:gd name="connsiteX259" fmla="*/ 329371 w 396017"/>
                      <a:gd name="connsiteY259" fmla="*/ 285876 h 1142042"/>
                      <a:gd name="connsiteX260" fmla="*/ 328832 w 396017"/>
                      <a:gd name="connsiteY260" fmla="*/ 287088 h 1142042"/>
                      <a:gd name="connsiteX261" fmla="*/ 328293 w 396017"/>
                      <a:gd name="connsiteY261" fmla="*/ 288301 h 1142042"/>
                      <a:gd name="connsiteX262" fmla="*/ 327754 w 396017"/>
                      <a:gd name="connsiteY262" fmla="*/ 289513 h 1142042"/>
                      <a:gd name="connsiteX263" fmla="*/ 327215 w 396017"/>
                      <a:gd name="connsiteY263" fmla="*/ 290703 h 1142042"/>
                      <a:gd name="connsiteX264" fmla="*/ 326677 w 396017"/>
                      <a:gd name="connsiteY264" fmla="*/ 291894 h 1142042"/>
                      <a:gd name="connsiteX265" fmla="*/ 326138 w 396017"/>
                      <a:gd name="connsiteY265" fmla="*/ 293084 h 1142042"/>
                      <a:gd name="connsiteX266" fmla="*/ 325599 w 396017"/>
                      <a:gd name="connsiteY266" fmla="*/ 294274 h 1142042"/>
                      <a:gd name="connsiteX267" fmla="*/ 325060 w 396017"/>
                      <a:gd name="connsiteY267" fmla="*/ 295464 h 1142042"/>
                      <a:gd name="connsiteX268" fmla="*/ 324521 w 396017"/>
                      <a:gd name="connsiteY268" fmla="*/ 296654 h 1142042"/>
                      <a:gd name="connsiteX269" fmla="*/ 323982 w 396017"/>
                      <a:gd name="connsiteY269" fmla="*/ 297844 h 1142042"/>
                      <a:gd name="connsiteX270" fmla="*/ 323443 w 396017"/>
                      <a:gd name="connsiteY270" fmla="*/ 299034 h 1142042"/>
                      <a:gd name="connsiteX271" fmla="*/ 322904 w 396017"/>
                      <a:gd name="connsiteY271" fmla="*/ 300224 h 1142042"/>
                      <a:gd name="connsiteX272" fmla="*/ 322365 w 396017"/>
                      <a:gd name="connsiteY272" fmla="*/ 301414 h 1142042"/>
                      <a:gd name="connsiteX273" fmla="*/ 321826 w 396017"/>
                      <a:gd name="connsiteY273" fmla="*/ 302605 h 1142042"/>
                      <a:gd name="connsiteX274" fmla="*/ 321265 w 396017"/>
                      <a:gd name="connsiteY274" fmla="*/ 303795 h 1142042"/>
                      <a:gd name="connsiteX275" fmla="*/ 320703 w 396017"/>
                      <a:gd name="connsiteY275" fmla="*/ 304985 h 1142042"/>
                      <a:gd name="connsiteX276" fmla="*/ 320142 w 396017"/>
                      <a:gd name="connsiteY276" fmla="*/ 306175 h 1142042"/>
                      <a:gd name="connsiteX277" fmla="*/ 319581 w 396017"/>
                      <a:gd name="connsiteY277" fmla="*/ 307365 h 1142042"/>
                      <a:gd name="connsiteX278" fmla="*/ 319019 w 396017"/>
                      <a:gd name="connsiteY278" fmla="*/ 308555 h 1142042"/>
                      <a:gd name="connsiteX279" fmla="*/ 318458 w 396017"/>
                      <a:gd name="connsiteY279" fmla="*/ 309745 h 1142042"/>
                      <a:gd name="connsiteX280" fmla="*/ 317358 w 396017"/>
                      <a:gd name="connsiteY280" fmla="*/ 312126 h 1142042"/>
                      <a:gd name="connsiteX281" fmla="*/ 316235 w 396017"/>
                      <a:gd name="connsiteY281" fmla="*/ 314483 h 1142042"/>
                      <a:gd name="connsiteX282" fmla="*/ 315112 w 396017"/>
                      <a:gd name="connsiteY282" fmla="*/ 316841 h 1142042"/>
                      <a:gd name="connsiteX283" fmla="*/ 313989 w 396017"/>
                      <a:gd name="connsiteY283" fmla="*/ 319199 h 1142042"/>
                      <a:gd name="connsiteX284" fmla="*/ 312867 w 396017"/>
                      <a:gd name="connsiteY284" fmla="*/ 321557 h 1142042"/>
                      <a:gd name="connsiteX285" fmla="*/ 311744 w 396017"/>
                      <a:gd name="connsiteY285" fmla="*/ 323914 h 1142042"/>
                      <a:gd name="connsiteX286" fmla="*/ 310621 w 396017"/>
                      <a:gd name="connsiteY286" fmla="*/ 326272 h 1142042"/>
                      <a:gd name="connsiteX287" fmla="*/ 309498 w 396017"/>
                      <a:gd name="connsiteY287" fmla="*/ 328607 h 1142042"/>
                      <a:gd name="connsiteX288" fmla="*/ 308376 w 396017"/>
                      <a:gd name="connsiteY288" fmla="*/ 330943 h 1142042"/>
                      <a:gd name="connsiteX289" fmla="*/ 307253 w 396017"/>
                      <a:gd name="connsiteY289" fmla="*/ 333278 h 1142042"/>
                      <a:gd name="connsiteX290" fmla="*/ 306130 w 396017"/>
                      <a:gd name="connsiteY290" fmla="*/ 335613 h 1142042"/>
                      <a:gd name="connsiteX291" fmla="*/ 303885 w 396017"/>
                      <a:gd name="connsiteY291" fmla="*/ 340262 h 1142042"/>
                      <a:gd name="connsiteX292" fmla="*/ 299416 w 396017"/>
                      <a:gd name="connsiteY292" fmla="*/ 349513 h 1142042"/>
                      <a:gd name="connsiteX293" fmla="*/ 297193 w 396017"/>
                      <a:gd name="connsiteY293" fmla="*/ 354117 h 1142042"/>
                      <a:gd name="connsiteX294" fmla="*/ 296093 w 396017"/>
                      <a:gd name="connsiteY294" fmla="*/ 356407 h 1142042"/>
                      <a:gd name="connsiteX295" fmla="*/ 294992 w 396017"/>
                      <a:gd name="connsiteY295" fmla="*/ 358697 h 1142042"/>
                      <a:gd name="connsiteX296" fmla="*/ 293398 w 396017"/>
                      <a:gd name="connsiteY296" fmla="*/ 361998 h 1142042"/>
                      <a:gd name="connsiteX297" fmla="*/ 291804 w 396017"/>
                      <a:gd name="connsiteY297" fmla="*/ 365299 h 1142042"/>
                      <a:gd name="connsiteX298" fmla="*/ 290210 w 396017"/>
                      <a:gd name="connsiteY298" fmla="*/ 368622 h 1142042"/>
                      <a:gd name="connsiteX299" fmla="*/ 288615 w 396017"/>
                      <a:gd name="connsiteY299" fmla="*/ 371946 h 1142042"/>
                      <a:gd name="connsiteX300" fmla="*/ 287021 w 396017"/>
                      <a:gd name="connsiteY300" fmla="*/ 375269 h 1142042"/>
                      <a:gd name="connsiteX301" fmla="*/ 285427 w 396017"/>
                      <a:gd name="connsiteY301" fmla="*/ 378593 h 1142042"/>
                      <a:gd name="connsiteX302" fmla="*/ 283855 w 396017"/>
                      <a:gd name="connsiteY302" fmla="*/ 381916 h 1142042"/>
                      <a:gd name="connsiteX303" fmla="*/ 282283 w 396017"/>
                      <a:gd name="connsiteY303" fmla="*/ 385239 h 1142042"/>
                      <a:gd name="connsiteX304" fmla="*/ 280711 w 396017"/>
                      <a:gd name="connsiteY304" fmla="*/ 388563 h 1142042"/>
                      <a:gd name="connsiteX305" fmla="*/ 279139 w 396017"/>
                      <a:gd name="connsiteY305" fmla="*/ 391908 h 1142042"/>
                      <a:gd name="connsiteX306" fmla="*/ 277567 w 396017"/>
                      <a:gd name="connsiteY306" fmla="*/ 395254 h 1142042"/>
                      <a:gd name="connsiteX307" fmla="*/ 275995 w 396017"/>
                      <a:gd name="connsiteY307" fmla="*/ 398600 h 1142042"/>
                      <a:gd name="connsiteX308" fmla="*/ 274760 w 396017"/>
                      <a:gd name="connsiteY308" fmla="*/ 401250 h 1142042"/>
                      <a:gd name="connsiteX309" fmla="*/ 274424 w 396017"/>
                      <a:gd name="connsiteY309" fmla="*/ 401946 h 1142042"/>
                      <a:gd name="connsiteX310" fmla="*/ 272852 w 396017"/>
                      <a:gd name="connsiteY310" fmla="*/ 405292 h 1142042"/>
                      <a:gd name="connsiteX311" fmla="*/ 271280 w 396017"/>
                      <a:gd name="connsiteY311" fmla="*/ 408637 h 1142042"/>
                      <a:gd name="connsiteX312" fmla="*/ 269708 w 396017"/>
                      <a:gd name="connsiteY312" fmla="*/ 411983 h 1142042"/>
                      <a:gd name="connsiteX313" fmla="*/ 268159 w 396017"/>
                      <a:gd name="connsiteY313" fmla="*/ 415329 h 1142042"/>
                      <a:gd name="connsiteX314" fmla="*/ 266609 w 396017"/>
                      <a:gd name="connsiteY314" fmla="*/ 418675 h 1142042"/>
                      <a:gd name="connsiteX315" fmla="*/ 265060 w 396017"/>
                      <a:gd name="connsiteY315" fmla="*/ 422043 h 1142042"/>
                      <a:gd name="connsiteX316" fmla="*/ 263510 w 396017"/>
                      <a:gd name="connsiteY316" fmla="*/ 425411 h 1142042"/>
                      <a:gd name="connsiteX317" fmla="*/ 261961 w 396017"/>
                      <a:gd name="connsiteY317" fmla="*/ 428780 h 1142042"/>
                      <a:gd name="connsiteX318" fmla="*/ 260412 w 396017"/>
                      <a:gd name="connsiteY318" fmla="*/ 432148 h 1142042"/>
                      <a:gd name="connsiteX319" fmla="*/ 258885 w 396017"/>
                      <a:gd name="connsiteY319" fmla="*/ 435516 h 1142042"/>
                      <a:gd name="connsiteX320" fmla="*/ 257358 w 396017"/>
                      <a:gd name="connsiteY320" fmla="*/ 438884 h 1142042"/>
                      <a:gd name="connsiteX321" fmla="*/ 255831 w 396017"/>
                      <a:gd name="connsiteY321" fmla="*/ 442253 h 1142042"/>
                      <a:gd name="connsiteX322" fmla="*/ 255067 w 396017"/>
                      <a:gd name="connsiteY322" fmla="*/ 443937 h 1142042"/>
                      <a:gd name="connsiteX323" fmla="*/ 254304 w 396017"/>
                      <a:gd name="connsiteY323" fmla="*/ 445621 h 1142042"/>
                      <a:gd name="connsiteX324" fmla="*/ 253540 w 396017"/>
                      <a:gd name="connsiteY324" fmla="*/ 447305 h 1142042"/>
                      <a:gd name="connsiteX325" fmla="*/ 252777 w 396017"/>
                      <a:gd name="connsiteY325" fmla="*/ 448989 h 1142042"/>
                      <a:gd name="connsiteX326" fmla="*/ 252013 w 396017"/>
                      <a:gd name="connsiteY326" fmla="*/ 450673 h 1142042"/>
                      <a:gd name="connsiteX327" fmla="*/ 251250 w 396017"/>
                      <a:gd name="connsiteY327" fmla="*/ 452358 h 1142042"/>
                      <a:gd name="connsiteX328" fmla="*/ 250487 w 396017"/>
                      <a:gd name="connsiteY328" fmla="*/ 454042 h 1142042"/>
                      <a:gd name="connsiteX329" fmla="*/ 249723 w 396017"/>
                      <a:gd name="connsiteY329" fmla="*/ 455726 h 1142042"/>
                      <a:gd name="connsiteX330" fmla="*/ 248959 w 396017"/>
                      <a:gd name="connsiteY330" fmla="*/ 457410 h 1142042"/>
                      <a:gd name="connsiteX331" fmla="*/ 248196 w 396017"/>
                      <a:gd name="connsiteY331" fmla="*/ 459094 h 1142042"/>
                      <a:gd name="connsiteX332" fmla="*/ 247433 w 396017"/>
                      <a:gd name="connsiteY332" fmla="*/ 460778 h 1142042"/>
                      <a:gd name="connsiteX333" fmla="*/ 246669 w 396017"/>
                      <a:gd name="connsiteY333" fmla="*/ 462462 h 1142042"/>
                      <a:gd name="connsiteX334" fmla="*/ 245928 w 396017"/>
                      <a:gd name="connsiteY334" fmla="*/ 464146 h 1142042"/>
                      <a:gd name="connsiteX335" fmla="*/ 245187 w 396017"/>
                      <a:gd name="connsiteY335" fmla="*/ 465831 h 1142042"/>
                      <a:gd name="connsiteX336" fmla="*/ 244446 w 396017"/>
                      <a:gd name="connsiteY336" fmla="*/ 467515 h 1142042"/>
                      <a:gd name="connsiteX337" fmla="*/ 243705 w 396017"/>
                      <a:gd name="connsiteY337" fmla="*/ 469221 h 1142042"/>
                      <a:gd name="connsiteX338" fmla="*/ 242964 w 396017"/>
                      <a:gd name="connsiteY338" fmla="*/ 470928 h 1142042"/>
                      <a:gd name="connsiteX339" fmla="*/ 242223 w 396017"/>
                      <a:gd name="connsiteY339" fmla="*/ 472634 h 1142042"/>
                      <a:gd name="connsiteX340" fmla="*/ 241482 w 396017"/>
                      <a:gd name="connsiteY340" fmla="*/ 474341 h 1142042"/>
                      <a:gd name="connsiteX341" fmla="*/ 240741 w 396017"/>
                      <a:gd name="connsiteY341" fmla="*/ 476048 h 1142042"/>
                      <a:gd name="connsiteX342" fmla="*/ 240000 w 396017"/>
                      <a:gd name="connsiteY342" fmla="*/ 477754 h 1142042"/>
                      <a:gd name="connsiteX343" fmla="*/ 239259 w 396017"/>
                      <a:gd name="connsiteY343" fmla="*/ 479461 h 1142042"/>
                      <a:gd name="connsiteX344" fmla="*/ 238518 w 396017"/>
                      <a:gd name="connsiteY344" fmla="*/ 481167 h 1142042"/>
                      <a:gd name="connsiteX345" fmla="*/ 237777 w 396017"/>
                      <a:gd name="connsiteY345" fmla="*/ 482874 h 1142042"/>
                      <a:gd name="connsiteX346" fmla="*/ 237036 w 396017"/>
                      <a:gd name="connsiteY346" fmla="*/ 484580 h 1142042"/>
                      <a:gd name="connsiteX347" fmla="*/ 236295 w 396017"/>
                      <a:gd name="connsiteY347" fmla="*/ 486287 h 1142042"/>
                      <a:gd name="connsiteX348" fmla="*/ 235554 w 396017"/>
                      <a:gd name="connsiteY348" fmla="*/ 487994 h 1142042"/>
                      <a:gd name="connsiteX349" fmla="*/ 234813 w 396017"/>
                      <a:gd name="connsiteY349" fmla="*/ 489700 h 1142042"/>
                      <a:gd name="connsiteX350" fmla="*/ 234072 w 396017"/>
                      <a:gd name="connsiteY350" fmla="*/ 491407 h 1142042"/>
                      <a:gd name="connsiteX351" fmla="*/ 233353 w 396017"/>
                      <a:gd name="connsiteY351" fmla="*/ 493113 h 1142042"/>
                      <a:gd name="connsiteX352" fmla="*/ 232635 w 396017"/>
                      <a:gd name="connsiteY352" fmla="*/ 494820 h 1142042"/>
                      <a:gd name="connsiteX353" fmla="*/ 231916 w 396017"/>
                      <a:gd name="connsiteY353" fmla="*/ 496527 h 1142042"/>
                      <a:gd name="connsiteX354" fmla="*/ 231198 w 396017"/>
                      <a:gd name="connsiteY354" fmla="*/ 498233 h 1142042"/>
                      <a:gd name="connsiteX355" fmla="*/ 230479 w 396017"/>
                      <a:gd name="connsiteY355" fmla="*/ 499940 h 1142042"/>
                      <a:gd name="connsiteX356" fmla="*/ 229760 w 396017"/>
                      <a:gd name="connsiteY356" fmla="*/ 501646 h 1142042"/>
                      <a:gd name="connsiteX357" fmla="*/ 229042 w 396017"/>
                      <a:gd name="connsiteY357" fmla="*/ 503353 h 1142042"/>
                      <a:gd name="connsiteX358" fmla="*/ 228323 w 396017"/>
                      <a:gd name="connsiteY358" fmla="*/ 505060 h 1142042"/>
                      <a:gd name="connsiteX359" fmla="*/ 227605 w 396017"/>
                      <a:gd name="connsiteY359" fmla="*/ 506766 h 1142042"/>
                      <a:gd name="connsiteX360" fmla="*/ 226886 w 396017"/>
                      <a:gd name="connsiteY360" fmla="*/ 508473 h 1142042"/>
                      <a:gd name="connsiteX361" fmla="*/ 226168 w 396017"/>
                      <a:gd name="connsiteY361" fmla="*/ 510179 h 1142042"/>
                      <a:gd name="connsiteX362" fmla="*/ 225449 w 396017"/>
                      <a:gd name="connsiteY362" fmla="*/ 511886 h 1142042"/>
                      <a:gd name="connsiteX363" fmla="*/ 224730 w 396017"/>
                      <a:gd name="connsiteY363" fmla="*/ 513592 h 1142042"/>
                      <a:gd name="connsiteX364" fmla="*/ 224012 w 396017"/>
                      <a:gd name="connsiteY364" fmla="*/ 515299 h 1142042"/>
                      <a:gd name="connsiteX365" fmla="*/ 223293 w 396017"/>
                      <a:gd name="connsiteY365" fmla="*/ 517006 h 1142042"/>
                      <a:gd name="connsiteX366" fmla="*/ 222575 w 396017"/>
                      <a:gd name="connsiteY366" fmla="*/ 518712 h 1142042"/>
                      <a:gd name="connsiteX367" fmla="*/ 221879 w 396017"/>
                      <a:gd name="connsiteY367" fmla="*/ 520419 h 1142042"/>
                      <a:gd name="connsiteX368" fmla="*/ 221183 w 396017"/>
                      <a:gd name="connsiteY368" fmla="*/ 522125 h 1142042"/>
                      <a:gd name="connsiteX369" fmla="*/ 220486 w 396017"/>
                      <a:gd name="connsiteY369" fmla="*/ 523832 h 1142042"/>
                      <a:gd name="connsiteX370" fmla="*/ 219790 w 396017"/>
                      <a:gd name="connsiteY370" fmla="*/ 525539 h 1142042"/>
                      <a:gd name="connsiteX371" fmla="*/ 219094 w 396017"/>
                      <a:gd name="connsiteY371" fmla="*/ 527245 h 1142042"/>
                      <a:gd name="connsiteX372" fmla="*/ 218398 w 396017"/>
                      <a:gd name="connsiteY372" fmla="*/ 528952 h 1142042"/>
                      <a:gd name="connsiteX373" fmla="*/ 217702 w 396017"/>
                      <a:gd name="connsiteY373" fmla="*/ 530658 h 1142042"/>
                      <a:gd name="connsiteX374" fmla="*/ 217006 w 396017"/>
                      <a:gd name="connsiteY374" fmla="*/ 532365 h 1142042"/>
                      <a:gd name="connsiteX375" fmla="*/ 216310 w 396017"/>
                      <a:gd name="connsiteY375" fmla="*/ 534071 h 1142042"/>
                      <a:gd name="connsiteX376" fmla="*/ 215614 w 396017"/>
                      <a:gd name="connsiteY376" fmla="*/ 535778 h 1142042"/>
                      <a:gd name="connsiteX377" fmla="*/ 214918 w 396017"/>
                      <a:gd name="connsiteY377" fmla="*/ 537485 h 1142042"/>
                      <a:gd name="connsiteX378" fmla="*/ 214221 w 396017"/>
                      <a:gd name="connsiteY378" fmla="*/ 539191 h 1142042"/>
                      <a:gd name="connsiteX379" fmla="*/ 213548 w 396017"/>
                      <a:gd name="connsiteY379" fmla="*/ 540898 h 1142042"/>
                      <a:gd name="connsiteX380" fmla="*/ 212874 w 396017"/>
                      <a:gd name="connsiteY380" fmla="*/ 542604 h 1142042"/>
                      <a:gd name="connsiteX381" fmla="*/ 212200 w 396017"/>
                      <a:gd name="connsiteY381" fmla="*/ 544311 h 1142042"/>
                      <a:gd name="connsiteX382" fmla="*/ 211527 w 396017"/>
                      <a:gd name="connsiteY382" fmla="*/ 546018 h 1142042"/>
                      <a:gd name="connsiteX383" fmla="*/ 210853 w 396017"/>
                      <a:gd name="connsiteY383" fmla="*/ 547724 h 1142042"/>
                      <a:gd name="connsiteX384" fmla="*/ 210180 w 396017"/>
                      <a:gd name="connsiteY384" fmla="*/ 549431 h 1142042"/>
                      <a:gd name="connsiteX385" fmla="*/ 209506 w 396017"/>
                      <a:gd name="connsiteY385" fmla="*/ 551137 h 1142042"/>
                      <a:gd name="connsiteX386" fmla="*/ 208832 w 396017"/>
                      <a:gd name="connsiteY386" fmla="*/ 552844 h 1142042"/>
                      <a:gd name="connsiteX387" fmla="*/ 208159 w 396017"/>
                      <a:gd name="connsiteY387" fmla="*/ 554550 h 1142042"/>
                      <a:gd name="connsiteX388" fmla="*/ 207485 w 396017"/>
                      <a:gd name="connsiteY388" fmla="*/ 556257 h 1142042"/>
                      <a:gd name="connsiteX389" fmla="*/ 206811 w 396017"/>
                      <a:gd name="connsiteY389" fmla="*/ 557964 h 1142042"/>
                      <a:gd name="connsiteX390" fmla="*/ 206138 w 396017"/>
                      <a:gd name="connsiteY390" fmla="*/ 559670 h 1142042"/>
                      <a:gd name="connsiteX391" fmla="*/ 205486 w 396017"/>
                      <a:gd name="connsiteY391" fmla="*/ 561377 h 1142042"/>
                      <a:gd name="connsiteX392" fmla="*/ 204835 w 396017"/>
                      <a:gd name="connsiteY392" fmla="*/ 563106 h 1142042"/>
                      <a:gd name="connsiteX393" fmla="*/ 204184 w 396017"/>
                      <a:gd name="connsiteY393" fmla="*/ 564812 h 1142042"/>
                      <a:gd name="connsiteX394" fmla="*/ 203533 w 396017"/>
                      <a:gd name="connsiteY394" fmla="*/ 566542 h 1142042"/>
                      <a:gd name="connsiteX395" fmla="*/ 202882 w 396017"/>
                      <a:gd name="connsiteY395" fmla="*/ 568271 h 1142042"/>
                      <a:gd name="connsiteX396" fmla="*/ 202230 w 396017"/>
                      <a:gd name="connsiteY396" fmla="*/ 569977 h 1142042"/>
                      <a:gd name="connsiteX397" fmla="*/ 201579 w 396017"/>
                      <a:gd name="connsiteY397" fmla="*/ 571706 h 1142042"/>
                      <a:gd name="connsiteX398" fmla="*/ 200928 w 396017"/>
                      <a:gd name="connsiteY398" fmla="*/ 573435 h 1142042"/>
                      <a:gd name="connsiteX399" fmla="*/ 200277 w 396017"/>
                      <a:gd name="connsiteY399" fmla="*/ 575142 h 1142042"/>
                      <a:gd name="connsiteX400" fmla="*/ 199985 w 396017"/>
                      <a:gd name="connsiteY400" fmla="*/ 575883 h 1142042"/>
                      <a:gd name="connsiteX401" fmla="*/ 199716 w 396017"/>
                      <a:gd name="connsiteY401" fmla="*/ 576624 h 1142042"/>
                      <a:gd name="connsiteX402" fmla="*/ 199446 w 396017"/>
                      <a:gd name="connsiteY402" fmla="*/ 577365 h 1142042"/>
                      <a:gd name="connsiteX403" fmla="*/ 199177 w 396017"/>
                      <a:gd name="connsiteY403" fmla="*/ 578106 h 1142042"/>
                      <a:gd name="connsiteX404" fmla="*/ 198907 w 396017"/>
                      <a:gd name="connsiteY404" fmla="*/ 578869 h 1142042"/>
                      <a:gd name="connsiteX405" fmla="*/ 198638 w 396017"/>
                      <a:gd name="connsiteY405" fmla="*/ 579633 h 1142042"/>
                      <a:gd name="connsiteX406" fmla="*/ 198368 w 396017"/>
                      <a:gd name="connsiteY406" fmla="*/ 580396 h 1142042"/>
                      <a:gd name="connsiteX407" fmla="*/ 198121 w 396017"/>
                      <a:gd name="connsiteY407" fmla="*/ 581160 h 1142042"/>
                      <a:gd name="connsiteX408" fmla="*/ 197874 w 396017"/>
                      <a:gd name="connsiteY408" fmla="*/ 581923 h 1142042"/>
                      <a:gd name="connsiteX409" fmla="*/ 197627 w 396017"/>
                      <a:gd name="connsiteY409" fmla="*/ 582687 h 1142042"/>
                      <a:gd name="connsiteX410" fmla="*/ 197380 w 396017"/>
                      <a:gd name="connsiteY410" fmla="*/ 583450 h 1142042"/>
                      <a:gd name="connsiteX411" fmla="*/ 197133 w 396017"/>
                      <a:gd name="connsiteY411" fmla="*/ 584214 h 1142042"/>
                      <a:gd name="connsiteX412" fmla="*/ 196886 w 396017"/>
                      <a:gd name="connsiteY412" fmla="*/ 584977 h 1142042"/>
                      <a:gd name="connsiteX413" fmla="*/ 196639 w 396017"/>
                      <a:gd name="connsiteY413" fmla="*/ 585741 h 1142042"/>
                      <a:gd name="connsiteX414" fmla="*/ 196415 w 396017"/>
                      <a:gd name="connsiteY414" fmla="*/ 586504 h 1142042"/>
                      <a:gd name="connsiteX415" fmla="*/ 196190 w 396017"/>
                      <a:gd name="connsiteY415" fmla="*/ 587268 h 1142042"/>
                      <a:gd name="connsiteX416" fmla="*/ 195965 w 396017"/>
                      <a:gd name="connsiteY416" fmla="*/ 588031 h 1142042"/>
                      <a:gd name="connsiteX417" fmla="*/ 195741 w 396017"/>
                      <a:gd name="connsiteY417" fmla="*/ 588794 h 1142042"/>
                      <a:gd name="connsiteX418" fmla="*/ 195516 w 396017"/>
                      <a:gd name="connsiteY418" fmla="*/ 589558 h 1142042"/>
                      <a:gd name="connsiteX419" fmla="*/ 195292 w 396017"/>
                      <a:gd name="connsiteY419" fmla="*/ 590322 h 1142042"/>
                      <a:gd name="connsiteX420" fmla="*/ 195067 w 396017"/>
                      <a:gd name="connsiteY420" fmla="*/ 591085 h 1142042"/>
                      <a:gd name="connsiteX421" fmla="*/ 194843 w 396017"/>
                      <a:gd name="connsiteY421" fmla="*/ 591848 h 1142042"/>
                      <a:gd name="connsiteX422" fmla="*/ 194641 w 396017"/>
                      <a:gd name="connsiteY422" fmla="*/ 592612 h 1142042"/>
                      <a:gd name="connsiteX423" fmla="*/ 194439 w 396017"/>
                      <a:gd name="connsiteY423" fmla="*/ 593375 h 1142042"/>
                      <a:gd name="connsiteX424" fmla="*/ 194236 w 396017"/>
                      <a:gd name="connsiteY424" fmla="*/ 594139 h 1142042"/>
                      <a:gd name="connsiteX425" fmla="*/ 194034 w 396017"/>
                      <a:gd name="connsiteY425" fmla="*/ 594902 h 1142042"/>
                      <a:gd name="connsiteX426" fmla="*/ 193832 w 396017"/>
                      <a:gd name="connsiteY426" fmla="*/ 595666 h 1142042"/>
                      <a:gd name="connsiteX427" fmla="*/ 193630 w 396017"/>
                      <a:gd name="connsiteY427" fmla="*/ 596429 h 1142042"/>
                      <a:gd name="connsiteX428" fmla="*/ 193428 w 396017"/>
                      <a:gd name="connsiteY428" fmla="*/ 597193 h 1142042"/>
                      <a:gd name="connsiteX429" fmla="*/ 193226 w 396017"/>
                      <a:gd name="connsiteY429" fmla="*/ 597979 h 1142042"/>
                      <a:gd name="connsiteX430" fmla="*/ 193046 w 396017"/>
                      <a:gd name="connsiteY430" fmla="*/ 598764 h 1142042"/>
                      <a:gd name="connsiteX431" fmla="*/ 192867 w 396017"/>
                      <a:gd name="connsiteY431" fmla="*/ 599551 h 1142042"/>
                      <a:gd name="connsiteX432" fmla="*/ 192687 w 396017"/>
                      <a:gd name="connsiteY432" fmla="*/ 600336 h 1142042"/>
                      <a:gd name="connsiteX433" fmla="*/ 192507 w 396017"/>
                      <a:gd name="connsiteY433" fmla="*/ 601122 h 1142042"/>
                      <a:gd name="connsiteX434" fmla="*/ 192328 w 396017"/>
                      <a:gd name="connsiteY434" fmla="*/ 601908 h 1142042"/>
                      <a:gd name="connsiteX435" fmla="*/ 192148 w 396017"/>
                      <a:gd name="connsiteY435" fmla="*/ 602694 h 1142042"/>
                      <a:gd name="connsiteX436" fmla="*/ 191968 w 396017"/>
                      <a:gd name="connsiteY436" fmla="*/ 603480 h 1142042"/>
                      <a:gd name="connsiteX437" fmla="*/ 191789 w 396017"/>
                      <a:gd name="connsiteY437" fmla="*/ 604266 h 1142042"/>
                      <a:gd name="connsiteX438" fmla="*/ 191609 w 396017"/>
                      <a:gd name="connsiteY438" fmla="*/ 605052 h 1142042"/>
                      <a:gd name="connsiteX439" fmla="*/ 191430 w 396017"/>
                      <a:gd name="connsiteY439" fmla="*/ 605838 h 1142042"/>
                      <a:gd name="connsiteX440" fmla="*/ 191272 w 396017"/>
                      <a:gd name="connsiteY440" fmla="*/ 606624 h 1142042"/>
                      <a:gd name="connsiteX441" fmla="*/ 191115 w 396017"/>
                      <a:gd name="connsiteY441" fmla="*/ 607410 h 1142042"/>
                      <a:gd name="connsiteX442" fmla="*/ 190958 w 396017"/>
                      <a:gd name="connsiteY442" fmla="*/ 608196 h 1142042"/>
                      <a:gd name="connsiteX443" fmla="*/ 190801 w 396017"/>
                      <a:gd name="connsiteY443" fmla="*/ 608982 h 1142042"/>
                      <a:gd name="connsiteX444" fmla="*/ 190644 w 396017"/>
                      <a:gd name="connsiteY444" fmla="*/ 609768 h 1142042"/>
                      <a:gd name="connsiteX445" fmla="*/ 190486 w 396017"/>
                      <a:gd name="connsiteY445" fmla="*/ 610553 h 1142042"/>
                      <a:gd name="connsiteX446" fmla="*/ 190329 w 396017"/>
                      <a:gd name="connsiteY446" fmla="*/ 611339 h 1142042"/>
                      <a:gd name="connsiteX447" fmla="*/ 190172 w 396017"/>
                      <a:gd name="connsiteY447" fmla="*/ 612125 h 1142042"/>
                      <a:gd name="connsiteX448" fmla="*/ 190015 w 396017"/>
                      <a:gd name="connsiteY448" fmla="*/ 612911 h 1142042"/>
                      <a:gd name="connsiteX449" fmla="*/ 189858 w 396017"/>
                      <a:gd name="connsiteY449" fmla="*/ 613697 h 1142042"/>
                      <a:gd name="connsiteX450" fmla="*/ 189723 w 396017"/>
                      <a:gd name="connsiteY450" fmla="*/ 614483 h 1142042"/>
                      <a:gd name="connsiteX451" fmla="*/ 189588 w 396017"/>
                      <a:gd name="connsiteY451" fmla="*/ 615269 h 1142042"/>
                      <a:gd name="connsiteX452" fmla="*/ 189454 w 396017"/>
                      <a:gd name="connsiteY452" fmla="*/ 616055 h 1142042"/>
                      <a:gd name="connsiteX453" fmla="*/ 189319 w 396017"/>
                      <a:gd name="connsiteY453" fmla="*/ 616841 h 1142042"/>
                      <a:gd name="connsiteX454" fmla="*/ 189184 w 396017"/>
                      <a:gd name="connsiteY454" fmla="*/ 617627 h 1142042"/>
                      <a:gd name="connsiteX455" fmla="*/ 189049 w 396017"/>
                      <a:gd name="connsiteY455" fmla="*/ 618413 h 1142042"/>
                      <a:gd name="connsiteX456" fmla="*/ 188915 w 396017"/>
                      <a:gd name="connsiteY456" fmla="*/ 619199 h 1142042"/>
                      <a:gd name="connsiteX457" fmla="*/ 188780 w 396017"/>
                      <a:gd name="connsiteY457" fmla="*/ 619985 h 1142042"/>
                      <a:gd name="connsiteX458" fmla="*/ 188645 w 396017"/>
                      <a:gd name="connsiteY458" fmla="*/ 620793 h 1142042"/>
                      <a:gd name="connsiteX459" fmla="*/ 188510 w 396017"/>
                      <a:gd name="connsiteY459" fmla="*/ 621579 h 1142042"/>
                      <a:gd name="connsiteX460" fmla="*/ 188376 w 396017"/>
                      <a:gd name="connsiteY460" fmla="*/ 622387 h 1142042"/>
                      <a:gd name="connsiteX461" fmla="*/ 188263 w 396017"/>
                      <a:gd name="connsiteY461" fmla="*/ 623196 h 1142042"/>
                      <a:gd name="connsiteX462" fmla="*/ 188151 w 396017"/>
                      <a:gd name="connsiteY462" fmla="*/ 624004 h 1142042"/>
                      <a:gd name="connsiteX463" fmla="*/ 188039 w 396017"/>
                      <a:gd name="connsiteY463" fmla="*/ 624812 h 1142042"/>
                      <a:gd name="connsiteX464" fmla="*/ 187927 w 396017"/>
                      <a:gd name="connsiteY464" fmla="*/ 625621 h 1142042"/>
                      <a:gd name="connsiteX465" fmla="*/ 187814 w 396017"/>
                      <a:gd name="connsiteY465" fmla="*/ 626429 h 1142042"/>
                      <a:gd name="connsiteX466" fmla="*/ 187702 w 396017"/>
                      <a:gd name="connsiteY466" fmla="*/ 627238 h 1142042"/>
                      <a:gd name="connsiteX467" fmla="*/ 187590 w 396017"/>
                      <a:gd name="connsiteY467" fmla="*/ 628046 h 1142042"/>
                      <a:gd name="connsiteX468" fmla="*/ 187477 w 396017"/>
                      <a:gd name="connsiteY468" fmla="*/ 628854 h 1142042"/>
                      <a:gd name="connsiteX469" fmla="*/ 187365 w 396017"/>
                      <a:gd name="connsiteY469" fmla="*/ 629663 h 1142042"/>
                      <a:gd name="connsiteX470" fmla="*/ 187253 w 396017"/>
                      <a:gd name="connsiteY470" fmla="*/ 630471 h 1142042"/>
                      <a:gd name="connsiteX471" fmla="*/ 187141 w 396017"/>
                      <a:gd name="connsiteY471" fmla="*/ 631280 h 1142042"/>
                      <a:gd name="connsiteX472" fmla="*/ 187028 w 396017"/>
                      <a:gd name="connsiteY472" fmla="*/ 632088 h 1142042"/>
                      <a:gd name="connsiteX473" fmla="*/ 186916 w 396017"/>
                      <a:gd name="connsiteY473" fmla="*/ 632896 h 1142042"/>
                      <a:gd name="connsiteX474" fmla="*/ 186804 w 396017"/>
                      <a:gd name="connsiteY474" fmla="*/ 633705 h 1142042"/>
                      <a:gd name="connsiteX475" fmla="*/ 186714 w 396017"/>
                      <a:gd name="connsiteY475" fmla="*/ 634513 h 1142042"/>
                      <a:gd name="connsiteX476" fmla="*/ 186624 w 396017"/>
                      <a:gd name="connsiteY476" fmla="*/ 635321 h 1142042"/>
                      <a:gd name="connsiteX477" fmla="*/ 186534 w 396017"/>
                      <a:gd name="connsiteY477" fmla="*/ 636130 h 1142042"/>
                      <a:gd name="connsiteX478" fmla="*/ 186445 w 396017"/>
                      <a:gd name="connsiteY478" fmla="*/ 636938 h 1142042"/>
                      <a:gd name="connsiteX479" fmla="*/ 186355 w 396017"/>
                      <a:gd name="connsiteY479" fmla="*/ 637747 h 1142042"/>
                      <a:gd name="connsiteX480" fmla="*/ 186265 w 396017"/>
                      <a:gd name="connsiteY480" fmla="*/ 638555 h 1142042"/>
                      <a:gd name="connsiteX481" fmla="*/ 186175 w 396017"/>
                      <a:gd name="connsiteY481" fmla="*/ 639363 h 1142042"/>
                      <a:gd name="connsiteX482" fmla="*/ 186085 w 396017"/>
                      <a:gd name="connsiteY482" fmla="*/ 640172 h 1142042"/>
                      <a:gd name="connsiteX483" fmla="*/ 185995 w 396017"/>
                      <a:gd name="connsiteY483" fmla="*/ 640980 h 1142042"/>
                      <a:gd name="connsiteX484" fmla="*/ 185906 w 396017"/>
                      <a:gd name="connsiteY484" fmla="*/ 641788 h 1142042"/>
                      <a:gd name="connsiteX485" fmla="*/ 185816 w 396017"/>
                      <a:gd name="connsiteY485" fmla="*/ 642597 h 1142042"/>
                      <a:gd name="connsiteX486" fmla="*/ 185726 w 396017"/>
                      <a:gd name="connsiteY486" fmla="*/ 643405 h 1142042"/>
                      <a:gd name="connsiteX487" fmla="*/ 185636 w 396017"/>
                      <a:gd name="connsiteY487" fmla="*/ 644214 h 1142042"/>
                      <a:gd name="connsiteX488" fmla="*/ 185479 w 396017"/>
                      <a:gd name="connsiteY488" fmla="*/ 645830 h 1142042"/>
                      <a:gd name="connsiteX489" fmla="*/ 185322 w 396017"/>
                      <a:gd name="connsiteY489" fmla="*/ 647447 h 1142042"/>
                      <a:gd name="connsiteX490" fmla="*/ 185165 w 396017"/>
                      <a:gd name="connsiteY490" fmla="*/ 649086 h 1142042"/>
                      <a:gd name="connsiteX491" fmla="*/ 185007 w 396017"/>
                      <a:gd name="connsiteY491" fmla="*/ 650726 h 1142042"/>
                      <a:gd name="connsiteX492" fmla="*/ 184850 w 396017"/>
                      <a:gd name="connsiteY492" fmla="*/ 652365 h 1142042"/>
                      <a:gd name="connsiteX493" fmla="*/ 184693 w 396017"/>
                      <a:gd name="connsiteY493" fmla="*/ 654004 h 1142042"/>
                      <a:gd name="connsiteX494" fmla="*/ 184536 w 396017"/>
                      <a:gd name="connsiteY494" fmla="*/ 655643 h 1142042"/>
                      <a:gd name="connsiteX495" fmla="*/ 184401 w 396017"/>
                      <a:gd name="connsiteY495" fmla="*/ 657282 h 1142042"/>
                      <a:gd name="connsiteX496" fmla="*/ 184266 w 396017"/>
                      <a:gd name="connsiteY496" fmla="*/ 658922 h 1142042"/>
                      <a:gd name="connsiteX497" fmla="*/ 184132 w 396017"/>
                      <a:gd name="connsiteY497" fmla="*/ 660561 h 1142042"/>
                      <a:gd name="connsiteX498" fmla="*/ 183997 w 396017"/>
                      <a:gd name="connsiteY498" fmla="*/ 662200 h 1142042"/>
                      <a:gd name="connsiteX499" fmla="*/ 183862 w 396017"/>
                      <a:gd name="connsiteY499" fmla="*/ 663839 h 1142042"/>
                      <a:gd name="connsiteX500" fmla="*/ 183727 w 396017"/>
                      <a:gd name="connsiteY500" fmla="*/ 665479 h 1142042"/>
                      <a:gd name="connsiteX501" fmla="*/ 183593 w 396017"/>
                      <a:gd name="connsiteY501" fmla="*/ 667118 h 1142042"/>
                      <a:gd name="connsiteX502" fmla="*/ 183458 w 396017"/>
                      <a:gd name="connsiteY502" fmla="*/ 668757 h 1142042"/>
                      <a:gd name="connsiteX503" fmla="*/ 183323 w 396017"/>
                      <a:gd name="connsiteY503" fmla="*/ 670396 h 1142042"/>
                      <a:gd name="connsiteX504" fmla="*/ 183076 w 396017"/>
                      <a:gd name="connsiteY504" fmla="*/ 673697 h 1142042"/>
                      <a:gd name="connsiteX505" fmla="*/ 182829 w 396017"/>
                      <a:gd name="connsiteY505" fmla="*/ 676998 h 1142042"/>
                      <a:gd name="connsiteX506" fmla="*/ 182784 w 396017"/>
                      <a:gd name="connsiteY506" fmla="*/ 677559 h 1142042"/>
                      <a:gd name="connsiteX507" fmla="*/ 182582 w 396017"/>
                      <a:gd name="connsiteY507" fmla="*/ 680299 h 1142042"/>
                      <a:gd name="connsiteX508" fmla="*/ 182335 w 396017"/>
                      <a:gd name="connsiteY508" fmla="*/ 683600 h 1142042"/>
                      <a:gd name="connsiteX509" fmla="*/ 182088 w 396017"/>
                      <a:gd name="connsiteY509" fmla="*/ 686901 h 1142042"/>
                      <a:gd name="connsiteX510" fmla="*/ 181954 w 396017"/>
                      <a:gd name="connsiteY510" fmla="*/ 688562 h 1142042"/>
                      <a:gd name="connsiteX511" fmla="*/ 181819 w 396017"/>
                      <a:gd name="connsiteY511" fmla="*/ 690224 h 1142042"/>
                      <a:gd name="connsiteX512" fmla="*/ 181684 w 396017"/>
                      <a:gd name="connsiteY512" fmla="*/ 691886 h 1142042"/>
                      <a:gd name="connsiteX513" fmla="*/ 181549 w 396017"/>
                      <a:gd name="connsiteY513" fmla="*/ 693547 h 1142042"/>
                      <a:gd name="connsiteX514" fmla="*/ 181415 w 396017"/>
                      <a:gd name="connsiteY514" fmla="*/ 695209 h 1142042"/>
                      <a:gd name="connsiteX515" fmla="*/ 181280 w 396017"/>
                      <a:gd name="connsiteY515" fmla="*/ 696871 h 1142042"/>
                      <a:gd name="connsiteX516" fmla="*/ 181145 w 396017"/>
                      <a:gd name="connsiteY516" fmla="*/ 698533 h 1142042"/>
                      <a:gd name="connsiteX517" fmla="*/ 181010 w 396017"/>
                      <a:gd name="connsiteY517" fmla="*/ 700194 h 1142042"/>
                      <a:gd name="connsiteX518" fmla="*/ 180853 w 396017"/>
                      <a:gd name="connsiteY518" fmla="*/ 701856 h 1142042"/>
                      <a:gd name="connsiteX519" fmla="*/ 180696 w 396017"/>
                      <a:gd name="connsiteY519" fmla="*/ 703517 h 1142042"/>
                      <a:gd name="connsiteX520" fmla="*/ 180539 w 396017"/>
                      <a:gd name="connsiteY520" fmla="*/ 705179 h 1142042"/>
                      <a:gd name="connsiteX521" fmla="*/ 180382 w 396017"/>
                      <a:gd name="connsiteY521" fmla="*/ 706841 h 1142042"/>
                      <a:gd name="connsiteX522" fmla="*/ 180224 w 396017"/>
                      <a:gd name="connsiteY522" fmla="*/ 708502 h 1142042"/>
                      <a:gd name="connsiteX523" fmla="*/ 180067 w 396017"/>
                      <a:gd name="connsiteY523" fmla="*/ 710164 h 1142042"/>
                      <a:gd name="connsiteX524" fmla="*/ 179910 w 396017"/>
                      <a:gd name="connsiteY524" fmla="*/ 711826 h 1142042"/>
                      <a:gd name="connsiteX525" fmla="*/ 179820 w 396017"/>
                      <a:gd name="connsiteY525" fmla="*/ 712657 h 1142042"/>
                      <a:gd name="connsiteX526" fmla="*/ 179730 w 396017"/>
                      <a:gd name="connsiteY526" fmla="*/ 713488 h 1142042"/>
                      <a:gd name="connsiteX527" fmla="*/ 179641 w 396017"/>
                      <a:gd name="connsiteY527" fmla="*/ 714318 h 1142042"/>
                      <a:gd name="connsiteX528" fmla="*/ 179551 w 396017"/>
                      <a:gd name="connsiteY528" fmla="*/ 715149 h 1142042"/>
                      <a:gd name="connsiteX529" fmla="*/ 179461 w 396017"/>
                      <a:gd name="connsiteY529" fmla="*/ 715980 h 1142042"/>
                      <a:gd name="connsiteX530" fmla="*/ 179371 w 396017"/>
                      <a:gd name="connsiteY530" fmla="*/ 716811 h 1142042"/>
                      <a:gd name="connsiteX531" fmla="*/ 179281 w 396017"/>
                      <a:gd name="connsiteY531" fmla="*/ 717642 h 1142042"/>
                      <a:gd name="connsiteX532" fmla="*/ 179192 w 396017"/>
                      <a:gd name="connsiteY532" fmla="*/ 718472 h 1142042"/>
                      <a:gd name="connsiteX533" fmla="*/ 179102 w 396017"/>
                      <a:gd name="connsiteY533" fmla="*/ 719303 h 1142042"/>
                      <a:gd name="connsiteX534" fmla="*/ 179012 w 396017"/>
                      <a:gd name="connsiteY534" fmla="*/ 720134 h 1142042"/>
                      <a:gd name="connsiteX535" fmla="*/ 178922 w 396017"/>
                      <a:gd name="connsiteY535" fmla="*/ 720965 h 1142042"/>
                      <a:gd name="connsiteX536" fmla="*/ 178832 w 396017"/>
                      <a:gd name="connsiteY536" fmla="*/ 721796 h 1142042"/>
                      <a:gd name="connsiteX537" fmla="*/ 178742 w 396017"/>
                      <a:gd name="connsiteY537" fmla="*/ 722627 h 1142042"/>
                      <a:gd name="connsiteX538" fmla="*/ 178630 w 396017"/>
                      <a:gd name="connsiteY538" fmla="*/ 723458 h 1142042"/>
                      <a:gd name="connsiteX539" fmla="*/ 178518 w 396017"/>
                      <a:gd name="connsiteY539" fmla="*/ 724288 h 1142042"/>
                      <a:gd name="connsiteX540" fmla="*/ 178406 w 396017"/>
                      <a:gd name="connsiteY540" fmla="*/ 725119 h 1142042"/>
                      <a:gd name="connsiteX541" fmla="*/ 178293 w 396017"/>
                      <a:gd name="connsiteY541" fmla="*/ 725950 h 1142042"/>
                      <a:gd name="connsiteX542" fmla="*/ 178181 w 396017"/>
                      <a:gd name="connsiteY542" fmla="*/ 726781 h 1142042"/>
                      <a:gd name="connsiteX543" fmla="*/ 178069 w 396017"/>
                      <a:gd name="connsiteY543" fmla="*/ 727612 h 1142042"/>
                      <a:gd name="connsiteX544" fmla="*/ 177957 w 396017"/>
                      <a:gd name="connsiteY544" fmla="*/ 728443 h 1142042"/>
                      <a:gd name="connsiteX545" fmla="*/ 177844 w 396017"/>
                      <a:gd name="connsiteY545" fmla="*/ 729273 h 1142042"/>
                      <a:gd name="connsiteX546" fmla="*/ 177732 w 396017"/>
                      <a:gd name="connsiteY546" fmla="*/ 730104 h 1142042"/>
                      <a:gd name="connsiteX547" fmla="*/ 177620 w 396017"/>
                      <a:gd name="connsiteY547" fmla="*/ 730935 h 1142042"/>
                      <a:gd name="connsiteX548" fmla="*/ 177507 w 396017"/>
                      <a:gd name="connsiteY548" fmla="*/ 731766 h 1142042"/>
                      <a:gd name="connsiteX549" fmla="*/ 177395 w 396017"/>
                      <a:gd name="connsiteY549" fmla="*/ 732597 h 1142042"/>
                      <a:gd name="connsiteX550" fmla="*/ 177283 w 396017"/>
                      <a:gd name="connsiteY550" fmla="*/ 733428 h 1142042"/>
                      <a:gd name="connsiteX551" fmla="*/ 177171 w 396017"/>
                      <a:gd name="connsiteY551" fmla="*/ 734258 h 1142042"/>
                      <a:gd name="connsiteX552" fmla="*/ 177036 w 396017"/>
                      <a:gd name="connsiteY552" fmla="*/ 735089 h 1142042"/>
                      <a:gd name="connsiteX553" fmla="*/ 176901 w 396017"/>
                      <a:gd name="connsiteY553" fmla="*/ 735920 h 1142042"/>
                      <a:gd name="connsiteX554" fmla="*/ 176766 w 396017"/>
                      <a:gd name="connsiteY554" fmla="*/ 736751 h 1142042"/>
                      <a:gd name="connsiteX555" fmla="*/ 176632 w 396017"/>
                      <a:gd name="connsiteY555" fmla="*/ 737582 h 1142042"/>
                      <a:gd name="connsiteX556" fmla="*/ 176497 w 396017"/>
                      <a:gd name="connsiteY556" fmla="*/ 738413 h 1142042"/>
                      <a:gd name="connsiteX557" fmla="*/ 176362 w 396017"/>
                      <a:gd name="connsiteY557" fmla="*/ 739243 h 1142042"/>
                      <a:gd name="connsiteX558" fmla="*/ 176227 w 396017"/>
                      <a:gd name="connsiteY558" fmla="*/ 740074 h 1142042"/>
                      <a:gd name="connsiteX559" fmla="*/ 176093 w 396017"/>
                      <a:gd name="connsiteY559" fmla="*/ 740905 h 1142042"/>
                      <a:gd name="connsiteX560" fmla="*/ 175958 w 396017"/>
                      <a:gd name="connsiteY560" fmla="*/ 741714 h 1142042"/>
                      <a:gd name="connsiteX561" fmla="*/ 175823 w 396017"/>
                      <a:gd name="connsiteY561" fmla="*/ 742544 h 1142042"/>
                      <a:gd name="connsiteX562" fmla="*/ 175689 w 396017"/>
                      <a:gd name="connsiteY562" fmla="*/ 743353 h 1142042"/>
                      <a:gd name="connsiteX563" fmla="*/ 175531 w 396017"/>
                      <a:gd name="connsiteY563" fmla="*/ 744161 h 1142042"/>
                      <a:gd name="connsiteX564" fmla="*/ 175374 w 396017"/>
                      <a:gd name="connsiteY564" fmla="*/ 744970 h 1142042"/>
                      <a:gd name="connsiteX565" fmla="*/ 175217 w 396017"/>
                      <a:gd name="connsiteY565" fmla="*/ 745778 h 1142042"/>
                      <a:gd name="connsiteX566" fmla="*/ 175060 w 396017"/>
                      <a:gd name="connsiteY566" fmla="*/ 746586 h 1142042"/>
                      <a:gd name="connsiteX567" fmla="*/ 174903 w 396017"/>
                      <a:gd name="connsiteY567" fmla="*/ 747395 h 1142042"/>
                      <a:gd name="connsiteX568" fmla="*/ 174745 w 396017"/>
                      <a:gd name="connsiteY568" fmla="*/ 748203 h 1142042"/>
                      <a:gd name="connsiteX569" fmla="*/ 174588 w 396017"/>
                      <a:gd name="connsiteY569" fmla="*/ 749011 h 1142042"/>
                      <a:gd name="connsiteX570" fmla="*/ 174431 w 396017"/>
                      <a:gd name="connsiteY570" fmla="*/ 749820 h 1142042"/>
                      <a:gd name="connsiteX571" fmla="*/ 174274 w 396017"/>
                      <a:gd name="connsiteY571" fmla="*/ 750628 h 1142042"/>
                      <a:gd name="connsiteX572" fmla="*/ 174117 w 396017"/>
                      <a:gd name="connsiteY572" fmla="*/ 751437 h 1142042"/>
                      <a:gd name="connsiteX573" fmla="*/ 173937 w 396017"/>
                      <a:gd name="connsiteY573" fmla="*/ 752245 h 1142042"/>
                      <a:gd name="connsiteX574" fmla="*/ 173757 w 396017"/>
                      <a:gd name="connsiteY574" fmla="*/ 753053 h 1142042"/>
                      <a:gd name="connsiteX575" fmla="*/ 173578 w 396017"/>
                      <a:gd name="connsiteY575" fmla="*/ 753862 h 1142042"/>
                      <a:gd name="connsiteX576" fmla="*/ 173398 w 396017"/>
                      <a:gd name="connsiteY576" fmla="*/ 754670 h 1142042"/>
                      <a:gd name="connsiteX577" fmla="*/ 173218 w 396017"/>
                      <a:gd name="connsiteY577" fmla="*/ 755479 h 1142042"/>
                      <a:gd name="connsiteX578" fmla="*/ 173039 w 396017"/>
                      <a:gd name="connsiteY578" fmla="*/ 756287 h 1142042"/>
                      <a:gd name="connsiteX579" fmla="*/ 172859 w 396017"/>
                      <a:gd name="connsiteY579" fmla="*/ 757095 h 1142042"/>
                      <a:gd name="connsiteX580" fmla="*/ 172680 w 396017"/>
                      <a:gd name="connsiteY580" fmla="*/ 757904 h 1142042"/>
                      <a:gd name="connsiteX581" fmla="*/ 172477 w 396017"/>
                      <a:gd name="connsiteY581" fmla="*/ 758712 h 1142042"/>
                      <a:gd name="connsiteX582" fmla="*/ 172275 w 396017"/>
                      <a:gd name="connsiteY582" fmla="*/ 759520 h 1142042"/>
                      <a:gd name="connsiteX583" fmla="*/ 172073 w 396017"/>
                      <a:gd name="connsiteY583" fmla="*/ 760329 h 1142042"/>
                      <a:gd name="connsiteX584" fmla="*/ 171871 w 396017"/>
                      <a:gd name="connsiteY584" fmla="*/ 761137 h 1142042"/>
                      <a:gd name="connsiteX585" fmla="*/ 171669 w 396017"/>
                      <a:gd name="connsiteY585" fmla="*/ 761946 h 1142042"/>
                      <a:gd name="connsiteX586" fmla="*/ 171467 w 396017"/>
                      <a:gd name="connsiteY586" fmla="*/ 762754 h 1142042"/>
                      <a:gd name="connsiteX587" fmla="*/ 171265 w 396017"/>
                      <a:gd name="connsiteY587" fmla="*/ 763562 h 1142042"/>
                      <a:gd name="connsiteX588" fmla="*/ 171063 w 396017"/>
                      <a:gd name="connsiteY588" fmla="*/ 764371 h 1142042"/>
                      <a:gd name="connsiteX589" fmla="*/ 170861 w 396017"/>
                      <a:gd name="connsiteY589" fmla="*/ 765179 h 1142042"/>
                      <a:gd name="connsiteX590" fmla="*/ 170636 w 396017"/>
                      <a:gd name="connsiteY590" fmla="*/ 765988 h 1142042"/>
                      <a:gd name="connsiteX591" fmla="*/ 170412 w 396017"/>
                      <a:gd name="connsiteY591" fmla="*/ 766796 h 1142042"/>
                      <a:gd name="connsiteX592" fmla="*/ 170187 w 396017"/>
                      <a:gd name="connsiteY592" fmla="*/ 767604 h 1142042"/>
                      <a:gd name="connsiteX593" fmla="*/ 169963 w 396017"/>
                      <a:gd name="connsiteY593" fmla="*/ 768413 h 1142042"/>
                      <a:gd name="connsiteX594" fmla="*/ 169738 w 396017"/>
                      <a:gd name="connsiteY594" fmla="*/ 769221 h 1142042"/>
                      <a:gd name="connsiteX595" fmla="*/ 169513 w 396017"/>
                      <a:gd name="connsiteY595" fmla="*/ 770029 h 1142042"/>
                      <a:gd name="connsiteX596" fmla="*/ 169289 w 396017"/>
                      <a:gd name="connsiteY596" fmla="*/ 770838 h 1142042"/>
                      <a:gd name="connsiteX597" fmla="*/ 169064 w 396017"/>
                      <a:gd name="connsiteY597" fmla="*/ 771646 h 1142042"/>
                      <a:gd name="connsiteX598" fmla="*/ 168817 w 396017"/>
                      <a:gd name="connsiteY598" fmla="*/ 772455 h 1142042"/>
                      <a:gd name="connsiteX599" fmla="*/ 168570 w 396017"/>
                      <a:gd name="connsiteY599" fmla="*/ 773263 h 1142042"/>
                      <a:gd name="connsiteX600" fmla="*/ 168323 w 396017"/>
                      <a:gd name="connsiteY600" fmla="*/ 774071 h 1142042"/>
                      <a:gd name="connsiteX601" fmla="*/ 168076 w 396017"/>
                      <a:gd name="connsiteY601" fmla="*/ 774880 h 1142042"/>
                      <a:gd name="connsiteX602" fmla="*/ 167829 w 396017"/>
                      <a:gd name="connsiteY602" fmla="*/ 775688 h 1142042"/>
                      <a:gd name="connsiteX603" fmla="*/ 167582 w 396017"/>
                      <a:gd name="connsiteY603" fmla="*/ 776496 h 1142042"/>
                      <a:gd name="connsiteX604" fmla="*/ 167335 w 396017"/>
                      <a:gd name="connsiteY604" fmla="*/ 777305 h 1142042"/>
                      <a:gd name="connsiteX605" fmla="*/ 167066 w 396017"/>
                      <a:gd name="connsiteY605" fmla="*/ 778113 h 1142042"/>
                      <a:gd name="connsiteX606" fmla="*/ 166796 w 396017"/>
                      <a:gd name="connsiteY606" fmla="*/ 778922 h 1142042"/>
                      <a:gd name="connsiteX607" fmla="*/ 166527 w 396017"/>
                      <a:gd name="connsiteY607" fmla="*/ 779730 h 1142042"/>
                      <a:gd name="connsiteX608" fmla="*/ 166257 w 396017"/>
                      <a:gd name="connsiteY608" fmla="*/ 780538 h 1142042"/>
                      <a:gd name="connsiteX609" fmla="*/ 165988 w 396017"/>
                      <a:gd name="connsiteY609" fmla="*/ 781324 h 1142042"/>
                      <a:gd name="connsiteX610" fmla="*/ 165718 w 396017"/>
                      <a:gd name="connsiteY610" fmla="*/ 782110 h 1142042"/>
                      <a:gd name="connsiteX611" fmla="*/ 164259 w 396017"/>
                      <a:gd name="connsiteY611" fmla="*/ 786242 h 1142042"/>
                      <a:gd name="connsiteX612" fmla="*/ 162799 w 396017"/>
                      <a:gd name="connsiteY612" fmla="*/ 790374 h 1142042"/>
                      <a:gd name="connsiteX613" fmla="*/ 161340 w 396017"/>
                      <a:gd name="connsiteY613" fmla="*/ 794505 h 1142042"/>
                      <a:gd name="connsiteX614" fmla="*/ 159880 w 396017"/>
                      <a:gd name="connsiteY614" fmla="*/ 798637 h 1142042"/>
                      <a:gd name="connsiteX615" fmla="*/ 158421 w 396017"/>
                      <a:gd name="connsiteY615" fmla="*/ 802746 h 1142042"/>
                      <a:gd name="connsiteX616" fmla="*/ 156961 w 396017"/>
                      <a:gd name="connsiteY616" fmla="*/ 806856 h 1142042"/>
                      <a:gd name="connsiteX617" fmla="*/ 155501 w 396017"/>
                      <a:gd name="connsiteY617" fmla="*/ 810965 h 1142042"/>
                      <a:gd name="connsiteX618" fmla="*/ 154760 w 396017"/>
                      <a:gd name="connsiteY618" fmla="*/ 813008 h 1142042"/>
                      <a:gd name="connsiteX619" fmla="*/ 154019 w 396017"/>
                      <a:gd name="connsiteY619" fmla="*/ 815052 h 1142042"/>
                      <a:gd name="connsiteX620" fmla="*/ 153278 w 396017"/>
                      <a:gd name="connsiteY620" fmla="*/ 817095 h 1142042"/>
                      <a:gd name="connsiteX621" fmla="*/ 152537 w 396017"/>
                      <a:gd name="connsiteY621" fmla="*/ 819139 h 1142042"/>
                      <a:gd name="connsiteX622" fmla="*/ 151796 w 396017"/>
                      <a:gd name="connsiteY622" fmla="*/ 821182 h 1142042"/>
                      <a:gd name="connsiteX623" fmla="*/ 151055 w 396017"/>
                      <a:gd name="connsiteY623" fmla="*/ 823225 h 1142042"/>
                      <a:gd name="connsiteX624" fmla="*/ 150314 w 396017"/>
                      <a:gd name="connsiteY624" fmla="*/ 825269 h 1142042"/>
                      <a:gd name="connsiteX625" fmla="*/ 149573 w 396017"/>
                      <a:gd name="connsiteY625" fmla="*/ 827312 h 1142042"/>
                      <a:gd name="connsiteX626" fmla="*/ 148832 w 396017"/>
                      <a:gd name="connsiteY626" fmla="*/ 829356 h 1142042"/>
                      <a:gd name="connsiteX627" fmla="*/ 148091 w 396017"/>
                      <a:gd name="connsiteY627" fmla="*/ 831399 h 1142042"/>
                      <a:gd name="connsiteX628" fmla="*/ 147350 w 396017"/>
                      <a:gd name="connsiteY628" fmla="*/ 833443 h 1142042"/>
                      <a:gd name="connsiteX629" fmla="*/ 146609 w 396017"/>
                      <a:gd name="connsiteY629" fmla="*/ 835486 h 1142042"/>
                      <a:gd name="connsiteX630" fmla="*/ 145868 w 396017"/>
                      <a:gd name="connsiteY630" fmla="*/ 837529 h 1142042"/>
                      <a:gd name="connsiteX631" fmla="*/ 145127 w 396017"/>
                      <a:gd name="connsiteY631" fmla="*/ 839573 h 1142042"/>
                      <a:gd name="connsiteX632" fmla="*/ 144386 w 396017"/>
                      <a:gd name="connsiteY632" fmla="*/ 841616 h 1142042"/>
                      <a:gd name="connsiteX633" fmla="*/ 143645 w 396017"/>
                      <a:gd name="connsiteY633" fmla="*/ 843660 h 1142042"/>
                      <a:gd name="connsiteX634" fmla="*/ 142882 w 396017"/>
                      <a:gd name="connsiteY634" fmla="*/ 845703 h 1142042"/>
                      <a:gd name="connsiteX635" fmla="*/ 142118 w 396017"/>
                      <a:gd name="connsiteY635" fmla="*/ 847746 h 1142042"/>
                      <a:gd name="connsiteX636" fmla="*/ 141355 w 396017"/>
                      <a:gd name="connsiteY636" fmla="*/ 849790 h 1142042"/>
                      <a:gd name="connsiteX637" fmla="*/ 140591 w 396017"/>
                      <a:gd name="connsiteY637" fmla="*/ 851833 h 1142042"/>
                      <a:gd name="connsiteX638" fmla="*/ 139828 w 396017"/>
                      <a:gd name="connsiteY638" fmla="*/ 853877 h 1142042"/>
                      <a:gd name="connsiteX639" fmla="*/ 139064 w 396017"/>
                      <a:gd name="connsiteY639" fmla="*/ 855920 h 1142042"/>
                      <a:gd name="connsiteX640" fmla="*/ 138301 w 396017"/>
                      <a:gd name="connsiteY640" fmla="*/ 857964 h 1142042"/>
                      <a:gd name="connsiteX641" fmla="*/ 137537 w 396017"/>
                      <a:gd name="connsiteY641" fmla="*/ 860007 h 1142042"/>
                      <a:gd name="connsiteX642" fmla="*/ 136774 w 396017"/>
                      <a:gd name="connsiteY642" fmla="*/ 862050 h 1142042"/>
                      <a:gd name="connsiteX643" fmla="*/ 136010 w 396017"/>
                      <a:gd name="connsiteY643" fmla="*/ 864094 h 1142042"/>
                      <a:gd name="connsiteX644" fmla="*/ 135247 w 396017"/>
                      <a:gd name="connsiteY644" fmla="*/ 866137 h 1142042"/>
                      <a:gd name="connsiteX645" fmla="*/ 134483 w 396017"/>
                      <a:gd name="connsiteY645" fmla="*/ 868181 h 1142042"/>
                      <a:gd name="connsiteX646" fmla="*/ 133720 w 396017"/>
                      <a:gd name="connsiteY646" fmla="*/ 870224 h 1142042"/>
                      <a:gd name="connsiteX647" fmla="*/ 132957 w 396017"/>
                      <a:gd name="connsiteY647" fmla="*/ 872267 h 1142042"/>
                      <a:gd name="connsiteX648" fmla="*/ 132171 w 396017"/>
                      <a:gd name="connsiteY648" fmla="*/ 874311 h 1142042"/>
                      <a:gd name="connsiteX649" fmla="*/ 131385 w 396017"/>
                      <a:gd name="connsiteY649" fmla="*/ 876354 h 1142042"/>
                      <a:gd name="connsiteX650" fmla="*/ 130599 w 396017"/>
                      <a:gd name="connsiteY650" fmla="*/ 878398 h 1142042"/>
                      <a:gd name="connsiteX651" fmla="*/ 129813 w 396017"/>
                      <a:gd name="connsiteY651" fmla="*/ 880441 h 1142042"/>
                      <a:gd name="connsiteX652" fmla="*/ 129027 w 396017"/>
                      <a:gd name="connsiteY652" fmla="*/ 882484 h 1142042"/>
                      <a:gd name="connsiteX653" fmla="*/ 128241 w 396017"/>
                      <a:gd name="connsiteY653" fmla="*/ 884528 h 1142042"/>
                      <a:gd name="connsiteX654" fmla="*/ 127455 w 396017"/>
                      <a:gd name="connsiteY654" fmla="*/ 886571 h 1142042"/>
                      <a:gd name="connsiteX655" fmla="*/ 126669 w 396017"/>
                      <a:gd name="connsiteY655" fmla="*/ 888615 h 1142042"/>
                      <a:gd name="connsiteX656" fmla="*/ 125883 w 396017"/>
                      <a:gd name="connsiteY656" fmla="*/ 890658 h 1142042"/>
                      <a:gd name="connsiteX657" fmla="*/ 125097 w 396017"/>
                      <a:gd name="connsiteY657" fmla="*/ 892701 h 1142042"/>
                      <a:gd name="connsiteX658" fmla="*/ 124311 w 396017"/>
                      <a:gd name="connsiteY658" fmla="*/ 894745 h 1142042"/>
                      <a:gd name="connsiteX659" fmla="*/ 123525 w 396017"/>
                      <a:gd name="connsiteY659" fmla="*/ 896788 h 1142042"/>
                      <a:gd name="connsiteX660" fmla="*/ 122717 w 396017"/>
                      <a:gd name="connsiteY660" fmla="*/ 898832 h 1142042"/>
                      <a:gd name="connsiteX661" fmla="*/ 121909 w 396017"/>
                      <a:gd name="connsiteY661" fmla="*/ 900875 h 1142042"/>
                      <a:gd name="connsiteX662" fmla="*/ 121100 w 396017"/>
                      <a:gd name="connsiteY662" fmla="*/ 902919 h 1142042"/>
                      <a:gd name="connsiteX663" fmla="*/ 120292 w 396017"/>
                      <a:gd name="connsiteY663" fmla="*/ 904962 h 1142042"/>
                      <a:gd name="connsiteX664" fmla="*/ 119483 w 396017"/>
                      <a:gd name="connsiteY664" fmla="*/ 907005 h 1142042"/>
                      <a:gd name="connsiteX665" fmla="*/ 118675 w 396017"/>
                      <a:gd name="connsiteY665" fmla="*/ 909049 h 1142042"/>
                      <a:gd name="connsiteX666" fmla="*/ 117867 w 396017"/>
                      <a:gd name="connsiteY666" fmla="*/ 911092 h 1142042"/>
                      <a:gd name="connsiteX667" fmla="*/ 117058 w 396017"/>
                      <a:gd name="connsiteY667" fmla="*/ 913136 h 1142042"/>
                      <a:gd name="connsiteX668" fmla="*/ 116856 w 396017"/>
                      <a:gd name="connsiteY668" fmla="*/ 913652 h 1142042"/>
                      <a:gd name="connsiteX669" fmla="*/ 116654 w 396017"/>
                      <a:gd name="connsiteY669" fmla="*/ 914169 h 1142042"/>
                      <a:gd name="connsiteX670" fmla="*/ 116452 w 396017"/>
                      <a:gd name="connsiteY670" fmla="*/ 914685 h 1142042"/>
                      <a:gd name="connsiteX671" fmla="*/ 116227 w 396017"/>
                      <a:gd name="connsiteY671" fmla="*/ 915202 h 1142042"/>
                      <a:gd name="connsiteX672" fmla="*/ 116003 w 396017"/>
                      <a:gd name="connsiteY672" fmla="*/ 915718 h 1142042"/>
                      <a:gd name="connsiteX673" fmla="*/ 115778 w 396017"/>
                      <a:gd name="connsiteY673" fmla="*/ 916234 h 1142042"/>
                      <a:gd name="connsiteX674" fmla="*/ 115554 w 396017"/>
                      <a:gd name="connsiteY674" fmla="*/ 916751 h 1142042"/>
                      <a:gd name="connsiteX675" fmla="*/ 115329 w 396017"/>
                      <a:gd name="connsiteY675" fmla="*/ 917267 h 1142042"/>
                      <a:gd name="connsiteX676" fmla="*/ 115105 w 396017"/>
                      <a:gd name="connsiteY676" fmla="*/ 917784 h 1142042"/>
                      <a:gd name="connsiteX677" fmla="*/ 114880 w 396017"/>
                      <a:gd name="connsiteY677" fmla="*/ 918300 h 1142042"/>
                      <a:gd name="connsiteX678" fmla="*/ 114656 w 396017"/>
                      <a:gd name="connsiteY678" fmla="*/ 918817 h 1142042"/>
                      <a:gd name="connsiteX679" fmla="*/ 114431 w 396017"/>
                      <a:gd name="connsiteY679" fmla="*/ 919333 h 1142042"/>
                      <a:gd name="connsiteX680" fmla="*/ 114207 w 396017"/>
                      <a:gd name="connsiteY680" fmla="*/ 919850 h 1142042"/>
                      <a:gd name="connsiteX681" fmla="*/ 113982 w 396017"/>
                      <a:gd name="connsiteY681" fmla="*/ 920344 h 1142042"/>
                      <a:gd name="connsiteX682" fmla="*/ 113757 w 396017"/>
                      <a:gd name="connsiteY682" fmla="*/ 920838 h 1142042"/>
                      <a:gd name="connsiteX683" fmla="*/ 113510 w 396017"/>
                      <a:gd name="connsiteY683" fmla="*/ 921332 h 1142042"/>
                      <a:gd name="connsiteX684" fmla="*/ 113263 w 396017"/>
                      <a:gd name="connsiteY684" fmla="*/ 921826 h 1142042"/>
                      <a:gd name="connsiteX685" fmla="*/ 113016 w 396017"/>
                      <a:gd name="connsiteY685" fmla="*/ 922320 h 1142042"/>
                      <a:gd name="connsiteX686" fmla="*/ 112769 w 396017"/>
                      <a:gd name="connsiteY686" fmla="*/ 922814 h 1142042"/>
                      <a:gd name="connsiteX687" fmla="*/ 112522 w 396017"/>
                      <a:gd name="connsiteY687" fmla="*/ 923308 h 1142042"/>
                      <a:gd name="connsiteX688" fmla="*/ 112275 w 396017"/>
                      <a:gd name="connsiteY688" fmla="*/ 923802 h 1142042"/>
                      <a:gd name="connsiteX689" fmla="*/ 112028 w 396017"/>
                      <a:gd name="connsiteY689" fmla="*/ 924296 h 1142042"/>
                      <a:gd name="connsiteX690" fmla="*/ 111781 w 396017"/>
                      <a:gd name="connsiteY690" fmla="*/ 924790 h 1142042"/>
                      <a:gd name="connsiteX691" fmla="*/ 111534 w 396017"/>
                      <a:gd name="connsiteY691" fmla="*/ 925284 h 1142042"/>
                      <a:gd name="connsiteX692" fmla="*/ 111287 w 396017"/>
                      <a:gd name="connsiteY692" fmla="*/ 925778 h 1142042"/>
                      <a:gd name="connsiteX693" fmla="*/ 111040 w 396017"/>
                      <a:gd name="connsiteY693" fmla="*/ 926272 h 1142042"/>
                      <a:gd name="connsiteX694" fmla="*/ 110793 w 396017"/>
                      <a:gd name="connsiteY694" fmla="*/ 926766 h 1142042"/>
                      <a:gd name="connsiteX695" fmla="*/ 110546 w 396017"/>
                      <a:gd name="connsiteY695" fmla="*/ 927260 h 1142042"/>
                      <a:gd name="connsiteX696" fmla="*/ 110299 w 396017"/>
                      <a:gd name="connsiteY696" fmla="*/ 927754 h 1142042"/>
                      <a:gd name="connsiteX697" fmla="*/ 110052 w 396017"/>
                      <a:gd name="connsiteY697" fmla="*/ 928248 h 1142042"/>
                      <a:gd name="connsiteX698" fmla="*/ 109805 w 396017"/>
                      <a:gd name="connsiteY698" fmla="*/ 928742 h 1142042"/>
                      <a:gd name="connsiteX699" fmla="*/ 109536 w 396017"/>
                      <a:gd name="connsiteY699" fmla="*/ 929236 h 1142042"/>
                      <a:gd name="connsiteX700" fmla="*/ 109289 w 396017"/>
                      <a:gd name="connsiteY700" fmla="*/ 929730 h 1142042"/>
                      <a:gd name="connsiteX701" fmla="*/ 109019 w 396017"/>
                      <a:gd name="connsiteY701" fmla="*/ 930224 h 1142042"/>
                      <a:gd name="connsiteX702" fmla="*/ 108750 w 396017"/>
                      <a:gd name="connsiteY702" fmla="*/ 930718 h 1142042"/>
                      <a:gd name="connsiteX703" fmla="*/ 108481 w 396017"/>
                      <a:gd name="connsiteY703" fmla="*/ 931212 h 1142042"/>
                      <a:gd name="connsiteX704" fmla="*/ 108211 w 396017"/>
                      <a:gd name="connsiteY704" fmla="*/ 931706 h 1142042"/>
                      <a:gd name="connsiteX705" fmla="*/ 107942 w 396017"/>
                      <a:gd name="connsiteY705" fmla="*/ 932200 h 1142042"/>
                      <a:gd name="connsiteX706" fmla="*/ 107403 w 396017"/>
                      <a:gd name="connsiteY706" fmla="*/ 933166 h 1142042"/>
                      <a:gd name="connsiteX707" fmla="*/ 106864 w 396017"/>
                      <a:gd name="connsiteY707" fmla="*/ 934131 h 1142042"/>
                      <a:gd name="connsiteX708" fmla="*/ 106325 w 396017"/>
                      <a:gd name="connsiteY708" fmla="*/ 935097 h 1142042"/>
                      <a:gd name="connsiteX709" fmla="*/ 105786 w 396017"/>
                      <a:gd name="connsiteY709" fmla="*/ 936062 h 1142042"/>
                      <a:gd name="connsiteX710" fmla="*/ 105247 w 396017"/>
                      <a:gd name="connsiteY710" fmla="*/ 937005 h 1142042"/>
                      <a:gd name="connsiteX711" fmla="*/ 104708 w 396017"/>
                      <a:gd name="connsiteY711" fmla="*/ 937949 h 1142042"/>
                      <a:gd name="connsiteX712" fmla="*/ 104169 w 396017"/>
                      <a:gd name="connsiteY712" fmla="*/ 938892 h 1142042"/>
                      <a:gd name="connsiteX713" fmla="*/ 103630 w 396017"/>
                      <a:gd name="connsiteY713" fmla="*/ 939835 h 1142042"/>
                      <a:gd name="connsiteX714" fmla="*/ 103069 w 396017"/>
                      <a:gd name="connsiteY714" fmla="*/ 940778 h 1142042"/>
                      <a:gd name="connsiteX715" fmla="*/ 102507 w 396017"/>
                      <a:gd name="connsiteY715" fmla="*/ 941721 h 1142042"/>
                      <a:gd name="connsiteX716" fmla="*/ 101946 w 396017"/>
                      <a:gd name="connsiteY716" fmla="*/ 942664 h 1142042"/>
                      <a:gd name="connsiteX717" fmla="*/ 101385 w 396017"/>
                      <a:gd name="connsiteY717" fmla="*/ 943607 h 1142042"/>
                      <a:gd name="connsiteX718" fmla="*/ 100823 w 396017"/>
                      <a:gd name="connsiteY718" fmla="*/ 944550 h 1142042"/>
                      <a:gd name="connsiteX719" fmla="*/ 99701 w 396017"/>
                      <a:gd name="connsiteY719" fmla="*/ 946436 h 1142042"/>
                      <a:gd name="connsiteX720" fmla="*/ 98578 w 396017"/>
                      <a:gd name="connsiteY720" fmla="*/ 948323 h 1142042"/>
                      <a:gd name="connsiteX721" fmla="*/ 97478 w 396017"/>
                      <a:gd name="connsiteY721" fmla="*/ 950209 h 1142042"/>
                      <a:gd name="connsiteX722" fmla="*/ 96916 w 396017"/>
                      <a:gd name="connsiteY722" fmla="*/ 951152 h 1142042"/>
                      <a:gd name="connsiteX723" fmla="*/ 96355 w 396017"/>
                      <a:gd name="connsiteY723" fmla="*/ 952095 h 1142042"/>
                      <a:gd name="connsiteX724" fmla="*/ 95793 w 396017"/>
                      <a:gd name="connsiteY724" fmla="*/ 953038 h 1142042"/>
                      <a:gd name="connsiteX725" fmla="*/ 95254 w 396017"/>
                      <a:gd name="connsiteY725" fmla="*/ 953981 h 1142042"/>
                      <a:gd name="connsiteX726" fmla="*/ 94716 w 396017"/>
                      <a:gd name="connsiteY726" fmla="*/ 954925 h 1142042"/>
                      <a:gd name="connsiteX727" fmla="*/ 94177 w 396017"/>
                      <a:gd name="connsiteY727" fmla="*/ 955868 h 1142042"/>
                      <a:gd name="connsiteX728" fmla="*/ 93638 w 396017"/>
                      <a:gd name="connsiteY728" fmla="*/ 956811 h 1142042"/>
                      <a:gd name="connsiteX729" fmla="*/ 93099 w 396017"/>
                      <a:gd name="connsiteY729" fmla="*/ 957754 h 1142042"/>
                      <a:gd name="connsiteX730" fmla="*/ 92560 w 396017"/>
                      <a:gd name="connsiteY730" fmla="*/ 958697 h 1142042"/>
                      <a:gd name="connsiteX731" fmla="*/ 92021 w 396017"/>
                      <a:gd name="connsiteY731" fmla="*/ 959640 h 1142042"/>
                      <a:gd name="connsiteX732" fmla="*/ 91482 w 396017"/>
                      <a:gd name="connsiteY732" fmla="*/ 960583 h 1142042"/>
                      <a:gd name="connsiteX733" fmla="*/ 90943 w 396017"/>
                      <a:gd name="connsiteY733" fmla="*/ 961526 h 1142042"/>
                      <a:gd name="connsiteX734" fmla="*/ 90427 w 396017"/>
                      <a:gd name="connsiteY734" fmla="*/ 962469 h 1142042"/>
                      <a:gd name="connsiteX735" fmla="*/ 90157 w 396017"/>
                      <a:gd name="connsiteY735" fmla="*/ 962941 h 1142042"/>
                      <a:gd name="connsiteX736" fmla="*/ 89888 w 396017"/>
                      <a:gd name="connsiteY736" fmla="*/ 963412 h 1142042"/>
                      <a:gd name="connsiteX737" fmla="*/ 89618 w 396017"/>
                      <a:gd name="connsiteY737" fmla="*/ 963884 h 1142042"/>
                      <a:gd name="connsiteX738" fmla="*/ 89371 w 396017"/>
                      <a:gd name="connsiteY738" fmla="*/ 964356 h 1142042"/>
                      <a:gd name="connsiteX739" fmla="*/ 89124 w 396017"/>
                      <a:gd name="connsiteY739" fmla="*/ 964827 h 1142042"/>
                      <a:gd name="connsiteX740" fmla="*/ 88877 w 396017"/>
                      <a:gd name="connsiteY740" fmla="*/ 965299 h 1142042"/>
                      <a:gd name="connsiteX741" fmla="*/ 88630 w 396017"/>
                      <a:gd name="connsiteY741" fmla="*/ 965770 h 1142042"/>
                      <a:gd name="connsiteX742" fmla="*/ 88383 w 396017"/>
                      <a:gd name="connsiteY742" fmla="*/ 966242 h 1142042"/>
                      <a:gd name="connsiteX743" fmla="*/ 88136 w 396017"/>
                      <a:gd name="connsiteY743" fmla="*/ 966713 h 1142042"/>
                      <a:gd name="connsiteX744" fmla="*/ 87889 w 396017"/>
                      <a:gd name="connsiteY744" fmla="*/ 967185 h 1142042"/>
                      <a:gd name="connsiteX745" fmla="*/ 87642 w 396017"/>
                      <a:gd name="connsiteY745" fmla="*/ 967657 h 1142042"/>
                      <a:gd name="connsiteX746" fmla="*/ 87395 w 396017"/>
                      <a:gd name="connsiteY746" fmla="*/ 968150 h 1142042"/>
                      <a:gd name="connsiteX747" fmla="*/ 87148 w 396017"/>
                      <a:gd name="connsiteY747" fmla="*/ 968645 h 1142042"/>
                      <a:gd name="connsiteX748" fmla="*/ 86901 w 396017"/>
                      <a:gd name="connsiteY748" fmla="*/ 969138 h 1142042"/>
                      <a:gd name="connsiteX749" fmla="*/ 86654 w 396017"/>
                      <a:gd name="connsiteY749" fmla="*/ 969633 h 1142042"/>
                      <a:gd name="connsiteX750" fmla="*/ 86407 w 396017"/>
                      <a:gd name="connsiteY750" fmla="*/ 970127 h 1142042"/>
                      <a:gd name="connsiteX751" fmla="*/ 86160 w 396017"/>
                      <a:gd name="connsiteY751" fmla="*/ 970621 h 1142042"/>
                      <a:gd name="connsiteX752" fmla="*/ 85913 w 396017"/>
                      <a:gd name="connsiteY752" fmla="*/ 971115 h 1142042"/>
                      <a:gd name="connsiteX753" fmla="*/ 85666 w 396017"/>
                      <a:gd name="connsiteY753" fmla="*/ 971609 h 1142042"/>
                      <a:gd name="connsiteX754" fmla="*/ 85419 w 396017"/>
                      <a:gd name="connsiteY754" fmla="*/ 972103 h 1142042"/>
                      <a:gd name="connsiteX755" fmla="*/ 85172 w 396017"/>
                      <a:gd name="connsiteY755" fmla="*/ 972597 h 1142042"/>
                      <a:gd name="connsiteX756" fmla="*/ 84948 w 396017"/>
                      <a:gd name="connsiteY756" fmla="*/ 973091 h 1142042"/>
                      <a:gd name="connsiteX757" fmla="*/ 84723 w 396017"/>
                      <a:gd name="connsiteY757" fmla="*/ 973585 h 1142042"/>
                      <a:gd name="connsiteX758" fmla="*/ 84498 w 396017"/>
                      <a:gd name="connsiteY758" fmla="*/ 974079 h 1142042"/>
                      <a:gd name="connsiteX759" fmla="*/ 84274 w 396017"/>
                      <a:gd name="connsiteY759" fmla="*/ 974573 h 1142042"/>
                      <a:gd name="connsiteX760" fmla="*/ 84049 w 396017"/>
                      <a:gd name="connsiteY760" fmla="*/ 975067 h 1142042"/>
                      <a:gd name="connsiteX761" fmla="*/ 82545 w 396017"/>
                      <a:gd name="connsiteY761" fmla="*/ 978345 h 1142042"/>
                      <a:gd name="connsiteX762" fmla="*/ 81781 w 396017"/>
                      <a:gd name="connsiteY762" fmla="*/ 980007 h 1142042"/>
                      <a:gd name="connsiteX763" fmla="*/ 81018 w 396017"/>
                      <a:gd name="connsiteY763" fmla="*/ 981668 h 1142042"/>
                      <a:gd name="connsiteX764" fmla="*/ 80254 w 396017"/>
                      <a:gd name="connsiteY764" fmla="*/ 983330 h 1142042"/>
                      <a:gd name="connsiteX765" fmla="*/ 79491 w 396017"/>
                      <a:gd name="connsiteY765" fmla="*/ 985014 h 1142042"/>
                      <a:gd name="connsiteX766" fmla="*/ 78705 w 396017"/>
                      <a:gd name="connsiteY766" fmla="*/ 986698 h 1142042"/>
                      <a:gd name="connsiteX767" fmla="*/ 78323 w 396017"/>
                      <a:gd name="connsiteY767" fmla="*/ 987529 h 1142042"/>
                      <a:gd name="connsiteX768" fmla="*/ 77919 w 396017"/>
                      <a:gd name="connsiteY768" fmla="*/ 988360 h 1142042"/>
                      <a:gd name="connsiteX769" fmla="*/ 77515 w 396017"/>
                      <a:gd name="connsiteY769" fmla="*/ 989213 h 1142042"/>
                      <a:gd name="connsiteX770" fmla="*/ 77111 w 396017"/>
                      <a:gd name="connsiteY770" fmla="*/ 990067 h 1142042"/>
                      <a:gd name="connsiteX771" fmla="*/ 76707 w 396017"/>
                      <a:gd name="connsiteY771" fmla="*/ 990920 h 1142042"/>
                      <a:gd name="connsiteX772" fmla="*/ 76302 w 396017"/>
                      <a:gd name="connsiteY772" fmla="*/ 991773 h 1142042"/>
                      <a:gd name="connsiteX773" fmla="*/ 75898 w 396017"/>
                      <a:gd name="connsiteY773" fmla="*/ 992627 h 1142042"/>
                      <a:gd name="connsiteX774" fmla="*/ 75494 w 396017"/>
                      <a:gd name="connsiteY774" fmla="*/ 993480 h 1142042"/>
                      <a:gd name="connsiteX775" fmla="*/ 75090 w 396017"/>
                      <a:gd name="connsiteY775" fmla="*/ 994333 h 1142042"/>
                      <a:gd name="connsiteX776" fmla="*/ 74686 w 396017"/>
                      <a:gd name="connsiteY776" fmla="*/ 995186 h 1142042"/>
                      <a:gd name="connsiteX777" fmla="*/ 74281 w 396017"/>
                      <a:gd name="connsiteY777" fmla="*/ 996040 h 1142042"/>
                      <a:gd name="connsiteX778" fmla="*/ 73877 w 396017"/>
                      <a:gd name="connsiteY778" fmla="*/ 996893 h 1142042"/>
                      <a:gd name="connsiteX779" fmla="*/ 73451 w 396017"/>
                      <a:gd name="connsiteY779" fmla="*/ 997724 h 1142042"/>
                      <a:gd name="connsiteX780" fmla="*/ 73024 w 396017"/>
                      <a:gd name="connsiteY780" fmla="*/ 998555 h 1142042"/>
                      <a:gd name="connsiteX781" fmla="*/ 72597 w 396017"/>
                      <a:gd name="connsiteY781" fmla="*/ 999386 h 1142042"/>
                      <a:gd name="connsiteX782" fmla="*/ 72171 w 396017"/>
                      <a:gd name="connsiteY782" fmla="*/ 1000216 h 1142042"/>
                      <a:gd name="connsiteX783" fmla="*/ 71744 w 396017"/>
                      <a:gd name="connsiteY783" fmla="*/ 1001047 h 1142042"/>
                      <a:gd name="connsiteX784" fmla="*/ 71317 w 396017"/>
                      <a:gd name="connsiteY784" fmla="*/ 1001878 h 1142042"/>
                      <a:gd name="connsiteX785" fmla="*/ 70891 w 396017"/>
                      <a:gd name="connsiteY785" fmla="*/ 1002709 h 1142042"/>
                      <a:gd name="connsiteX786" fmla="*/ 70464 w 396017"/>
                      <a:gd name="connsiteY786" fmla="*/ 1003540 h 1142042"/>
                      <a:gd name="connsiteX787" fmla="*/ 70037 w 396017"/>
                      <a:gd name="connsiteY787" fmla="*/ 1004371 h 1142042"/>
                      <a:gd name="connsiteX788" fmla="*/ 69588 w 396017"/>
                      <a:gd name="connsiteY788" fmla="*/ 1005201 h 1142042"/>
                      <a:gd name="connsiteX789" fmla="*/ 69139 w 396017"/>
                      <a:gd name="connsiteY789" fmla="*/ 1006032 h 1142042"/>
                      <a:gd name="connsiteX790" fmla="*/ 68690 w 396017"/>
                      <a:gd name="connsiteY790" fmla="*/ 1006863 h 1142042"/>
                      <a:gd name="connsiteX791" fmla="*/ 68241 w 396017"/>
                      <a:gd name="connsiteY791" fmla="*/ 1007694 h 1142042"/>
                      <a:gd name="connsiteX792" fmla="*/ 67792 w 396017"/>
                      <a:gd name="connsiteY792" fmla="*/ 1008525 h 1142042"/>
                      <a:gd name="connsiteX793" fmla="*/ 67343 w 396017"/>
                      <a:gd name="connsiteY793" fmla="*/ 1009356 h 1142042"/>
                      <a:gd name="connsiteX794" fmla="*/ 66894 w 396017"/>
                      <a:gd name="connsiteY794" fmla="*/ 1010164 h 1142042"/>
                      <a:gd name="connsiteX795" fmla="*/ 66422 w 396017"/>
                      <a:gd name="connsiteY795" fmla="*/ 1010972 h 1142042"/>
                      <a:gd name="connsiteX796" fmla="*/ 65951 w 396017"/>
                      <a:gd name="connsiteY796" fmla="*/ 1011781 h 1142042"/>
                      <a:gd name="connsiteX797" fmla="*/ 65479 w 396017"/>
                      <a:gd name="connsiteY797" fmla="*/ 1012589 h 1142042"/>
                      <a:gd name="connsiteX798" fmla="*/ 65254 w 396017"/>
                      <a:gd name="connsiteY798" fmla="*/ 1012993 h 1142042"/>
                      <a:gd name="connsiteX799" fmla="*/ 65007 w 396017"/>
                      <a:gd name="connsiteY799" fmla="*/ 1013397 h 1142042"/>
                      <a:gd name="connsiteX800" fmla="*/ 64760 w 396017"/>
                      <a:gd name="connsiteY800" fmla="*/ 1013802 h 1142042"/>
                      <a:gd name="connsiteX801" fmla="*/ 64513 w 396017"/>
                      <a:gd name="connsiteY801" fmla="*/ 1014206 h 1142042"/>
                      <a:gd name="connsiteX802" fmla="*/ 64266 w 396017"/>
                      <a:gd name="connsiteY802" fmla="*/ 1014610 h 1142042"/>
                      <a:gd name="connsiteX803" fmla="*/ 64019 w 396017"/>
                      <a:gd name="connsiteY803" fmla="*/ 1015014 h 1142042"/>
                      <a:gd name="connsiteX804" fmla="*/ 63772 w 396017"/>
                      <a:gd name="connsiteY804" fmla="*/ 1015419 h 1142042"/>
                      <a:gd name="connsiteX805" fmla="*/ 63525 w 396017"/>
                      <a:gd name="connsiteY805" fmla="*/ 1015823 h 1142042"/>
                      <a:gd name="connsiteX806" fmla="*/ 63278 w 396017"/>
                      <a:gd name="connsiteY806" fmla="*/ 1016227 h 1142042"/>
                      <a:gd name="connsiteX807" fmla="*/ 63031 w 396017"/>
                      <a:gd name="connsiteY807" fmla="*/ 1016631 h 1142042"/>
                      <a:gd name="connsiteX808" fmla="*/ 62784 w 396017"/>
                      <a:gd name="connsiteY808" fmla="*/ 1017035 h 1142042"/>
                      <a:gd name="connsiteX809" fmla="*/ 62537 w 396017"/>
                      <a:gd name="connsiteY809" fmla="*/ 1017439 h 1142042"/>
                      <a:gd name="connsiteX810" fmla="*/ 62290 w 396017"/>
                      <a:gd name="connsiteY810" fmla="*/ 1017844 h 1142042"/>
                      <a:gd name="connsiteX811" fmla="*/ 62043 w 396017"/>
                      <a:gd name="connsiteY811" fmla="*/ 1018225 h 1142042"/>
                      <a:gd name="connsiteX812" fmla="*/ 61796 w 396017"/>
                      <a:gd name="connsiteY812" fmla="*/ 1018607 h 1142042"/>
                      <a:gd name="connsiteX813" fmla="*/ 61549 w 396017"/>
                      <a:gd name="connsiteY813" fmla="*/ 1018989 h 1142042"/>
                      <a:gd name="connsiteX814" fmla="*/ 61302 w 396017"/>
                      <a:gd name="connsiteY814" fmla="*/ 1019370 h 1142042"/>
                      <a:gd name="connsiteX815" fmla="*/ 61055 w 396017"/>
                      <a:gd name="connsiteY815" fmla="*/ 1019752 h 1142042"/>
                      <a:gd name="connsiteX816" fmla="*/ 60808 w 396017"/>
                      <a:gd name="connsiteY816" fmla="*/ 1020134 h 1142042"/>
                      <a:gd name="connsiteX817" fmla="*/ 60561 w 396017"/>
                      <a:gd name="connsiteY817" fmla="*/ 1020516 h 1142042"/>
                      <a:gd name="connsiteX818" fmla="*/ 60314 w 396017"/>
                      <a:gd name="connsiteY818" fmla="*/ 1020898 h 1142042"/>
                      <a:gd name="connsiteX819" fmla="*/ 60067 w 396017"/>
                      <a:gd name="connsiteY819" fmla="*/ 1021279 h 1142042"/>
                      <a:gd name="connsiteX820" fmla="*/ 59820 w 396017"/>
                      <a:gd name="connsiteY820" fmla="*/ 1021661 h 1142042"/>
                      <a:gd name="connsiteX821" fmla="*/ 59573 w 396017"/>
                      <a:gd name="connsiteY821" fmla="*/ 1022043 h 1142042"/>
                      <a:gd name="connsiteX822" fmla="*/ 59326 w 396017"/>
                      <a:gd name="connsiteY822" fmla="*/ 1022424 h 1142042"/>
                      <a:gd name="connsiteX823" fmla="*/ 59057 w 396017"/>
                      <a:gd name="connsiteY823" fmla="*/ 1022806 h 1142042"/>
                      <a:gd name="connsiteX824" fmla="*/ 58787 w 396017"/>
                      <a:gd name="connsiteY824" fmla="*/ 1023188 h 1142042"/>
                      <a:gd name="connsiteX825" fmla="*/ 58518 w 396017"/>
                      <a:gd name="connsiteY825" fmla="*/ 1023570 h 1142042"/>
                      <a:gd name="connsiteX826" fmla="*/ 58248 w 396017"/>
                      <a:gd name="connsiteY826" fmla="*/ 1023951 h 1142042"/>
                      <a:gd name="connsiteX827" fmla="*/ 57979 w 396017"/>
                      <a:gd name="connsiteY827" fmla="*/ 1024333 h 1142042"/>
                      <a:gd name="connsiteX828" fmla="*/ 57710 w 396017"/>
                      <a:gd name="connsiteY828" fmla="*/ 1024715 h 1142042"/>
                      <a:gd name="connsiteX829" fmla="*/ 57440 w 396017"/>
                      <a:gd name="connsiteY829" fmla="*/ 1025097 h 1142042"/>
                      <a:gd name="connsiteX830" fmla="*/ 57171 w 396017"/>
                      <a:gd name="connsiteY830" fmla="*/ 1025478 h 1142042"/>
                      <a:gd name="connsiteX831" fmla="*/ 56901 w 396017"/>
                      <a:gd name="connsiteY831" fmla="*/ 1025838 h 1142042"/>
                      <a:gd name="connsiteX832" fmla="*/ 56632 w 396017"/>
                      <a:gd name="connsiteY832" fmla="*/ 1026197 h 1142042"/>
                      <a:gd name="connsiteX833" fmla="*/ 56362 w 396017"/>
                      <a:gd name="connsiteY833" fmla="*/ 1026556 h 1142042"/>
                      <a:gd name="connsiteX834" fmla="*/ 56093 w 396017"/>
                      <a:gd name="connsiteY834" fmla="*/ 1026915 h 1142042"/>
                      <a:gd name="connsiteX835" fmla="*/ 55823 w 396017"/>
                      <a:gd name="connsiteY835" fmla="*/ 1027275 h 1142042"/>
                      <a:gd name="connsiteX836" fmla="*/ 55621 w 396017"/>
                      <a:gd name="connsiteY836" fmla="*/ 1027544 h 1142042"/>
                      <a:gd name="connsiteX837" fmla="*/ 55419 w 396017"/>
                      <a:gd name="connsiteY837" fmla="*/ 1027814 h 1142042"/>
                      <a:gd name="connsiteX838" fmla="*/ 55217 w 396017"/>
                      <a:gd name="connsiteY838" fmla="*/ 1028083 h 1142042"/>
                      <a:gd name="connsiteX839" fmla="*/ 55015 w 396017"/>
                      <a:gd name="connsiteY839" fmla="*/ 1028353 h 1142042"/>
                      <a:gd name="connsiteX840" fmla="*/ 54813 w 396017"/>
                      <a:gd name="connsiteY840" fmla="*/ 1028622 h 1142042"/>
                      <a:gd name="connsiteX841" fmla="*/ 54611 w 396017"/>
                      <a:gd name="connsiteY841" fmla="*/ 1028892 h 1142042"/>
                      <a:gd name="connsiteX842" fmla="*/ 54431 w 396017"/>
                      <a:gd name="connsiteY842" fmla="*/ 1029161 h 1142042"/>
                      <a:gd name="connsiteX843" fmla="*/ 54251 w 396017"/>
                      <a:gd name="connsiteY843" fmla="*/ 1029430 h 1142042"/>
                      <a:gd name="connsiteX844" fmla="*/ 54072 w 396017"/>
                      <a:gd name="connsiteY844" fmla="*/ 1029700 h 1142042"/>
                      <a:gd name="connsiteX845" fmla="*/ 53892 w 396017"/>
                      <a:gd name="connsiteY845" fmla="*/ 1029969 h 1142042"/>
                      <a:gd name="connsiteX846" fmla="*/ 53713 w 396017"/>
                      <a:gd name="connsiteY846" fmla="*/ 1030239 h 1142042"/>
                      <a:gd name="connsiteX847" fmla="*/ 53533 w 396017"/>
                      <a:gd name="connsiteY847" fmla="*/ 1030508 h 1142042"/>
                      <a:gd name="connsiteX848" fmla="*/ 53174 w 396017"/>
                      <a:gd name="connsiteY848" fmla="*/ 1031047 h 1142042"/>
                      <a:gd name="connsiteX849" fmla="*/ 52814 w 396017"/>
                      <a:gd name="connsiteY849" fmla="*/ 1031586 h 1142042"/>
                      <a:gd name="connsiteX850" fmla="*/ 52455 w 396017"/>
                      <a:gd name="connsiteY850" fmla="*/ 1032125 h 1142042"/>
                      <a:gd name="connsiteX851" fmla="*/ 52096 w 396017"/>
                      <a:gd name="connsiteY851" fmla="*/ 1032664 h 1142042"/>
                      <a:gd name="connsiteX852" fmla="*/ 51736 w 396017"/>
                      <a:gd name="connsiteY852" fmla="*/ 1033225 h 1142042"/>
                      <a:gd name="connsiteX853" fmla="*/ 51377 w 396017"/>
                      <a:gd name="connsiteY853" fmla="*/ 1033787 h 1142042"/>
                      <a:gd name="connsiteX854" fmla="*/ 51040 w 396017"/>
                      <a:gd name="connsiteY854" fmla="*/ 1034348 h 1142042"/>
                      <a:gd name="connsiteX855" fmla="*/ 50704 w 396017"/>
                      <a:gd name="connsiteY855" fmla="*/ 1034909 h 1142042"/>
                      <a:gd name="connsiteX856" fmla="*/ 50367 w 396017"/>
                      <a:gd name="connsiteY856" fmla="*/ 1035471 h 1142042"/>
                      <a:gd name="connsiteX857" fmla="*/ 50030 w 396017"/>
                      <a:gd name="connsiteY857" fmla="*/ 1036032 h 1142042"/>
                      <a:gd name="connsiteX858" fmla="*/ 49693 w 396017"/>
                      <a:gd name="connsiteY858" fmla="*/ 1036594 h 1142042"/>
                      <a:gd name="connsiteX859" fmla="*/ 49356 w 396017"/>
                      <a:gd name="connsiteY859" fmla="*/ 1037155 h 1142042"/>
                      <a:gd name="connsiteX860" fmla="*/ 49019 w 396017"/>
                      <a:gd name="connsiteY860" fmla="*/ 1037716 h 1142042"/>
                      <a:gd name="connsiteX861" fmla="*/ 48683 w 396017"/>
                      <a:gd name="connsiteY861" fmla="*/ 1038300 h 1142042"/>
                      <a:gd name="connsiteX862" fmla="*/ 48346 w 396017"/>
                      <a:gd name="connsiteY862" fmla="*/ 1038884 h 1142042"/>
                      <a:gd name="connsiteX863" fmla="*/ 48031 w 396017"/>
                      <a:gd name="connsiteY863" fmla="*/ 1039468 h 1142042"/>
                      <a:gd name="connsiteX864" fmla="*/ 47717 w 396017"/>
                      <a:gd name="connsiteY864" fmla="*/ 1040052 h 1142042"/>
                      <a:gd name="connsiteX865" fmla="*/ 47403 w 396017"/>
                      <a:gd name="connsiteY865" fmla="*/ 1040636 h 1142042"/>
                      <a:gd name="connsiteX866" fmla="*/ 47088 w 396017"/>
                      <a:gd name="connsiteY866" fmla="*/ 1041219 h 1142042"/>
                      <a:gd name="connsiteX867" fmla="*/ 46774 w 396017"/>
                      <a:gd name="connsiteY867" fmla="*/ 1041803 h 1142042"/>
                      <a:gd name="connsiteX868" fmla="*/ 46460 w 396017"/>
                      <a:gd name="connsiteY868" fmla="*/ 1042387 h 1142042"/>
                      <a:gd name="connsiteX869" fmla="*/ 46145 w 396017"/>
                      <a:gd name="connsiteY869" fmla="*/ 1042971 h 1142042"/>
                      <a:gd name="connsiteX870" fmla="*/ 45831 w 396017"/>
                      <a:gd name="connsiteY870" fmla="*/ 1043555 h 1142042"/>
                      <a:gd name="connsiteX871" fmla="*/ 45539 w 396017"/>
                      <a:gd name="connsiteY871" fmla="*/ 1044138 h 1142042"/>
                      <a:gd name="connsiteX872" fmla="*/ 45247 w 396017"/>
                      <a:gd name="connsiteY872" fmla="*/ 1044722 h 1142042"/>
                      <a:gd name="connsiteX873" fmla="*/ 44955 w 396017"/>
                      <a:gd name="connsiteY873" fmla="*/ 1045329 h 1142042"/>
                      <a:gd name="connsiteX874" fmla="*/ 44663 w 396017"/>
                      <a:gd name="connsiteY874" fmla="*/ 1045935 h 1142042"/>
                      <a:gd name="connsiteX875" fmla="*/ 44371 w 396017"/>
                      <a:gd name="connsiteY875" fmla="*/ 1046541 h 1142042"/>
                      <a:gd name="connsiteX876" fmla="*/ 44079 w 396017"/>
                      <a:gd name="connsiteY876" fmla="*/ 1047148 h 1142042"/>
                      <a:gd name="connsiteX877" fmla="*/ 43787 w 396017"/>
                      <a:gd name="connsiteY877" fmla="*/ 1047754 h 1142042"/>
                      <a:gd name="connsiteX878" fmla="*/ 43495 w 396017"/>
                      <a:gd name="connsiteY878" fmla="*/ 1048360 h 1142042"/>
                      <a:gd name="connsiteX879" fmla="*/ 43204 w 396017"/>
                      <a:gd name="connsiteY879" fmla="*/ 1048966 h 1142042"/>
                      <a:gd name="connsiteX880" fmla="*/ 42912 w 396017"/>
                      <a:gd name="connsiteY880" fmla="*/ 1049573 h 1142042"/>
                      <a:gd name="connsiteX881" fmla="*/ 42620 w 396017"/>
                      <a:gd name="connsiteY881" fmla="*/ 1050179 h 1142042"/>
                      <a:gd name="connsiteX882" fmla="*/ 42350 w 396017"/>
                      <a:gd name="connsiteY882" fmla="*/ 1050785 h 1142042"/>
                      <a:gd name="connsiteX883" fmla="*/ 42081 w 396017"/>
                      <a:gd name="connsiteY883" fmla="*/ 1051391 h 1142042"/>
                      <a:gd name="connsiteX884" fmla="*/ 41811 w 396017"/>
                      <a:gd name="connsiteY884" fmla="*/ 1051998 h 1142042"/>
                      <a:gd name="connsiteX885" fmla="*/ 41542 w 396017"/>
                      <a:gd name="connsiteY885" fmla="*/ 1052604 h 1142042"/>
                      <a:gd name="connsiteX886" fmla="*/ 41272 w 396017"/>
                      <a:gd name="connsiteY886" fmla="*/ 1053210 h 1142042"/>
                      <a:gd name="connsiteX887" fmla="*/ 41003 w 396017"/>
                      <a:gd name="connsiteY887" fmla="*/ 1053817 h 1142042"/>
                      <a:gd name="connsiteX888" fmla="*/ 40733 w 396017"/>
                      <a:gd name="connsiteY888" fmla="*/ 1054445 h 1142042"/>
                      <a:gd name="connsiteX889" fmla="*/ 40464 w 396017"/>
                      <a:gd name="connsiteY889" fmla="*/ 1055074 h 1142042"/>
                      <a:gd name="connsiteX890" fmla="*/ 40195 w 396017"/>
                      <a:gd name="connsiteY890" fmla="*/ 1055703 h 1142042"/>
                      <a:gd name="connsiteX891" fmla="*/ 39925 w 396017"/>
                      <a:gd name="connsiteY891" fmla="*/ 1056332 h 1142042"/>
                      <a:gd name="connsiteX892" fmla="*/ 39656 w 396017"/>
                      <a:gd name="connsiteY892" fmla="*/ 1056960 h 1142042"/>
                      <a:gd name="connsiteX893" fmla="*/ 39386 w 396017"/>
                      <a:gd name="connsiteY893" fmla="*/ 1057589 h 1142042"/>
                      <a:gd name="connsiteX894" fmla="*/ 39117 w 396017"/>
                      <a:gd name="connsiteY894" fmla="*/ 1058218 h 1142042"/>
                      <a:gd name="connsiteX895" fmla="*/ 38847 w 396017"/>
                      <a:gd name="connsiteY895" fmla="*/ 1058847 h 1142042"/>
                      <a:gd name="connsiteX896" fmla="*/ 38578 w 396017"/>
                      <a:gd name="connsiteY896" fmla="*/ 1059475 h 1142042"/>
                      <a:gd name="connsiteX897" fmla="*/ 38308 w 396017"/>
                      <a:gd name="connsiteY897" fmla="*/ 1060104 h 1142042"/>
                      <a:gd name="connsiteX898" fmla="*/ 37792 w 396017"/>
                      <a:gd name="connsiteY898" fmla="*/ 1061362 h 1142042"/>
                      <a:gd name="connsiteX899" fmla="*/ 37275 w 396017"/>
                      <a:gd name="connsiteY899" fmla="*/ 1062619 h 1142042"/>
                      <a:gd name="connsiteX900" fmla="*/ 36759 w 396017"/>
                      <a:gd name="connsiteY900" fmla="*/ 1063876 h 1142042"/>
                      <a:gd name="connsiteX901" fmla="*/ 36242 w 396017"/>
                      <a:gd name="connsiteY901" fmla="*/ 1065134 h 1142042"/>
                      <a:gd name="connsiteX902" fmla="*/ 35726 w 396017"/>
                      <a:gd name="connsiteY902" fmla="*/ 1066391 h 1142042"/>
                      <a:gd name="connsiteX903" fmla="*/ 35232 w 396017"/>
                      <a:gd name="connsiteY903" fmla="*/ 1067649 h 1142042"/>
                      <a:gd name="connsiteX904" fmla="*/ 34738 w 396017"/>
                      <a:gd name="connsiteY904" fmla="*/ 1068906 h 1142042"/>
                      <a:gd name="connsiteX905" fmla="*/ 34244 w 396017"/>
                      <a:gd name="connsiteY905" fmla="*/ 1070164 h 1142042"/>
                      <a:gd name="connsiteX906" fmla="*/ 33233 w 396017"/>
                      <a:gd name="connsiteY906" fmla="*/ 1072701 h 1142042"/>
                      <a:gd name="connsiteX907" fmla="*/ 32739 w 396017"/>
                      <a:gd name="connsiteY907" fmla="*/ 1073959 h 1142042"/>
                      <a:gd name="connsiteX908" fmla="*/ 32245 w 396017"/>
                      <a:gd name="connsiteY908" fmla="*/ 1075216 h 1142042"/>
                      <a:gd name="connsiteX909" fmla="*/ 31751 w 396017"/>
                      <a:gd name="connsiteY909" fmla="*/ 1076474 h 1142042"/>
                      <a:gd name="connsiteX910" fmla="*/ 31257 w 396017"/>
                      <a:gd name="connsiteY910" fmla="*/ 1077731 h 1142042"/>
                      <a:gd name="connsiteX911" fmla="*/ 30741 w 396017"/>
                      <a:gd name="connsiteY911" fmla="*/ 1078989 h 1142042"/>
                      <a:gd name="connsiteX912" fmla="*/ 30225 w 396017"/>
                      <a:gd name="connsiteY912" fmla="*/ 1080246 h 1142042"/>
                      <a:gd name="connsiteX913" fmla="*/ 29708 w 396017"/>
                      <a:gd name="connsiteY913" fmla="*/ 1081504 h 1142042"/>
                      <a:gd name="connsiteX914" fmla="*/ 29192 w 396017"/>
                      <a:gd name="connsiteY914" fmla="*/ 1082761 h 1142042"/>
                      <a:gd name="connsiteX915" fmla="*/ 28922 w 396017"/>
                      <a:gd name="connsiteY915" fmla="*/ 1083390 h 1142042"/>
                      <a:gd name="connsiteX916" fmla="*/ 28653 w 396017"/>
                      <a:gd name="connsiteY916" fmla="*/ 1084019 h 1142042"/>
                      <a:gd name="connsiteX917" fmla="*/ 28383 w 396017"/>
                      <a:gd name="connsiteY917" fmla="*/ 1084647 h 1142042"/>
                      <a:gd name="connsiteX918" fmla="*/ 28114 w 396017"/>
                      <a:gd name="connsiteY918" fmla="*/ 1085276 h 1142042"/>
                      <a:gd name="connsiteX919" fmla="*/ 27844 w 396017"/>
                      <a:gd name="connsiteY919" fmla="*/ 1085905 h 1142042"/>
                      <a:gd name="connsiteX920" fmla="*/ 27575 w 396017"/>
                      <a:gd name="connsiteY920" fmla="*/ 1086534 h 1142042"/>
                      <a:gd name="connsiteX921" fmla="*/ 27305 w 396017"/>
                      <a:gd name="connsiteY921" fmla="*/ 1087162 h 1142042"/>
                      <a:gd name="connsiteX922" fmla="*/ 27036 w 396017"/>
                      <a:gd name="connsiteY922" fmla="*/ 1087791 h 1142042"/>
                      <a:gd name="connsiteX923" fmla="*/ 26766 w 396017"/>
                      <a:gd name="connsiteY923" fmla="*/ 1088420 h 1142042"/>
                      <a:gd name="connsiteX924" fmla="*/ 26497 w 396017"/>
                      <a:gd name="connsiteY924" fmla="*/ 1089049 h 1142042"/>
                      <a:gd name="connsiteX925" fmla="*/ 26228 w 396017"/>
                      <a:gd name="connsiteY925" fmla="*/ 1089655 h 1142042"/>
                      <a:gd name="connsiteX926" fmla="*/ 25958 w 396017"/>
                      <a:gd name="connsiteY926" fmla="*/ 1090261 h 1142042"/>
                      <a:gd name="connsiteX927" fmla="*/ 25689 w 396017"/>
                      <a:gd name="connsiteY927" fmla="*/ 1090868 h 1142042"/>
                      <a:gd name="connsiteX928" fmla="*/ 25419 w 396017"/>
                      <a:gd name="connsiteY928" fmla="*/ 1091474 h 1142042"/>
                      <a:gd name="connsiteX929" fmla="*/ 25150 w 396017"/>
                      <a:gd name="connsiteY929" fmla="*/ 1092080 h 1142042"/>
                      <a:gd name="connsiteX930" fmla="*/ 24880 w 396017"/>
                      <a:gd name="connsiteY930" fmla="*/ 1092686 h 1142042"/>
                      <a:gd name="connsiteX931" fmla="*/ 24588 w 396017"/>
                      <a:gd name="connsiteY931" fmla="*/ 1093293 h 1142042"/>
                      <a:gd name="connsiteX932" fmla="*/ 24296 w 396017"/>
                      <a:gd name="connsiteY932" fmla="*/ 1093899 h 1142042"/>
                      <a:gd name="connsiteX933" fmla="*/ 24004 w 396017"/>
                      <a:gd name="connsiteY933" fmla="*/ 1094505 h 1142042"/>
                      <a:gd name="connsiteX934" fmla="*/ 23713 w 396017"/>
                      <a:gd name="connsiteY934" fmla="*/ 1095112 h 1142042"/>
                      <a:gd name="connsiteX935" fmla="*/ 23421 w 396017"/>
                      <a:gd name="connsiteY935" fmla="*/ 1095718 h 1142042"/>
                      <a:gd name="connsiteX936" fmla="*/ 23129 w 396017"/>
                      <a:gd name="connsiteY936" fmla="*/ 1096324 h 1142042"/>
                      <a:gd name="connsiteX937" fmla="*/ 22837 w 396017"/>
                      <a:gd name="connsiteY937" fmla="*/ 1096930 h 1142042"/>
                      <a:gd name="connsiteX938" fmla="*/ 22545 w 396017"/>
                      <a:gd name="connsiteY938" fmla="*/ 1097537 h 1142042"/>
                      <a:gd name="connsiteX939" fmla="*/ 22253 w 396017"/>
                      <a:gd name="connsiteY939" fmla="*/ 1098143 h 1142042"/>
                      <a:gd name="connsiteX940" fmla="*/ 21961 w 396017"/>
                      <a:gd name="connsiteY940" fmla="*/ 1098749 h 1142042"/>
                      <a:gd name="connsiteX941" fmla="*/ 21669 w 396017"/>
                      <a:gd name="connsiteY941" fmla="*/ 1099333 h 1142042"/>
                      <a:gd name="connsiteX942" fmla="*/ 21355 w 396017"/>
                      <a:gd name="connsiteY942" fmla="*/ 1099917 h 1142042"/>
                      <a:gd name="connsiteX943" fmla="*/ 21040 w 396017"/>
                      <a:gd name="connsiteY943" fmla="*/ 1100501 h 1142042"/>
                      <a:gd name="connsiteX944" fmla="*/ 20726 w 396017"/>
                      <a:gd name="connsiteY944" fmla="*/ 1101085 h 1142042"/>
                      <a:gd name="connsiteX945" fmla="*/ 20412 w 396017"/>
                      <a:gd name="connsiteY945" fmla="*/ 1101668 h 1142042"/>
                      <a:gd name="connsiteX946" fmla="*/ 20097 w 396017"/>
                      <a:gd name="connsiteY946" fmla="*/ 1102252 h 1142042"/>
                      <a:gd name="connsiteX947" fmla="*/ 19783 w 396017"/>
                      <a:gd name="connsiteY947" fmla="*/ 1102836 h 1142042"/>
                      <a:gd name="connsiteX948" fmla="*/ 19469 w 396017"/>
                      <a:gd name="connsiteY948" fmla="*/ 1103420 h 1142042"/>
                      <a:gd name="connsiteX949" fmla="*/ 19154 w 396017"/>
                      <a:gd name="connsiteY949" fmla="*/ 1104004 h 1142042"/>
                      <a:gd name="connsiteX950" fmla="*/ 18840 w 396017"/>
                      <a:gd name="connsiteY950" fmla="*/ 1104565 h 1142042"/>
                      <a:gd name="connsiteX951" fmla="*/ 18772 w 396017"/>
                      <a:gd name="connsiteY951" fmla="*/ 1104677 h 1142042"/>
                      <a:gd name="connsiteX952" fmla="*/ 18705 w 396017"/>
                      <a:gd name="connsiteY952" fmla="*/ 1104812 h 1142042"/>
                      <a:gd name="connsiteX953" fmla="*/ 18615 w 396017"/>
                      <a:gd name="connsiteY953" fmla="*/ 1104969 h 1142042"/>
                      <a:gd name="connsiteX954" fmla="*/ 18525 w 396017"/>
                      <a:gd name="connsiteY954" fmla="*/ 1105126 h 1142042"/>
                      <a:gd name="connsiteX955" fmla="*/ 18346 w 396017"/>
                      <a:gd name="connsiteY955" fmla="*/ 1105486 h 1142042"/>
                      <a:gd name="connsiteX956" fmla="*/ 18144 w 396017"/>
                      <a:gd name="connsiteY956" fmla="*/ 1105890 h 1142042"/>
                      <a:gd name="connsiteX957" fmla="*/ 17919 w 396017"/>
                      <a:gd name="connsiteY957" fmla="*/ 1106339 h 1142042"/>
                      <a:gd name="connsiteX958" fmla="*/ 17672 w 396017"/>
                      <a:gd name="connsiteY958" fmla="*/ 1106833 h 1142042"/>
                      <a:gd name="connsiteX959" fmla="*/ 17403 w 396017"/>
                      <a:gd name="connsiteY959" fmla="*/ 1107372 h 1142042"/>
                      <a:gd name="connsiteX960" fmla="*/ 17133 w 396017"/>
                      <a:gd name="connsiteY960" fmla="*/ 1107956 h 1142042"/>
                      <a:gd name="connsiteX961" fmla="*/ 16841 w 396017"/>
                      <a:gd name="connsiteY961" fmla="*/ 1108585 h 1142042"/>
                      <a:gd name="connsiteX962" fmla="*/ 16527 w 396017"/>
                      <a:gd name="connsiteY962" fmla="*/ 1109236 h 1142042"/>
                      <a:gd name="connsiteX963" fmla="*/ 16213 w 396017"/>
                      <a:gd name="connsiteY963" fmla="*/ 1109932 h 1142042"/>
                      <a:gd name="connsiteX964" fmla="*/ 15876 w 396017"/>
                      <a:gd name="connsiteY964" fmla="*/ 1110650 h 1142042"/>
                      <a:gd name="connsiteX965" fmla="*/ 15516 w 396017"/>
                      <a:gd name="connsiteY965" fmla="*/ 1111392 h 1142042"/>
                      <a:gd name="connsiteX966" fmla="*/ 15157 w 396017"/>
                      <a:gd name="connsiteY966" fmla="*/ 1112155 h 1142042"/>
                      <a:gd name="connsiteX967" fmla="*/ 14798 w 396017"/>
                      <a:gd name="connsiteY967" fmla="*/ 1112941 h 1142042"/>
                      <a:gd name="connsiteX968" fmla="*/ 14416 w 396017"/>
                      <a:gd name="connsiteY968" fmla="*/ 1113749 h 1142042"/>
                      <a:gd name="connsiteX969" fmla="*/ 14034 w 396017"/>
                      <a:gd name="connsiteY969" fmla="*/ 1114580 h 1142042"/>
                      <a:gd name="connsiteX970" fmla="*/ 13630 w 396017"/>
                      <a:gd name="connsiteY970" fmla="*/ 1115433 h 1142042"/>
                      <a:gd name="connsiteX971" fmla="*/ 12822 w 396017"/>
                      <a:gd name="connsiteY971" fmla="*/ 1117207 h 1142042"/>
                      <a:gd name="connsiteX972" fmla="*/ 11991 w 396017"/>
                      <a:gd name="connsiteY972" fmla="*/ 1119026 h 1142042"/>
                      <a:gd name="connsiteX973" fmla="*/ 11160 w 396017"/>
                      <a:gd name="connsiteY973" fmla="*/ 1120867 h 1142042"/>
                      <a:gd name="connsiteX974" fmla="*/ 10329 w 396017"/>
                      <a:gd name="connsiteY974" fmla="*/ 1122731 h 1142042"/>
                      <a:gd name="connsiteX975" fmla="*/ 9498 w 396017"/>
                      <a:gd name="connsiteY975" fmla="*/ 1124595 h 1142042"/>
                      <a:gd name="connsiteX976" fmla="*/ 8668 w 396017"/>
                      <a:gd name="connsiteY976" fmla="*/ 1126436 h 1142042"/>
                      <a:gd name="connsiteX977" fmla="*/ 7859 w 396017"/>
                      <a:gd name="connsiteY977" fmla="*/ 1128255 h 1142042"/>
                      <a:gd name="connsiteX978" fmla="*/ 7073 w 396017"/>
                      <a:gd name="connsiteY978" fmla="*/ 1130029 h 1142042"/>
                      <a:gd name="connsiteX979" fmla="*/ 6804 w 396017"/>
                      <a:gd name="connsiteY979" fmla="*/ 1130636 h 1142042"/>
                      <a:gd name="connsiteX980" fmla="*/ 6332 w 396017"/>
                      <a:gd name="connsiteY980" fmla="*/ 1131713 h 1142042"/>
                      <a:gd name="connsiteX981" fmla="*/ 5614 w 396017"/>
                      <a:gd name="connsiteY981" fmla="*/ 1133330 h 1142042"/>
                      <a:gd name="connsiteX982" fmla="*/ 4940 w 396017"/>
                      <a:gd name="connsiteY982" fmla="*/ 1134857 h 1142042"/>
                      <a:gd name="connsiteX983" fmla="*/ 4626 w 396017"/>
                      <a:gd name="connsiteY983" fmla="*/ 1135576 h 1142042"/>
                      <a:gd name="connsiteX984" fmla="*/ 4334 w 396017"/>
                      <a:gd name="connsiteY984" fmla="*/ 1136272 h 1142042"/>
                      <a:gd name="connsiteX985" fmla="*/ 4042 w 396017"/>
                      <a:gd name="connsiteY985" fmla="*/ 1136923 h 1142042"/>
                      <a:gd name="connsiteX986" fmla="*/ 3772 w 396017"/>
                      <a:gd name="connsiteY986" fmla="*/ 1137552 h 1142042"/>
                      <a:gd name="connsiteX987" fmla="*/ 3593 w 396017"/>
                      <a:gd name="connsiteY987" fmla="*/ 1138001 h 1142042"/>
                      <a:gd name="connsiteX988" fmla="*/ 3525 w 396017"/>
                      <a:gd name="connsiteY988" fmla="*/ 1138135 h 1142042"/>
                      <a:gd name="connsiteX989" fmla="*/ 3234 w 396017"/>
                      <a:gd name="connsiteY989" fmla="*/ 1138652 h 1142042"/>
                      <a:gd name="connsiteX990" fmla="*/ 2964 w 396017"/>
                      <a:gd name="connsiteY990" fmla="*/ 1139146 h 1142042"/>
                      <a:gd name="connsiteX991" fmla="*/ 2717 w 396017"/>
                      <a:gd name="connsiteY991" fmla="*/ 1139595 h 1142042"/>
                      <a:gd name="connsiteX992" fmla="*/ 2515 w 396017"/>
                      <a:gd name="connsiteY992" fmla="*/ 1139999 h 1142042"/>
                      <a:gd name="connsiteX993" fmla="*/ 2448 w 396017"/>
                      <a:gd name="connsiteY993" fmla="*/ 1140134 h 1142042"/>
                      <a:gd name="connsiteX994" fmla="*/ 2268 w 396017"/>
                      <a:gd name="connsiteY994" fmla="*/ 1140538 h 1142042"/>
                      <a:gd name="connsiteX995" fmla="*/ 2178 w 396017"/>
                      <a:gd name="connsiteY995" fmla="*/ 1140718 h 1142042"/>
                      <a:gd name="connsiteX996" fmla="*/ 2111 w 396017"/>
                      <a:gd name="connsiteY996" fmla="*/ 1140898 h 1142042"/>
                      <a:gd name="connsiteX997" fmla="*/ 2043 w 396017"/>
                      <a:gd name="connsiteY997" fmla="*/ 1141055 h 1142042"/>
                      <a:gd name="connsiteX998" fmla="*/ 1976 w 396017"/>
                      <a:gd name="connsiteY998" fmla="*/ 1141189 h 1142042"/>
                      <a:gd name="connsiteX999" fmla="*/ 1909 w 396017"/>
                      <a:gd name="connsiteY999" fmla="*/ 1141302 h 1142042"/>
                      <a:gd name="connsiteX1000" fmla="*/ 1864 w 396017"/>
                      <a:gd name="connsiteY1000" fmla="*/ 1141414 h 1142042"/>
                      <a:gd name="connsiteX1001" fmla="*/ 1819 w 396017"/>
                      <a:gd name="connsiteY1001" fmla="*/ 1141504 h 1142042"/>
                      <a:gd name="connsiteX1002" fmla="*/ 1774 w 396017"/>
                      <a:gd name="connsiteY1002" fmla="*/ 1141594 h 1142042"/>
                      <a:gd name="connsiteX1003" fmla="*/ 1707 w 396017"/>
                      <a:gd name="connsiteY1003" fmla="*/ 1141683 h 1142042"/>
                      <a:gd name="connsiteX1004" fmla="*/ 1639 w 396017"/>
                      <a:gd name="connsiteY1004" fmla="*/ 1141751 h 1142042"/>
                      <a:gd name="connsiteX1005" fmla="*/ 1549 w 396017"/>
                      <a:gd name="connsiteY1005" fmla="*/ 1141841 h 1142042"/>
                      <a:gd name="connsiteX1006" fmla="*/ 1482 w 396017"/>
                      <a:gd name="connsiteY1006" fmla="*/ 1141885 h 1142042"/>
                      <a:gd name="connsiteX1007" fmla="*/ 1370 w 396017"/>
                      <a:gd name="connsiteY1007" fmla="*/ 1141953 h 1142042"/>
                      <a:gd name="connsiteX1008" fmla="*/ 1235 w 396017"/>
                      <a:gd name="connsiteY1008" fmla="*/ 1141998 h 1142042"/>
                      <a:gd name="connsiteX1009" fmla="*/ 1235 w 396017"/>
                      <a:gd name="connsiteY1009" fmla="*/ 1141998 h 1142042"/>
                      <a:gd name="connsiteX1010" fmla="*/ 1100 w 396017"/>
                      <a:gd name="connsiteY1010" fmla="*/ 1142043 h 1142042"/>
                      <a:gd name="connsiteX1011" fmla="*/ 966 w 396017"/>
                      <a:gd name="connsiteY1011" fmla="*/ 1142043 h 1142042"/>
                      <a:gd name="connsiteX1012" fmla="*/ 831 w 396017"/>
                      <a:gd name="connsiteY1012" fmla="*/ 1142043 h 1142042"/>
                      <a:gd name="connsiteX1013" fmla="*/ 696 w 396017"/>
                      <a:gd name="connsiteY1013" fmla="*/ 1142043 h 1142042"/>
                      <a:gd name="connsiteX1014" fmla="*/ 696 w 396017"/>
                      <a:gd name="connsiteY1014" fmla="*/ 1142020 h 1142042"/>
                      <a:gd name="connsiteX1015" fmla="*/ 561 w 396017"/>
                      <a:gd name="connsiteY1015" fmla="*/ 1141975 h 1142042"/>
                      <a:gd name="connsiteX1016" fmla="*/ 449 w 396017"/>
                      <a:gd name="connsiteY1016" fmla="*/ 1141908 h 1142042"/>
                      <a:gd name="connsiteX1017" fmla="*/ 337 w 396017"/>
                      <a:gd name="connsiteY1017" fmla="*/ 1141818 h 1142042"/>
                      <a:gd name="connsiteX1018" fmla="*/ 247 w 396017"/>
                      <a:gd name="connsiteY1018" fmla="*/ 1141728 h 1142042"/>
                      <a:gd name="connsiteX1019" fmla="*/ 157 w 396017"/>
                      <a:gd name="connsiteY1019" fmla="*/ 1141616 h 1142042"/>
                      <a:gd name="connsiteX1020" fmla="*/ 157 w 396017"/>
                      <a:gd name="connsiteY1020" fmla="*/ 1141616 h 1142042"/>
                      <a:gd name="connsiteX1021" fmla="*/ 90 w 396017"/>
                      <a:gd name="connsiteY1021" fmla="*/ 1141504 h 1142042"/>
                      <a:gd name="connsiteX1022" fmla="*/ 45 w 396017"/>
                      <a:gd name="connsiteY1022" fmla="*/ 1141391 h 1142042"/>
                      <a:gd name="connsiteX1023" fmla="*/ 45 w 396017"/>
                      <a:gd name="connsiteY1023" fmla="*/ 1141279 h 1142042"/>
                      <a:gd name="connsiteX1024" fmla="*/ 0 w 396017"/>
                      <a:gd name="connsiteY1024" fmla="*/ 1141189 h 1142042"/>
                      <a:gd name="connsiteX1025" fmla="*/ 0 w 396017"/>
                      <a:gd name="connsiteY1025" fmla="*/ 1141032 h 1142042"/>
                      <a:gd name="connsiteX1026" fmla="*/ 0 w 396017"/>
                      <a:gd name="connsiteY1026" fmla="*/ 1140942 h 1142042"/>
                      <a:gd name="connsiteX1027" fmla="*/ 0 w 396017"/>
                      <a:gd name="connsiteY1027" fmla="*/ 1140875 h 1142042"/>
                      <a:gd name="connsiteX1028" fmla="*/ 22 w 396017"/>
                      <a:gd name="connsiteY1028" fmla="*/ 1140763 h 1142042"/>
                      <a:gd name="connsiteX1029" fmla="*/ 22 w 396017"/>
                      <a:gd name="connsiteY1029" fmla="*/ 1140650 h 1142042"/>
                      <a:gd name="connsiteX1030" fmla="*/ 67 w 396017"/>
                      <a:gd name="connsiteY1030" fmla="*/ 1140538 h 1142042"/>
                      <a:gd name="connsiteX1031" fmla="*/ 67 w 396017"/>
                      <a:gd name="connsiteY1031" fmla="*/ 1140426 h 1142042"/>
                      <a:gd name="connsiteX1032" fmla="*/ 135 w 396017"/>
                      <a:gd name="connsiteY1032" fmla="*/ 1140314 h 1142042"/>
                      <a:gd name="connsiteX1033" fmla="*/ 180 w 396017"/>
                      <a:gd name="connsiteY1033" fmla="*/ 1140179 h 1142042"/>
                      <a:gd name="connsiteX1034" fmla="*/ 269 w 396017"/>
                      <a:gd name="connsiteY1034" fmla="*/ 1139887 h 1142042"/>
                      <a:gd name="connsiteX1035" fmla="*/ 359 w 396017"/>
                      <a:gd name="connsiteY1035" fmla="*/ 1139528 h 1142042"/>
                      <a:gd name="connsiteX1036" fmla="*/ 472 w 396017"/>
                      <a:gd name="connsiteY1036" fmla="*/ 1139123 h 1142042"/>
                      <a:gd name="connsiteX1037" fmla="*/ 606 w 396017"/>
                      <a:gd name="connsiteY1037" fmla="*/ 1138674 h 1142042"/>
                      <a:gd name="connsiteX1038" fmla="*/ 741 w 396017"/>
                      <a:gd name="connsiteY1038" fmla="*/ 1138180 h 1142042"/>
                      <a:gd name="connsiteX1039" fmla="*/ 898 w 396017"/>
                      <a:gd name="connsiteY1039" fmla="*/ 1137641 h 1142042"/>
                      <a:gd name="connsiteX1040" fmla="*/ 1078 w 396017"/>
                      <a:gd name="connsiteY1040" fmla="*/ 1137058 h 1142042"/>
                      <a:gd name="connsiteX1041" fmla="*/ 1123 w 396017"/>
                      <a:gd name="connsiteY1041" fmla="*/ 1136923 h 1142042"/>
                      <a:gd name="connsiteX1042" fmla="*/ 1302 w 396017"/>
                      <a:gd name="connsiteY1042" fmla="*/ 1136474 h 1142042"/>
                      <a:gd name="connsiteX1043" fmla="*/ 1572 w 396017"/>
                      <a:gd name="connsiteY1043" fmla="*/ 1135845 h 1142042"/>
                      <a:gd name="connsiteX1044" fmla="*/ 1841 w 396017"/>
                      <a:gd name="connsiteY1044" fmla="*/ 1135171 h 1142042"/>
                      <a:gd name="connsiteX1045" fmla="*/ 2133 w 396017"/>
                      <a:gd name="connsiteY1045" fmla="*/ 1134475 h 1142042"/>
                      <a:gd name="connsiteX1046" fmla="*/ 2448 w 396017"/>
                      <a:gd name="connsiteY1046" fmla="*/ 1133757 h 1142042"/>
                      <a:gd name="connsiteX1047" fmla="*/ 3099 w 396017"/>
                      <a:gd name="connsiteY1047" fmla="*/ 1132230 h 1142042"/>
                      <a:gd name="connsiteX1048" fmla="*/ 3795 w 396017"/>
                      <a:gd name="connsiteY1048" fmla="*/ 1130613 h 1142042"/>
                      <a:gd name="connsiteX1049" fmla="*/ 4266 w 396017"/>
                      <a:gd name="connsiteY1049" fmla="*/ 1129513 h 1142042"/>
                      <a:gd name="connsiteX1050" fmla="*/ 4536 w 396017"/>
                      <a:gd name="connsiteY1050" fmla="*/ 1128906 h 1142042"/>
                      <a:gd name="connsiteX1051" fmla="*/ 5322 w 396017"/>
                      <a:gd name="connsiteY1051" fmla="*/ 1127133 h 1142042"/>
                      <a:gd name="connsiteX1052" fmla="*/ 6130 w 396017"/>
                      <a:gd name="connsiteY1052" fmla="*/ 1125314 h 1142042"/>
                      <a:gd name="connsiteX1053" fmla="*/ 6961 w 396017"/>
                      <a:gd name="connsiteY1053" fmla="*/ 1123472 h 1142042"/>
                      <a:gd name="connsiteX1054" fmla="*/ 7792 w 396017"/>
                      <a:gd name="connsiteY1054" fmla="*/ 1121609 h 1142042"/>
                      <a:gd name="connsiteX1055" fmla="*/ 8623 w 396017"/>
                      <a:gd name="connsiteY1055" fmla="*/ 1119745 h 1142042"/>
                      <a:gd name="connsiteX1056" fmla="*/ 9454 w 396017"/>
                      <a:gd name="connsiteY1056" fmla="*/ 1117903 h 1142042"/>
                      <a:gd name="connsiteX1057" fmla="*/ 10284 w 396017"/>
                      <a:gd name="connsiteY1057" fmla="*/ 1116085 h 1142042"/>
                      <a:gd name="connsiteX1058" fmla="*/ 11093 w 396017"/>
                      <a:gd name="connsiteY1058" fmla="*/ 1114311 h 1142042"/>
                      <a:gd name="connsiteX1059" fmla="*/ 11497 w 396017"/>
                      <a:gd name="connsiteY1059" fmla="*/ 1113457 h 1142042"/>
                      <a:gd name="connsiteX1060" fmla="*/ 11879 w 396017"/>
                      <a:gd name="connsiteY1060" fmla="*/ 1112604 h 1142042"/>
                      <a:gd name="connsiteX1061" fmla="*/ 12260 w 396017"/>
                      <a:gd name="connsiteY1061" fmla="*/ 1111773 h 1142042"/>
                      <a:gd name="connsiteX1062" fmla="*/ 12642 w 396017"/>
                      <a:gd name="connsiteY1062" fmla="*/ 1110965 h 1142042"/>
                      <a:gd name="connsiteX1063" fmla="*/ 13001 w 396017"/>
                      <a:gd name="connsiteY1063" fmla="*/ 1110179 h 1142042"/>
                      <a:gd name="connsiteX1064" fmla="*/ 13361 w 396017"/>
                      <a:gd name="connsiteY1064" fmla="*/ 1109438 h 1142042"/>
                      <a:gd name="connsiteX1065" fmla="*/ 13698 w 396017"/>
                      <a:gd name="connsiteY1065" fmla="*/ 1108719 h 1142042"/>
                      <a:gd name="connsiteX1066" fmla="*/ 14034 w 396017"/>
                      <a:gd name="connsiteY1066" fmla="*/ 1108023 h 1142042"/>
                      <a:gd name="connsiteX1067" fmla="*/ 14349 w 396017"/>
                      <a:gd name="connsiteY1067" fmla="*/ 1107372 h 1142042"/>
                      <a:gd name="connsiteX1068" fmla="*/ 14641 w 396017"/>
                      <a:gd name="connsiteY1068" fmla="*/ 1106743 h 1142042"/>
                      <a:gd name="connsiteX1069" fmla="*/ 14933 w 396017"/>
                      <a:gd name="connsiteY1069" fmla="*/ 1106159 h 1142042"/>
                      <a:gd name="connsiteX1070" fmla="*/ 15202 w 396017"/>
                      <a:gd name="connsiteY1070" fmla="*/ 1105598 h 1142042"/>
                      <a:gd name="connsiteX1071" fmla="*/ 15449 w 396017"/>
                      <a:gd name="connsiteY1071" fmla="*/ 1105082 h 1142042"/>
                      <a:gd name="connsiteX1072" fmla="*/ 15696 w 396017"/>
                      <a:gd name="connsiteY1072" fmla="*/ 1104610 h 1142042"/>
                      <a:gd name="connsiteX1073" fmla="*/ 15921 w 396017"/>
                      <a:gd name="connsiteY1073" fmla="*/ 1104183 h 1142042"/>
                      <a:gd name="connsiteX1074" fmla="*/ 16123 w 396017"/>
                      <a:gd name="connsiteY1074" fmla="*/ 1103802 h 1142042"/>
                      <a:gd name="connsiteX1075" fmla="*/ 16213 w 396017"/>
                      <a:gd name="connsiteY1075" fmla="*/ 1103622 h 1142042"/>
                      <a:gd name="connsiteX1076" fmla="*/ 16302 w 396017"/>
                      <a:gd name="connsiteY1076" fmla="*/ 1103465 h 1142042"/>
                      <a:gd name="connsiteX1077" fmla="*/ 16392 w 396017"/>
                      <a:gd name="connsiteY1077" fmla="*/ 1103308 h 1142042"/>
                      <a:gd name="connsiteX1078" fmla="*/ 16482 w 396017"/>
                      <a:gd name="connsiteY1078" fmla="*/ 1103173 h 1142042"/>
                      <a:gd name="connsiteX1079" fmla="*/ 16796 w 396017"/>
                      <a:gd name="connsiteY1079" fmla="*/ 1102611 h 1142042"/>
                      <a:gd name="connsiteX1080" fmla="*/ 17111 w 396017"/>
                      <a:gd name="connsiteY1080" fmla="*/ 1102050 h 1142042"/>
                      <a:gd name="connsiteX1081" fmla="*/ 17425 w 396017"/>
                      <a:gd name="connsiteY1081" fmla="*/ 1101489 h 1142042"/>
                      <a:gd name="connsiteX1082" fmla="*/ 17740 w 396017"/>
                      <a:gd name="connsiteY1082" fmla="*/ 1100927 h 1142042"/>
                      <a:gd name="connsiteX1083" fmla="*/ 18054 w 396017"/>
                      <a:gd name="connsiteY1083" fmla="*/ 1100344 h 1142042"/>
                      <a:gd name="connsiteX1084" fmla="*/ 18368 w 396017"/>
                      <a:gd name="connsiteY1084" fmla="*/ 1099760 h 1142042"/>
                      <a:gd name="connsiteX1085" fmla="*/ 18683 w 396017"/>
                      <a:gd name="connsiteY1085" fmla="*/ 1099176 h 1142042"/>
                      <a:gd name="connsiteX1086" fmla="*/ 18975 w 396017"/>
                      <a:gd name="connsiteY1086" fmla="*/ 1098592 h 1142042"/>
                      <a:gd name="connsiteX1087" fmla="*/ 19266 w 396017"/>
                      <a:gd name="connsiteY1087" fmla="*/ 1098008 h 1142042"/>
                      <a:gd name="connsiteX1088" fmla="*/ 19558 w 396017"/>
                      <a:gd name="connsiteY1088" fmla="*/ 1097424 h 1142042"/>
                      <a:gd name="connsiteX1089" fmla="*/ 19850 w 396017"/>
                      <a:gd name="connsiteY1089" fmla="*/ 1096841 h 1142042"/>
                      <a:gd name="connsiteX1090" fmla="*/ 20142 w 396017"/>
                      <a:gd name="connsiteY1090" fmla="*/ 1096257 h 1142042"/>
                      <a:gd name="connsiteX1091" fmla="*/ 20434 w 396017"/>
                      <a:gd name="connsiteY1091" fmla="*/ 1095673 h 1142042"/>
                      <a:gd name="connsiteX1092" fmla="*/ 20726 w 396017"/>
                      <a:gd name="connsiteY1092" fmla="*/ 1095089 h 1142042"/>
                      <a:gd name="connsiteX1093" fmla="*/ 21018 w 396017"/>
                      <a:gd name="connsiteY1093" fmla="*/ 1094505 h 1142042"/>
                      <a:gd name="connsiteX1094" fmla="*/ 21310 w 396017"/>
                      <a:gd name="connsiteY1094" fmla="*/ 1093921 h 1142042"/>
                      <a:gd name="connsiteX1095" fmla="*/ 21602 w 396017"/>
                      <a:gd name="connsiteY1095" fmla="*/ 1093315 h 1142042"/>
                      <a:gd name="connsiteX1096" fmla="*/ 21894 w 396017"/>
                      <a:gd name="connsiteY1096" fmla="*/ 1092709 h 1142042"/>
                      <a:gd name="connsiteX1097" fmla="*/ 22163 w 396017"/>
                      <a:gd name="connsiteY1097" fmla="*/ 1092103 h 1142042"/>
                      <a:gd name="connsiteX1098" fmla="*/ 22433 w 396017"/>
                      <a:gd name="connsiteY1098" fmla="*/ 1091496 h 1142042"/>
                      <a:gd name="connsiteX1099" fmla="*/ 22702 w 396017"/>
                      <a:gd name="connsiteY1099" fmla="*/ 1090890 h 1142042"/>
                      <a:gd name="connsiteX1100" fmla="*/ 22972 w 396017"/>
                      <a:gd name="connsiteY1100" fmla="*/ 1090284 h 1142042"/>
                      <a:gd name="connsiteX1101" fmla="*/ 23241 w 396017"/>
                      <a:gd name="connsiteY1101" fmla="*/ 1089677 h 1142042"/>
                      <a:gd name="connsiteX1102" fmla="*/ 23510 w 396017"/>
                      <a:gd name="connsiteY1102" fmla="*/ 1089071 h 1142042"/>
                      <a:gd name="connsiteX1103" fmla="*/ 23780 w 396017"/>
                      <a:gd name="connsiteY1103" fmla="*/ 1088465 h 1142042"/>
                      <a:gd name="connsiteX1104" fmla="*/ 24049 w 396017"/>
                      <a:gd name="connsiteY1104" fmla="*/ 1087858 h 1142042"/>
                      <a:gd name="connsiteX1105" fmla="*/ 24319 w 396017"/>
                      <a:gd name="connsiteY1105" fmla="*/ 1087252 h 1142042"/>
                      <a:gd name="connsiteX1106" fmla="*/ 24588 w 396017"/>
                      <a:gd name="connsiteY1106" fmla="*/ 1086646 h 1142042"/>
                      <a:gd name="connsiteX1107" fmla="*/ 24858 w 396017"/>
                      <a:gd name="connsiteY1107" fmla="*/ 1086040 h 1142042"/>
                      <a:gd name="connsiteX1108" fmla="*/ 25127 w 396017"/>
                      <a:gd name="connsiteY1108" fmla="*/ 1085433 h 1142042"/>
                      <a:gd name="connsiteX1109" fmla="*/ 25397 w 396017"/>
                      <a:gd name="connsiteY1109" fmla="*/ 1084827 h 1142042"/>
                      <a:gd name="connsiteX1110" fmla="*/ 25666 w 396017"/>
                      <a:gd name="connsiteY1110" fmla="*/ 1084221 h 1142042"/>
                      <a:gd name="connsiteX1111" fmla="*/ 25936 w 396017"/>
                      <a:gd name="connsiteY1111" fmla="*/ 1083592 h 1142042"/>
                      <a:gd name="connsiteX1112" fmla="*/ 26205 w 396017"/>
                      <a:gd name="connsiteY1112" fmla="*/ 1082963 h 1142042"/>
                      <a:gd name="connsiteX1113" fmla="*/ 26452 w 396017"/>
                      <a:gd name="connsiteY1113" fmla="*/ 1082335 h 1142042"/>
                      <a:gd name="connsiteX1114" fmla="*/ 26699 w 396017"/>
                      <a:gd name="connsiteY1114" fmla="*/ 1081706 h 1142042"/>
                      <a:gd name="connsiteX1115" fmla="*/ 27216 w 396017"/>
                      <a:gd name="connsiteY1115" fmla="*/ 1080448 h 1142042"/>
                      <a:gd name="connsiteX1116" fmla="*/ 27732 w 396017"/>
                      <a:gd name="connsiteY1116" fmla="*/ 1079191 h 1142042"/>
                      <a:gd name="connsiteX1117" fmla="*/ 28226 w 396017"/>
                      <a:gd name="connsiteY1117" fmla="*/ 1077933 h 1142042"/>
                      <a:gd name="connsiteX1118" fmla="*/ 28742 w 396017"/>
                      <a:gd name="connsiteY1118" fmla="*/ 1076676 h 1142042"/>
                      <a:gd name="connsiteX1119" fmla="*/ 29236 w 396017"/>
                      <a:gd name="connsiteY1119" fmla="*/ 1075418 h 1142042"/>
                      <a:gd name="connsiteX1120" fmla="*/ 29731 w 396017"/>
                      <a:gd name="connsiteY1120" fmla="*/ 1074161 h 1142042"/>
                      <a:gd name="connsiteX1121" fmla="*/ 30225 w 396017"/>
                      <a:gd name="connsiteY1121" fmla="*/ 1072903 h 1142042"/>
                      <a:gd name="connsiteX1122" fmla="*/ 30719 w 396017"/>
                      <a:gd name="connsiteY1122" fmla="*/ 1071646 h 1142042"/>
                      <a:gd name="connsiteX1123" fmla="*/ 31729 w 396017"/>
                      <a:gd name="connsiteY1123" fmla="*/ 1069109 h 1142042"/>
                      <a:gd name="connsiteX1124" fmla="*/ 32223 w 396017"/>
                      <a:gd name="connsiteY1124" fmla="*/ 1067851 h 1142042"/>
                      <a:gd name="connsiteX1125" fmla="*/ 32717 w 396017"/>
                      <a:gd name="connsiteY1125" fmla="*/ 1066594 h 1142042"/>
                      <a:gd name="connsiteX1126" fmla="*/ 33233 w 396017"/>
                      <a:gd name="connsiteY1126" fmla="*/ 1065336 h 1142042"/>
                      <a:gd name="connsiteX1127" fmla="*/ 33750 w 396017"/>
                      <a:gd name="connsiteY1127" fmla="*/ 1064079 h 1142042"/>
                      <a:gd name="connsiteX1128" fmla="*/ 34266 w 396017"/>
                      <a:gd name="connsiteY1128" fmla="*/ 1062821 h 1142042"/>
                      <a:gd name="connsiteX1129" fmla="*/ 34783 w 396017"/>
                      <a:gd name="connsiteY1129" fmla="*/ 1061564 h 1142042"/>
                      <a:gd name="connsiteX1130" fmla="*/ 35299 w 396017"/>
                      <a:gd name="connsiteY1130" fmla="*/ 1060306 h 1142042"/>
                      <a:gd name="connsiteX1131" fmla="*/ 35816 w 396017"/>
                      <a:gd name="connsiteY1131" fmla="*/ 1059049 h 1142042"/>
                      <a:gd name="connsiteX1132" fmla="*/ 36085 w 396017"/>
                      <a:gd name="connsiteY1132" fmla="*/ 1058420 h 1142042"/>
                      <a:gd name="connsiteX1133" fmla="*/ 36355 w 396017"/>
                      <a:gd name="connsiteY1133" fmla="*/ 1057791 h 1142042"/>
                      <a:gd name="connsiteX1134" fmla="*/ 36624 w 396017"/>
                      <a:gd name="connsiteY1134" fmla="*/ 1057162 h 1142042"/>
                      <a:gd name="connsiteX1135" fmla="*/ 36894 w 396017"/>
                      <a:gd name="connsiteY1135" fmla="*/ 1056534 h 1142042"/>
                      <a:gd name="connsiteX1136" fmla="*/ 37163 w 396017"/>
                      <a:gd name="connsiteY1136" fmla="*/ 1055905 h 1142042"/>
                      <a:gd name="connsiteX1137" fmla="*/ 37433 w 396017"/>
                      <a:gd name="connsiteY1137" fmla="*/ 1055276 h 1142042"/>
                      <a:gd name="connsiteX1138" fmla="*/ 37702 w 396017"/>
                      <a:gd name="connsiteY1138" fmla="*/ 1054647 h 1142042"/>
                      <a:gd name="connsiteX1139" fmla="*/ 37972 w 396017"/>
                      <a:gd name="connsiteY1139" fmla="*/ 1054019 h 1142042"/>
                      <a:gd name="connsiteX1140" fmla="*/ 38241 w 396017"/>
                      <a:gd name="connsiteY1140" fmla="*/ 1053390 h 1142042"/>
                      <a:gd name="connsiteX1141" fmla="*/ 38510 w 396017"/>
                      <a:gd name="connsiteY1141" fmla="*/ 1052761 h 1142042"/>
                      <a:gd name="connsiteX1142" fmla="*/ 38780 w 396017"/>
                      <a:gd name="connsiteY1142" fmla="*/ 1052133 h 1142042"/>
                      <a:gd name="connsiteX1143" fmla="*/ 39049 w 396017"/>
                      <a:gd name="connsiteY1143" fmla="*/ 1051504 h 1142042"/>
                      <a:gd name="connsiteX1144" fmla="*/ 39319 w 396017"/>
                      <a:gd name="connsiteY1144" fmla="*/ 1050875 h 1142042"/>
                      <a:gd name="connsiteX1145" fmla="*/ 39611 w 396017"/>
                      <a:gd name="connsiteY1145" fmla="*/ 1050246 h 1142042"/>
                      <a:gd name="connsiteX1146" fmla="*/ 39880 w 396017"/>
                      <a:gd name="connsiteY1146" fmla="*/ 1049618 h 1142042"/>
                      <a:gd name="connsiteX1147" fmla="*/ 40172 w 396017"/>
                      <a:gd name="connsiteY1147" fmla="*/ 1048989 h 1142042"/>
                      <a:gd name="connsiteX1148" fmla="*/ 40464 w 396017"/>
                      <a:gd name="connsiteY1148" fmla="*/ 1048360 h 1142042"/>
                      <a:gd name="connsiteX1149" fmla="*/ 40756 w 396017"/>
                      <a:gd name="connsiteY1149" fmla="*/ 1047754 h 1142042"/>
                      <a:gd name="connsiteX1150" fmla="*/ 41048 w 396017"/>
                      <a:gd name="connsiteY1150" fmla="*/ 1047148 h 1142042"/>
                      <a:gd name="connsiteX1151" fmla="*/ 41340 w 396017"/>
                      <a:gd name="connsiteY1151" fmla="*/ 1046541 h 1142042"/>
                      <a:gd name="connsiteX1152" fmla="*/ 41632 w 396017"/>
                      <a:gd name="connsiteY1152" fmla="*/ 1045935 h 1142042"/>
                      <a:gd name="connsiteX1153" fmla="*/ 41924 w 396017"/>
                      <a:gd name="connsiteY1153" fmla="*/ 1045329 h 1142042"/>
                      <a:gd name="connsiteX1154" fmla="*/ 42216 w 396017"/>
                      <a:gd name="connsiteY1154" fmla="*/ 1044722 h 1142042"/>
                      <a:gd name="connsiteX1155" fmla="*/ 42507 w 396017"/>
                      <a:gd name="connsiteY1155" fmla="*/ 1044116 h 1142042"/>
                      <a:gd name="connsiteX1156" fmla="*/ 42799 w 396017"/>
                      <a:gd name="connsiteY1156" fmla="*/ 1043510 h 1142042"/>
                      <a:gd name="connsiteX1157" fmla="*/ 43114 w 396017"/>
                      <a:gd name="connsiteY1157" fmla="*/ 1042903 h 1142042"/>
                      <a:gd name="connsiteX1158" fmla="*/ 43428 w 396017"/>
                      <a:gd name="connsiteY1158" fmla="*/ 1042297 h 1142042"/>
                      <a:gd name="connsiteX1159" fmla="*/ 43742 w 396017"/>
                      <a:gd name="connsiteY1159" fmla="*/ 1041691 h 1142042"/>
                      <a:gd name="connsiteX1160" fmla="*/ 44057 w 396017"/>
                      <a:gd name="connsiteY1160" fmla="*/ 1041085 h 1142042"/>
                      <a:gd name="connsiteX1161" fmla="*/ 44371 w 396017"/>
                      <a:gd name="connsiteY1161" fmla="*/ 1040478 h 1142042"/>
                      <a:gd name="connsiteX1162" fmla="*/ 44686 w 396017"/>
                      <a:gd name="connsiteY1162" fmla="*/ 1039872 h 1142042"/>
                      <a:gd name="connsiteX1163" fmla="*/ 45000 w 396017"/>
                      <a:gd name="connsiteY1163" fmla="*/ 1039266 h 1142042"/>
                      <a:gd name="connsiteX1164" fmla="*/ 45314 w 396017"/>
                      <a:gd name="connsiteY1164" fmla="*/ 1038682 h 1142042"/>
                      <a:gd name="connsiteX1165" fmla="*/ 45651 w 396017"/>
                      <a:gd name="connsiteY1165" fmla="*/ 1038098 h 1142042"/>
                      <a:gd name="connsiteX1166" fmla="*/ 45988 w 396017"/>
                      <a:gd name="connsiteY1166" fmla="*/ 1037514 h 1142042"/>
                      <a:gd name="connsiteX1167" fmla="*/ 46325 w 396017"/>
                      <a:gd name="connsiteY1167" fmla="*/ 1036930 h 1142042"/>
                      <a:gd name="connsiteX1168" fmla="*/ 46662 w 396017"/>
                      <a:gd name="connsiteY1168" fmla="*/ 1036347 h 1142042"/>
                      <a:gd name="connsiteX1169" fmla="*/ 46998 w 396017"/>
                      <a:gd name="connsiteY1169" fmla="*/ 1035763 h 1142042"/>
                      <a:gd name="connsiteX1170" fmla="*/ 47335 w 396017"/>
                      <a:gd name="connsiteY1170" fmla="*/ 1035179 h 1142042"/>
                      <a:gd name="connsiteX1171" fmla="*/ 47672 w 396017"/>
                      <a:gd name="connsiteY1171" fmla="*/ 1034595 h 1142042"/>
                      <a:gd name="connsiteX1172" fmla="*/ 48009 w 396017"/>
                      <a:gd name="connsiteY1172" fmla="*/ 1034011 h 1142042"/>
                      <a:gd name="connsiteX1173" fmla="*/ 48368 w 396017"/>
                      <a:gd name="connsiteY1173" fmla="*/ 1033427 h 1142042"/>
                      <a:gd name="connsiteX1174" fmla="*/ 48727 w 396017"/>
                      <a:gd name="connsiteY1174" fmla="*/ 1032844 h 1142042"/>
                      <a:gd name="connsiteX1175" fmla="*/ 49087 w 396017"/>
                      <a:gd name="connsiteY1175" fmla="*/ 1032282 h 1142042"/>
                      <a:gd name="connsiteX1176" fmla="*/ 49446 w 396017"/>
                      <a:gd name="connsiteY1176" fmla="*/ 1031721 h 1142042"/>
                      <a:gd name="connsiteX1177" fmla="*/ 49805 w 396017"/>
                      <a:gd name="connsiteY1177" fmla="*/ 1031159 h 1142042"/>
                      <a:gd name="connsiteX1178" fmla="*/ 50165 w 396017"/>
                      <a:gd name="connsiteY1178" fmla="*/ 1030598 h 1142042"/>
                      <a:gd name="connsiteX1179" fmla="*/ 50546 w 396017"/>
                      <a:gd name="connsiteY1179" fmla="*/ 1030037 h 1142042"/>
                      <a:gd name="connsiteX1180" fmla="*/ 50928 w 396017"/>
                      <a:gd name="connsiteY1180" fmla="*/ 1029475 h 1142042"/>
                      <a:gd name="connsiteX1181" fmla="*/ 51310 w 396017"/>
                      <a:gd name="connsiteY1181" fmla="*/ 1028914 h 1142042"/>
                      <a:gd name="connsiteX1182" fmla="*/ 51489 w 396017"/>
                      <a:gd name="connsiteY1182" fmla="*/ 1028644 h 1142042"/>
                      <a:gd name="connsiteX1183" fmla="*/ 51692 w 396017"/>
                      <a:gd name="connsiteY1183" fmla="*/ 1028375 h 1142042"/>
                      <a:gd name="connsiteX1184" fmla="*/ 51894 w 396017"/>
                      <a:gd name="connsiteY1184" fmla="*/ 1028106 h 1142042"/>
                      <a:gd name="connsiteX1185" fmla="*/ 52096 w 396017"/>
                      <a:gd name="connsiteY1185" fmla="*/ 1027836 h 1142042"/>
                      <a:gd name="connsiteX1186" fmla="*/ 52298 w 396017"/>
                      <a:gd name="connsiteY1186" fmla="*/ 1027567 h 1142042"/>
                      <a:gd name="connsiteX1187" fmla="*/ 52500 w 396017"/>
                      <a:gd name="connsiteY1187" fmla="*/ 1027297 h 1142042"/>
                      <a:gd name="connsiteX1188" fmla="*/ 52702 w 396017"/>
                      <a:gd name="connsiteY1188" fmla="*/ 1027028 h 1142042"/>
                      <a:gd name="connsiteX1189" fmla="*/ 52904 w 396017"/>
                      <a:gd name="connsiteY1189" fmla="*/ 1026758 h 1142042"/>
                      <a:gd name="connsiteX1190" fmla="*/ 53106 w 396017"/>
                      <a:gd name="connsiteY1190" fmla="*/ 1026489 h 1142042"/>
                      <a:gd name="connsiteX1191" fmla="*/ 53308 w 396017"/>
                      <a:gd name="connsiteY1191" fmla="*/ 1026219 h 1142042"/>
                      <a:gd name="connsiteX1192" fmla="*/ 53510 w 396017"/>
                      <a:gd name="connsiteY1192" fmla="*/ 1025950 h 1142042"/>
                      <a:gd name="connsiteX1193" fmla="*/ 53713 w 396017"/>
                      <a:gd name="connsiteY1193" fmla="*/ 1025680 h 1142042"/>
                      <a:gd name="connsiteX1194" fmla="*/ 53982 w 396017"/>
                      <a:gd name="connsiteY1194" fmla="*/ 1025321 h 1142042"/>
                      <a:gd name="connsiteX1195" fmla="*/ 54251 w 396017"/>
                      <a:gd name="connsiteY1195" fmla="*/ 1024962 h 1142042"/>
                      <a:gd name="connsiteX1196" fmla="*/ 54521 w 396017"/>
                      <a:gd name="connsiteY1196" fmla="*/ 1024603 h 1142042"/>
                      <a:gd name="connsiteX1197" fmla="*/ 54790 w 396017"/>
                      <a:gd name="connsiteY1197" fmla="*/ 1024243 h 1142042"/>
                      <a:gd name="connsiteX1198" fmla="*/ 55060 w 396017"/>
                      <a:gd name="connsiteY1198" fmla="*/ 1023884 h 1142042"/>
                      <a:gd name="connsiteX1199" fmla="*/ 55329 w 396017"/>
                      <a:gd name="connsiteY1199" fmla="*/ 1023525 h 1142042"/>
                      <a:gd name="connsiteX1200" fmla="*/ 55599 w 396017"/>
                      <a:gd name="connsiteY1200" fmla="*/ 1023165 h 1142042"/>
                      <a:gd name="connsiteX1201" fmla="*/ 55868 w 396017"/>
                      <a:gd name="connsiteY1201" fmla="*/ 1022806 h 1142042"/>
                      <a:gd name="connsiteX1202" fmla="*/ 56138 w 396017"/>
                      <a:gd name="connsiteY1202" fmla="*/ 1022447 h 1142042"/>
                      <a:gd name="connsiteX1203" fmla="*/ 56385 w 396017"/>
                      <a:gd name="connsiteY1203" fmla="*/ 1022088 h 1142042"/>
                      <a:gd name="connsiteX1204" fmla="*/ 56632 w 396017"/>
                      <a:gd name="connsiteY1204" fmla="*/ 1021728 h 1142042"/>
                      <a:gd name="connsiteX1205" fmla="*/ 56879 w 396017"/>
                      <a:gd name="connsiteY1205" fmla="*/ 1021347 h 1142042"/>
                      <a:gd name="connsiteX1206" fmla="*/ 57126 w 396017"/>
                      <a:gd name="connsiteY1206" fmla="*/ 1020965 h 1142042"/>
                      <a:gd name="connsiteX1207" fmla="*/ 57373 w 396017"/>
                      <a:gd name="connsiteY1207" fmla="*/ 1020583 h 1142042"/>
                      <a:gd name="connsiteX1208" fmla="*/ 57620 w 396017"/>
                      <a:gd name="connsiteY1208" fmla="*/ 1020201 h 1142042"/>
                      <a:gd name="connsiteX1209" fmla="*/ 57867 w 396017"/>
                      <a:gd name="connsiteY1209" fmla="*/ 1019820 h 1142042"/>
                      <a:gd name="connsiteX1210" fmla="*/ 58114 w 396017"/>
                      <a:gd name="connsiteY1210" fmla="*/ 1019438 h 1142042"/>
                      <a:gd name="connsiteX1211" fmla="*/ 58361 w 396017"/>
                      <a:gd name="connsiteY1211" fmla="*/ 1019056 h 1142042"/>
                      <a:gd name="connsiteX1212" fmla="*/ 58608 w 396017"/>
                      <a:gd name="connsiteY1212" fmla="*/ 1018674 h 1142042"/>
                      <a:gd name="connsiteX1213" fmla="*/ 58855 w 396017"/>
                      <a:gd name="connsiteY1213" fmla="*/ 1018293 h 1142042"/>
                      <a:gd name="connsiteX1214" fmla="*/ 59102 w 396017"/>
                      <a:gd name="connsiteY1214" fmla="*/ 1017911 h 1142042"/>
                      <a:gd name="connsiteX1215" fmla="*/ 59349 w 396017"/>
                      <a:gd name="connsiteY1215" fmla="*/ 1017529 h 1142042"/>
                      <a:gd name="connsiteX1216" fmla="*/ 59596 w 396017"/>
                      <a:gd name="connsiteY1216" fmla="*/ 1017147 h 1142042"/>
                      <a:gd name="connsiteX1217" fmla="*/ 59843 w 396017"/>
                      <a:gd name="connsiteY1217" fmla="*/ 1016766 h 1142042"/>
                      <a:gd name="connsiteX1218" fmla="*/ 60090 w 396017"/>
                      <a:gd name="connsiteY1218" fmla="*/ 1016384 h 1142042"/>
                      <a:gd name="connsiteX1219" fmla="*/ 60337 w 396017"/>
                      <a:gd name="connsiteY1219" fmla="*/ 1016002 h 1142042"/>
                      <a:gd name="connsiteX1220" fmla="*/ 60584 w 396017"/>
                      <a:gd name="connsiteY1220" fmla="*/ 1015621 h 1142042"/>
                      <a:gd name="connsiteX1221" fmla="*/ 60831 w 396017"/>
                      <a:gd name="connsiteY1221" fmla="*/ 1015239 h 1142042"/>
                      <a:gd name="connsiteX1222" fmla="*/ 61078 w 396017"/>
                      <a:gd name="connsiteY1222" fmla="*/ 1014857 h 1142042"/>
                      <a:gd name="connsiteX1223" fmla="*/ 61325 w 396017"/>
                      <a:gd name="connsiteY1223" fmla="*/ 1014475 h 1142042"/>
                      <a:gd name="connsiteX1224" fmla="*/ 61572 w 396017"/>
                      <a:gd name="connsiteY1224" fmla="*/ 1014094 h 1142042"/>
                      <a:gd name="connsiteX1225" fmla="*/ 61819 w 396017"/>
                      <a:gd name="connsiteY1225" fmla="*/ 1013689 h 1142042"/>
                      <a:gd name="connsiteX1226" fmla="*/ 62066 w 396017"/>
                      <a:gd name="connsiteY1226" fmla="*/ 1013285 h 1142042"/>
                      <a:gd name="connsiteX1227" fmla="*/ 62290 w 396017"/>
                      <a:gd name="connsiteY1227" fmla="*/ 1012881 h 1142042"/>
                      <a:gd name="connsiteX1228" fmla="*/ 62515 w 396017"/>
                      <a:gd name="connsiteY1228" fmla="*/ 1012477 h 1142042"/>
                      <a:gd name="connsiteX1229" fmla="*/ 62740 w 396017"/>
                      <a:gd name="connsiteY1229" fmla="*/ 1012073 h 1142042"/>
                      <a:gd name="connsiteX1230" fmla="*/ 62964 w 396017"/>
                      <a:gd name="connsiteY1230" fmla="*/ 1011668 h 1142042"/>
                      <a:gd name="connsiteX1231" fmla="*/ 63189 w 396017"/>
                      <a:gd name="connsiteY1231" fmla="*/ 1011264 h 1142042"/>
                      <a:gd name="connsiteX1232" fmla="*/ 63660 w 396017"/>
                      <a:gd name="connsiteY1232" fmla="*/ 1010456 h 1142042"/>
                      <a:gd name="connsiteX1233" fmla="*/ 64109 w 396017"/>
                      <a:gd name="connsiteY1233" fmla="*/ 1009648 h 1142042"/>
                      <a:gd name="connsiteX1234" fmla="*/ 64558 w 396017"/>
                      <a:gd name="connsiteY1234" fmla="*/ 1008839 h 1142042"/>
                      <a:gd name="connsiteX1235" fmla="*/ 65007 w 396017"/>
                      <a:gd name="connsiteY1235" fmla="*/ 1008031 h 1142042"/>
                      <a:gd name="connsiteX1236" fmla="*/ 65457 w 396017"/>
                      <a:gd name="connsiteY1236" fmla="*/ 1007222 h 1142042"/>
                      <a:gd name="connsiteX1237" fmla="*/ 65906 w 396017"/>
                      <a:gd name="connsiteY1237" fmla="*/ 1006414 h 1142042"/>
                      <a:gd name="connsiteX1238" fmla="*/ 66355 w 396017"/>
                      <a:gd name="connsiteY1238" fmla="*/ 1005606 h 1142042"/>
                      <a:gd name="connsiteX1239" fmla="*/ 66804 w 396017"/>
                      <a:gd name="connsiteY1239" fmla="*/ 1004797 h 1142042"/>
                      <a:gd name="connsiteX1240" fmla="*/ 67253 w 396017"/>
                      <a:gd name="connsiteY1240" fmla="*/ 1003966 h 1142042"/>
                      <a:gd name="connsiteX1241" fmla="*/ 67680 w 396017"/>
                      <a:gd name="connsiteY1241" fmla="*/ 1003136 h 1142042"/>
                      <a:gd name="connsiteX1242" fmla="*/ 68106 w 396017"/>
                      <a:gd name="connsiteY1242" fmla="*/ 1002305 h 1142042"/>
                      <a:gd name="connsiteX1243" fmla="*/ 68533 w 396017"/>
                      <a:gd name="connsiteY1243" fmla="*/ 1001474 h 1142042"/>
                      <a:gd name="connsiteX1244" fmla="*/ 68960 w 396017"/>
                      <a:gd name="connsiteY1244" fmla="*/ 1000643 h 1142042"/>
                      <a:gd name="connsiteX1245" fmla="*/ 69386 w 396017"/>
                      <a:gd name="connsiteY1245" fmla="*/ 999812 h 1142042"/>
                      <a:gd name="connsiteX1246" fmla="*/ 69813 w 396017"/>
                      <a:gd name="connsiteY1246" fmla="*/ 998981 h 1142042"/>
                      <a:gd name="connsiteX1247" fmla="*/ 70240 w 396017"/>
                      <a:gd name="connsiteY1247" fmla="*/ 998151 h 1142042"/>
                      <a:gd name="connsiteX1248" fmla="*/ 70666 w 396017"/>
                      <a:gd name="connsiteY1248" fmla="*/ 997320 h 1142042"/>
                      <a:gd name="connsiteX1249" fmla="*/ 71093 w 396017"/>
                      <a:gd name="connsiteY1249" fmla="*/ 996489 h 1142042"/>
                      <a:gd name="connsiteX1250" fmla="*/ 71497 w 396017"/>
                      <a:gd name="connsiteY1250" fmla="*/ 995658 h 1142042"/>
                      <a:gd name="connsiteX1251" fmla="*/ 71901 w 396017"/>
                      <a:gd name="connsiteY1251" fmla="*/ 994827 h 1142042"/>
                      <a:gd name="connsiteX1252" fmla="*/ 72305 w 396017"/>
                      <a:gd name="connsiteY1252" fmla="*/ 993996 h 1142042"/>
                      <a:gd name="connsiteX1253" fmla="*/ 72710 w 396017"/>
                      <a:gd name="connsiteY1253" fmla="*/ 993165 h 1142042"/>
                      <a:gd name="connsiteX1254" fmla="*/ 73114 w 396017"/>
                      <a:gd name="connsiteY1254" fmla="*/ 992335 h 1142042"/>
                      <a:gd name="connsiteX1255" fmla="*/ 73518 w 396017"/>
                      <a:gd name="connsiteY1255" fmla="*/ 991504 h 1142042"/>
                      <a:gd name="connsiteX1256" fmla="*/ 73922 w 396017"/>
                      <a:gd name="connsiteY1256" fmla="*/ 990673 h 1142042"/>
                      <a:gd name="connsiteX1257" fmla="*/ 74326 w 396017"/>
                      <a:gd name="connsiteY1257" fmla="*/ 989842 h 1142042"/>
                      <a:gd name="connsiteX1258" fmla="*/ 74731 w 396017"/>
                      <a:gd name="connsiteY1258" fmla="*/ 989011 h 1142042"/>
                      <a:gd name="connsiteX1259" fmla="*/ 75135 w 396017"/>
                      <a:gd name="connsiteY1259" fmla="*/ 988180 h 1142042"/>
                      <a:gd name="connsiteX1260" fmla="*/ 75539 w 396017"/>
                      <a:gd name="connsiteY1260" fmla="*/ 987350 h 1142042"/>
                      <a:gd name="connsiteX1261" fmla="*/ 75921 w 396017"/>
                      <a:gd name="connsiteY1261" fmla="*/ 986519 h 1142042"/>
                      <a:gd name="connsiteX1262" fmla="*/ 76302 w 396017"/>
                      <a:gd name="connsiteY1262" fmla="*/ 985688 h 1142042"/>
                      <a:gd name="connsiteX1263" fmla="*/ 77088 w 396017"/>
                      <a:gd name="connsiteY1263" fmla="*/ 984004 h 1142042"/>
                      <a:gd name="connsiteX1264" fmla="*/ 77852 w 396017"/>
                      <a:gd name="connsiteY1264" fmla="*/ 982342 h 1142042"/>
                      <a:gd name="connsiteX1265" fmla="*/ 78615 w 396017"/>
                      <a:gd name="connsiteY1265" fmla="*/ 980680 h 1142042"/>
                      <a:gd name="connsiteX1266" fmla="*/ 79379 w 396017"/>
                      <a:gd name="connsiteY1266" fmla="*/ 979019 h 1142042"/>
                      <a:gd name="connsiteX1267" fmla="*/ 80142 w 396017"/>
                      <a:gd name="connsiteY1267" fmla="*/ 977357 h 1142042"/>
                      <a:gd name="connsiteX1268" fmla="*/ 81647 w 396017"/>
                      <a:gd name="connsiteY1268" fmla="*/ 974079 h 1142042"/>
                      <a:gd name="connsiteX1269" fmla="*/ 81871 w 396017"/>
                      <a:gd name="connsiteY1269" fmla="*/ 973585 h 1142042"/>
                      <a:gd name="connsiteX1270" fmla="*/ 82096 w 396017"/>
                      <a:gd name="connsiteY1270" fmla="*/ 973091 h 1142042"/>
                      <a:gd name="connsiteX1271" fmla="*/ 82320 w 396017"/>
                      <a:gd name="connsiteY1271" fmla="*/ 972597 h 1142042"/>
                      <a:gd name="connsiteX1272" fmla="*/ 82567 w 396017"/>
                      <a:gd name="connsiteY1272" fmla="*/ 972103 h 1142042"/>
                      <a:gd name="connsiteX1273" fmla="*/ 82814 w 396017"/>
                      <a:gd name="connsiteY1273" fmla="*/ 971609 h 1142042"/>
                      <a:gd name="connsiteX1274" fmla="*/ 83061 w 396017"/>
                      <a:gd name="connsiteY1274" fmla="*/ 971115 h 1142042"/>
                      <a:gd name="connsiteX1275" fmla="*/ 83308 w 396017"/>
                      <a:gd name="connsiteY1275" fmla="*/ 970621 h 1142042"/>
                      <a:gd name="connsiteX1276" fmla="*/ 83555 w 396017"/>
                      <a:gd name="connsiteY1276" fmla="*/ 970127 h 1142042"/>
                      <a:gd name="connsiteX1277" fmla="*/ 83802 w 396017"/>
                      <a:gd name="connsiteY1277" fmla="*/ 969633 h 1142042"/>
                      <a:gd name="connsiteX1278" fmla="*/ 84049 w 396017"/>
                      <a:gd name="connsiteY1278" fmla="*/ 969138 h 1142042"/>
                      <a:gd name="connsiteX1279" fmla="*/ 84296 w 396017"/>
                      <a:gd name="connsiteY1279" fmla="*/ 968645 h 1142042"/>
                      <a:gd name="connsiteX1280" fmla="*/ 84543 w 396017"/>
                      <a:gd name="connsiteY1280" fmla="*/ 968150 h 1142042"/>
                      <a:gd name="connsiteX1281" fmla="*/ 84790 w 396017"/>
                      <a:gd name="connsiteY1281" fmla="*/ 967657 h 1142042"/>
                      <a:gd name="connsiteX1282" fmla="*/ 85037 w 396017"/>
                      <a:gd name="connsiteY1282" fmla="*/ 967162 h 1142042"/>
                      <a:gd name="connsiteX1283" fmla="*/ 85284 w 396017"/>
                      <a:gd name="connsiteY1283" fmla="*/ 966668 h 1142042"/>
                      <a:gd name="connsiteX1284" fmla="*/ 85531 w 396017"/>
                      <a:gd name="connsiteY1284" fmla="*/ 966174 h 1142042"/>
                      <a:gd name="connsiteX1285" fmla="*/ 85778 w 396017"/>
                      <a:gd name="connsiteY1285" fmla="*/ 965680 h 1142042"/>
                      <a:gd name="connsiteX1286" fmla="*/ 86025 w 396017"/>
                      <a:gd name="connsiteY1286" fmla="*/ 965187 h 1142042"/>
                      <a:gd name="connsiteX1287" fmla="*/ 86272 w 396017"/>
                      <a:gd name="connsiteY1287" fmla="*/ 964692 h 1142042"/>
                      <a:gd name="connsiteX1288" fmla="*/ 86542 w 396017"/>
                      <a:gd name="connsiteY1288" fmla="*/ 964198 h 1142042"/>
                      <a:gd name="connsiteX1289" fmla="*/ 86789 w 396017"/>
                      <a:gd name="connsiteY1289" fmla="*/ 963704 h 1142042"/>
                      <a:gd name="connsiteX1290" fmla="*/ 87058 w 396017"/>
                      <a:gd name="connsiteY1290" fmla="*/ 963210 h 1142042"/>
                      <a:gd name="connsiteX1291" fmla="*/ 87328 w 396017"/>
                      <a:gd name="connsiteY1291" fmla="*/ 962716 h 1142042"/>
                      <a:gd name="connsiteX1292" fmla="*/ 87597 w 396017"/>
                      <a:gd name="connsiteY1292" fmla="*/ 962222 h 1142042"/>
                      <a:gd name="connsiteX1293" fmla="*/ 87867 w 396017"/>
                      <a:gd name="connsiteY1293" fmla="*/ 961751 h 1142042"/>
                      <a:gd name="connsiteX1294" fmla="*/ 88136 w 396017"/>
                      <a:gd name="connsiteY1294" fmla="*/ 961257 h 1142042"/>
                      <a:gd name="connsiteX1295" fmla="*/ 88675 w 396017"/>
                      <a:gd name="connsiteY1295" fmla="*/ 960291 h 1142042"/>
                      <a:gd name="connsiteX1296" fmla="*/ 89214 w 396017"/>
                      <a:gd name="connsiteY1296" fmla="*/ 959326 h 1142042"/>
                      <a:gd name="connsiteX1297" fmla="*/ 89753 w 396017"/>
                      <a:gd name="connsiteY1297" fmla="*/ 958360 h 1142042"/>
                      <a:gd name="connsiteX1298" fmla="*/ 90292 w 396017"/>
                      <a:gd name="connsiteY1298" fmla="*/ 957417 h 1142042"/>
                      <a:gd name="connsiteX1299" fmla="*/ 90831 w 396017"/>
                      <a:gd name="connsiteY1299" fmla="*/ 956474 h 1142042"/>
                      <a:gd name="connsiteX1300" fmla="*/ 91370 w 396017"/>
                      <a:gd name="connsiteY1300" fmla="*/ 955531 h 1142042"/>
                      <a:gd name="connsiteX1301" fmla="*/ 91909 w 396017"/>
                      <a:gd name="connsiteY1301" fmla="*/ 954588 h 1142042"/>
                      <a:gd name="connsiteX1302" fmla="*/ 92448 w 396017"/>
                      <a:gd name="connsiteY1302" fmla="*/ 953645 h 1142042"/>
                      <a:gd name="connsiteX1303" fmla="*/ 93009 w 396017"/>
                      <a:gd name="connsiteY1303" fmla="*/ 952701 h 1142042"/>
                      <a:gd name="connsiteX1304" fmla="*/ 93570 w 396017"/>
                      <a:gd name="connsiteY1304" fmla="*/ 951758 h 1142042"/>
                      <a:gd name="connsiteX1305" fmla="*/ 94132 w 396017"/>
                      <a:gd name="connsiteY1305" fmla="*/ 950815 h 1142042"/>
                      <a:gd name="connsiteX1306" fmla="*/ 94693 w 396017"/>
                      <a:gd name="connsiteY1306" fmla="*/ 949872 h 1142042"/>
                      <a:gd name="connsiteX1307" fmla="*/ 95254 w 396017"/>
                      <a:gd name="connsiteY1307" fmla="*/ 948929 h 1142042"/>
                      <a:gd name="connsiteX1308" fmla="*/ 96355 w 396017"/>
                      <a:gd name="connsiteY1308" fmla="*/ 947043 h 1142042"/>
                      <a:gd name="connsiteX1309" fmla="*/ 97478 w 396017"/>
                      <a:gd name="connsiteY1309" fmla="*/ 945156 h 1142042"/>
                      <a:gd name="connsiteX1310" fmla="*/ 98578 w 396017"/>
                      <a:gd name="connsiteY1310" fmla="*/ 943270 h 1142042"/>
                      <a:gd name="connsiteX1311" fmla="*/ 99139 w 396017"/>
                      <a:gd name="connsiteY1311" fmla="*/ 942327 h 1142042"/>
                      <a:gd name="connsiteX1312" fmla="*/ 99701 w 396017"/>
                      <a:gd name="connsiteY1312" fmla="*/ 941384 h 1142042"/>
                      <a:gd name="connsiteX1313" fmla="*/ 100262 w 396017"/>
                      <a:gd name="connsiteY1313" fmla="*/ 940441 h 1142042"/>
                      <a:gd name="connsiteX1314" fmla="*/ 100823 w 396017"/>
                      <a:gd name="connsiteY1314" fmla="*/ 939498 h 1142042"/>
                      <a:gd name="connsiteX1315" fmla="*/ 101362 w 396017"/>
                      <a:gd name="connsiteY1315" fmla="*/ 938555 h 1142042"/>
                      <a:gd name="connsiteX1316" fmla="*/ 101901 w 396017"/>
                      <a:gd name="connsiteY1316" fmla="*/ 937612 h 1142042"/>
                      <a:gd name="connsiteX1317" fmla="*/ 102440 w 396017"/>
                      <a:gd name="connsiteY1317" fmla="*/ 936669 h 1142042"/>
                      <a:gd name="connsiteX1318" fmla="*/ 102979 w 396017"/>
                      <a:gd name="connsiteY1318" fmla="*/ 935725 h 1142042"/>
                      <a:gd name="connsiteX1319" fmla="*/ 103518 w 396017"/>
                      <a:gd name="connsiteY1319" fmla="*/ 934782 h 1142042"/>
                      <a:gd name="connsiteX1320" fmla="*/ 104057 w 396017"/>
                      <a:gd name="connsiteY1320" fmla="*/ 933839 h 1142042"/>
                      <a:gd name="connsiteX1321" fmla="*/ 104596 w 396017"/>
                      <a:gd name="connsiteY1321" fmla="*/ 932896 h 1142042"/>
                      <a:gd name="connsiteX1322" fmla="*/ 105135 w 396017"/>
                      <a:gd name="connsiteY1322" fmla="*/ 931953 h 1142042"/>
                      <a:gd name="connsiteX1323" fmla="*/ 105651 w 396017"/>
                      <a:gd name="connsiteY1323" fmla="*/ 931010 h 1142042"/>
                      <a:gd name="connsiteX1324" fmla="*/ 105921 w 396017"/>
                      <a:gd name="connsiteY1324" fmla="*/ 930538 h 1142042"/>
                      <a:gd name="connsiteX1325" fmla="*/ 106190 w 396017"/>
                      <a:gd name="connsiteY1325" fmla="*/ 930067 h 1142042"/>
                      <a:gd name="connsiteX1326" fmla="*/ 106437 w 396017"/>
                      <a:gd name="connsiteY1326" fmla="*/ 929595 h 1142042"/>
                      <a:gd name="connsiteX1327" fmla="*/ 106707 w 396017"/>
                      <a:gd name="connsiteY1327" fmla="*/ 929124 h 1142042"/>
                      <a:gd name="connsiteX1328" fmla="*/ 106976 w 396017"/>
                      <a:gd name="connsiteY1328" fmla="*/ 928652 h 1142042"/>
                      <a:gd name="connsiteX1329" fmla="*/ 107223 w 396017"/>
                      <a:gd name="connsiteY1329" fmla="*/ 928180 h 1142042"/>
                      <a:gd name="connsiteX1330" fmla="*/ 107470 w 396017"/>
                      <a:gd name="connsiteY1330" fmla="*/ 927709 h 1142042"/>
                      <a:gd name="connsiteX1331" fmla="*/ 107717 w 396017"/>
                      <a:gd name="connsiteY1331" fmla="*/ 927237 h 1142042"/>
                      <a:gd name="connsiteX1332" fmla="*/ 107964 w 396017"/>
                      <a:gd name="connsiteY1332" fmla="*/ 926766 h 1142042"/>
                      <a:gd name="connsiteX1333" fmla="*/ 108211 w 396017"/>
                      <a:gd name="connsiteY1333" fmla="*/ 926272 h 1142042"/>
                      <a:gd name="connsiteX1334" fmla="*/ 108458 w 396017"/>
                      <a:gd name="connsiteY1334" fmla="*/ 925778 h 1142042"/>
                      <a:gd name="connsiteX1335" fmla="*/ 108705 w 396017"/>
                      <a:gd name="connsiteY1335" fmla="*/ 925284 h 1142042"/>
                      <a:gd name="connsiteX1336" fmla="*/ 108952 w 396017"/>
                      <a:gd name="connsiteY1336" fmla="*/ 924790 h 1142042"/>
                      <a:gd name="connsiteX1337" fmla="*/ 109199 w 396017"/>
                      <a:gd name="connsiteY1337" fmla="*/ 924296 h 1142042"/>
                      <a:gd name="connsiteX1338" fmla="*/ 109446 w 396017"/>
                      <a:gd name="connsiteY1338" fmla="*/ 923802 h 1142042"/>
                      <a:gd name="connsiteX1339" fmla="*/ 109693 w 396017"/>
                      <a:gd name="connsiteY1339" fmla="*/ 923308 h 1142042"/>
                      <a:gd name="connsiteX1340" fmla="*/ 109940 w 396017"/>
                      <a:gd name="connsiteY1340" fmla="*/ 922814 h 1142042"/>
                      <a:gd name="connsiteX1341" fmla="*/ 110187 w 396017"/>
                      <a:gd name="connsiteY1341" fmla="*/ 922320 h 1142042"/>
                      <a:gd name="connsiteX1342" fmla="*/ 110434 w 396017"/>
                      <a:gd name="connsiteY1342" fmla="*/ 921826 h 1142042"/>
                      <a:gd name="connsiteX1343" fmla="*/ 110681 w 396017"/>
                      <a:gd name="connsiteY1343" fmla="*/ 921332 h 1142042"/>
                      <a:gd name="connsiteX1344" fmla="*/ 110906 w 396017"/>
                      <a:gd name="connsiteY1344" fmla="*/ 920838 h 1142042"/>
                      <a:gd name="connsiteX1345" fmla="*/ 111130 w 396017"/>
                      <a:gd name="connsiteY1345" fmla="*/ 920344 h 1142042"/>
                      <a:gd name="connsiteX1346" fmla="*/ 111355 w 396017"/>
                      <a:gd name="connsiteY1346" fmla="*/ 919850 h 1142042"/>
                      <a:gd name="connsiteX1347" fmla="*/ 111579 w 396017"/>
                      <a:gd name="connsiteY1347" fmla="*/ 919356 h 1142042"/>
                      <a:gd name="connsiteX1348" fmla="*/ 111804 w 396017"/>
                      <a:gd name="connsiteY1348" fmla="*/ 918862 h 1142042"/>
                      <a:gd name="connsiteX1349" fmla="*/ 112028 w 396017"/>
                      <a:gd name="connsiteY1349" fmla="*/ 918368 h 1142042"/>
                      <a:gd name="connsiteX1350" fmla="*/ 112253 w 396017"/>
                      <a:gd name="connsiteY1350" fmla="*/ 917874 h 1142042"/>
                      <a:gd name="connsiteX1351" fmla="*/ 112478 w 396017"/>
                      <a:gd name="connsiteY1351" fmla="*/ 917380 h 1142042"/>
                      <a:gd name="connsiteX1352" fmla="*/ 112702 w 396017"/>
                      <a:gd name="connsiteY1352" fmla="*/ 916886 h 1142042"/>
                      <a:gd name="connsiteX1353" fmla="*/ 112927 w 396017"/>
                      <a:gd name="connsiteY1353" fmla="*/ 916392 h 1142042"/>
                      <a:gd name="connsiteX1354" fmla="*/ 113151 w 396017"/>
                      <a:gd name="connsiteY1354" fmla="*/ 915898 h 1142042"/>
                      <a:gd name="connsiteX1355" fmla="*/ 113376 w 396017"/>
                      <a:gd name="connsiteY1355" fmla="*/ 915404 h 1142042"/>
                      <a:gd name="connsiteX1356" fmla="*/ 113600 w 396017"/>
                      <a:gd name="connsiteY1356" fmla="*/ 914910 h 1142042"/>
                      <a:gd name="connsiteX1357" fmla="*/ 113802 w 396017"/>
                      <a:gd name="connsiteY1357" fmla="*/ 914415 h 1142042"/>
                      <a:gd name="connsiteX1358" fmla="*/ 114004 w 396017"/>
                      <a:gd name="connsiteY1358" fmla="*/ 913899 h 1142042"/>
                      <a:gd name="connsiteX1359" fmla="*/ 114207 w 396017"/>
                      <a:gd name="connsiteY1359" fmla="*/ 913383 h 1142042"/>
                      <a:gd name="connsiteX1360" fmla="*/ 114409 w 396017"/>
                      <a:gd name="connsiteY1360" fmla="*/ 912866 h 1142042"/>
                      <a:gd name="connsiteX1361" fmla="*/ 114611 w 396017"/>
                      <a:gd name="connsiteY1361" fmla="*/ 912350 h 1142042"/>
                      <a:gd name="connsiteX1362" fmla="*/ 115419 w 396017"/>
                      <a:gd name="connsiteY1362" fmla="*/ 910306 h 1142042"/>
                      <a:gd name="connsiteX1363" fmla="*/ 116227 w 396017"/>
                      <a:gd name="connsiteY1363" fmla="*/ 908263 h 1142042"/>
                      <a:gd name="connsiteX1364" fmla="*/ 117036 w 396017"/>
                      <a:gd name="connsiteY1364" fmla="*/ 906219 h 1142042"/>
                      <a:gd name="connsiteX1365" fmla="*/ 117844 w 396017"/>
                      <a:gd name="connsiteY1365" fmla="*/ 904176 h 1142042"/>
                      <a:gd name="connsiteX1366" fmla="*/ 118653 w 396017"/>
                      <a:gd name="connsiteY1366" fmla="*/ 902133 h 1142042"/>
                      <a:gd name="connsiteX1367" fmla="*/ 119461 w 396017"/>
                      <a:gd name="connsiteY1367" fmla="*/ 900089 h 1142042"/>
                      <a:gd name="connsiteX1368" fmla="*/ 120269 w 396017"/>
                      <a:gd name="connsiteY1368" fmla="*/ 898046 h 1142042"/>
                      <a:gd name="connsiteX1369" fmla="*/ 121078 w 396017"/>
                      <a:gd name="connsiteY1369" fmla="*/ 896002 h 1142042"/>
                      <a:gd name="connsiteX1370" fmla="*/ 121864 w 396017"/>
                      <a:gd name="connsiteY1370" fmla="*/ 893959 h 1142042"/>
                      <a:gd name="connsiteX1371" fmla="*/ 122650 w 396017"/>
                      <a:gd name="connsiteY1371" fmla="*/ 891916 h 1142042"/>
                      <a:gd name="connsiteX1372" fmla="*/ 123436 w 396017"/>
                      <a:gd name="connsiteY1372" fmla="*/ 889872 h 1142042"/>
                      <a:gd name="connsiteX1373" fmla="*/ 124221 w 396017"/>
                      <a:gd name="connsiteY1373" fmla="*/ 887829 h 1142042"/>
                      <a:gd name="connsiteX1374" fmla="*/ 125007 w 396017"/>
                      <a:gd name="connsiteY1374" fmla="*/ 885785 h 1142042"/>
                      <a:gd name="connsiteX1375" fmla="*/ 125793 w 396017"/>
                      <a:gd name="connsiteY1375" fmla="*/ 883742 h 1142042"/>
                      <a:gd name="connsiteX1376" fmla="*/ 126579 w 396017"/>
                      <a:gd name="connsiteY1376" fmla="*/ 881698 h 1142042"/>
                      <a:gd name="connsiteX1377" fmla="*/ 127365 w 396017"/>
                      <a:gd name="connsiteY1377" fmla="*/ 879655 h 1142042"/>
                      <a:gd name="connsiteX1378" fmla="*/ 128151 w 396017"/>
                      <a:gd name="connsiteY1378" fmla="*/ 877612 h 1142042"/>
                      <a:gd name="connsiteX1379" fmla="*/ 128937 w 396017"/>
                      <a:gd name="connsiteY1379" fmla="*/ 875568 h 1142042"/>
                      <a:gd name="connsiteX1380" fmla="*/ 129723 w 396017"/>
                      <a:gd name="connsiteY1380" fmla="*/ 873525 h 1142042"/>
                      <a:gd name="connsiteX1381" fmla="*/ 130486 w 396017"/>
                      <a:gd name="connsiteY1381" fmla="*/ 871481 h 1142042"/>
                      <a:gd name="connsiteX1382" fmla="*/ 131250 w 396017"/>
                      <a:gd name="connsiteY1382" fmla="*/ 869438 h 1142042"/>
                      <a:gd name="connsiteX1383" fmla="*/ 132013 w 396017"/>
                      <a:gd name="connsiteY1383" fmla="*/ 867395 h 1142042"/>
                      <a:gd name="connsiteX1384" fmla="*/ 132777 w 396017"/>
                      <a:gd name="connsiteY1384" fmla="*/ 865351 h 1142042"/>
                      <a:gd name="connsiteX1385" fmla="*/ 133540 w 396017"/>
                      <a:gd name="connsiteY1385" fmla="*/ 863308 h 1142042"/>
                      <a:gd name="connsiteX1386" fmla="*/ 134304 w 396017"/>
                      <a:gd name="connsiteY1386" fmla="*/ 861264 h 1142042"/>
                      <a:gd name="connsiteX1387" fmla="*/ 135067 w 396017"/>
                      <a:gd name="connsiteY1387" fmla="*/ 859221 h 1142042"/>
                      <a:gd name="connsiteX1388" fmla="*/ 135831 w 396017"/>
                      <a:gd name="connsiteY1388" fmla="*/ 857178 h 1142042"/>
                      <a:gd name="connsiteX1389" fmla="*/ 136594 w 396017"/>
                      <a:gd name="connsiteY1389" fmla="*/ 855134 h 1142042"/>
                      <a:gd name="connsiteX1390" fmla="*/ 137358 w 396017"/>
                      <a:gd name="connsiteY1390" fmla="*/ 853091 h 1142042"/>
                      <a:gd name="connsiteX1391" fmla="*/ 138121 w 396017"/>
                      <a:gd name="connsiteY1391" fmla="*/ 851047 h 1142042"/>
                      <a:gd name="connsiteX1392" fmla="*/ 138885 w 396017"/>
                      <a:gd name="connsiteY1392" fmla="*/ 849004 h 1142042"/>
                      <a:gd name="connsiteX1393" fmla="*/ 139648 w 396017"/>
                      <a:gd name="connsiteY1393" fmla="*/ 846960 h 1142042"/>
                      <a:gd name="connsiteX1394" fmla="*/ 140412 w 396017"/>
                      <a:gd name="connsiteY1394" fmla="*/ 844917 h 1142042"/>
                      <a:gd name="connsiteX1395" fmla="*/ 141153 w 396017"/>
                      <a:gd name="connsiteY1395" fmla="*/ 842874 h 1142042"/>
                      <a:gd name="connsiteX1396" fmla="*/ 141894 w 396017"/>
                      <a:gd name="connsiteY1396" fmla="*/ 840830 h 1142042"/>
                      <a:gd name="connsiteX1397" fmla="*/ 142635 w 396017"/>
                      <a:gd name="connsiteY1397" fmla="*/ 838787 h 1142042"/>
                      <a:gd name="connsiteX1398" fmla="*/ 143376 w 396017"/>
                      <a:gd name="connsiteY1398" fmla="*/ 836743 h 1142042"/>
                      <a:gd name="connsiteX1399" fmla="*/ 144117 w 396017"/>
                      <a:gd name="connsiteY1399" fmla="*/ 834700 h 1142042"/>
                      <a:gd name="connsiteX1400" fmla="*/ 144858 w 396017"/>
                      <a:gd name="connsiteY1400" fmla="*/ 832657 h 1142042"/>
                      <a:gd name="connsiteX1401" fmla="*/ 145599 w 396017"/>
                      <a:gd name="connsiteY1401" fmla="*/ 830613 h 1142042"/>
                      <a:gd name="connsiteX1402" fmla="*/ 146340 w 396017"/>
                      <a:gd name="connsiteY1402" fmla="*/ 828570 h 1142042"/>
                      <a:gd name="connsiteX1403" fmla="*/ 147081 w 396017"/>
                      <a:gd name="connsiteY1403" fmla="*/ 826526 h 1142042"/>
                      <a:gd name="connsiteX1404" fmla="*/ 147822 w 396017"/>
                      <a:gd name="connsiteY1404" fmla="*/ 824483 h 1142042"/>
                      <a:gd name="connsiteX1405" fmla="*/ 148563 w 396017"/>
                      <a:gd name="connsiteY1405" fmla="*/ 822440 h 1142042"/>
                      <a:gd name="connsiteX1406" fmla="*/ 149304 w 396017"/>
                      <a:gd name="connsiteY1406" fmla="*/ 820396 h 1142042"/>
                      <a:gd name="connsiteX1407" fmla="*/ 150045 w 396017"/>
                      <a:gd name="connsiteY1407" fmla="*/ 818353 h 1142042"/>
                      <a:gd name="connsiteX1408" fmla="*/ 150786 w 396017"/>
                      <a:gd name="connsiteY1408" fmla="*/ 816309 h 1142042"/>
                      <a:gd name="connsiteX1409" fmla="*/ 151527 w 396017"/>
                      <a:gd name="connsiteY1409" fmla="*/ 814266 h 1142042"/>
                      <a:gd name="connsiteX1410" fmla="*/ 152268 w 396017"/>
                      <a:gd name="connsiteY1410" fmla="*/ 812222 h 1142042"/>
                      <a:gd name="connsiteX1411" fmla="*/ 153009 w 396017"/>
                      <a:gd name="connsiteY1411" fmla="*/ 810179 h 1142042"/>
                      <a:gd name="connsiteX1412" fmla="*/ 154468 w 396017"/>
                      <a:gd name="connsiteY1412" fmla="*/ 806070 h 1142042"/>
                      <a:gd name="connsiteX1413" fmla="*/ 155928 w 396017"/>
                      <a:gd name="connsiteY1413" fmla="*/ 801961 h 1142042"/>
                      <a:gd name="connsiteX1414" fmla="*/ 157388 w 396017"/>
                      <a:gd name="connsiteY1414" fmla="*/ 797851 h 1142042"/>
                      <a:gd name="connsiteX1415" fmla="*/ 158847 w 396017"/>
                      <a:gd name="connsiteY1415" fmla="*/ 793742 h 1142042"/>
                      <a:gd name="connsiteX1416" fmla="*/ 160307 w 396017"/>
                      <a:gd name="connsiteY1416" fmla="*/ 789610 h 1142042"/>
                      <a:gd name="connsiteX1417" fmla="*/ 161766 w 396017"/>
                      <a:gd name="connsiteY1417" fmla="*/ 785478 h 1142042"/>
                      <a:gd name="connsiteX1418" fmla="*/ 163204 w 396017"/>
                      <a:gd name="connsiteY1418" fmla="*/ 781347 h 1142042"/>
                      <a:gd name="connsiteX1419" fmla="*/ 163473 w 396017"/>
                      <a:gd name="connsiteY1419" fmla="*/ 780561 h 1142042"/>
                      <a:gd name="connsiteX1420" fmla="*/ 163742 w 396017"/>
                      <a:gd name="connsiteY1420" fmla="*/ 779775 h 1142042"/>
                      <a:gd name="connsiteX1421" fmla="*/ 164012 w 396017"/>
                      <a:gd name="connsiteY1421" fmla="*/ 778989 h 1142042"/>
                      <a:gd name="connsiteX1422" fmla="*/ 164281 w 396017"/>
                      <a:gd name="connsiteY1422" fmla="*/ 778203 h 1142042"/>
                      <a:gd name="connsiteX1423" fmla="*/ 164551 w 396017"/>
                      <a:gd name="connsiteY1423" fmla="*/ 777417 h 1142042"/>
                      <a:gd name="connsiteX1424" fmla="*/ 164798 w 396017"/>
                      <a:gd name="connsiteY1424" fmla="*/ 776631 h 1142042"/>
                      <a:gd name="connsiteX1425" fmla="*/ 165045 w 396017"/>
                      <a:gd name="connsiteY1425" fmla="*/ 775845 h 1142042"/>
                      <a:gd name="connsiteX1426" fmla="*/ 165292 w 396017"/>
                      <a:gd name="connsiteY1426" fmla="*/ 775059 h 1142042"/>
                      <a:gd name="connsiteX1427" fmla="*/ 165539 w 396017"/>
                      <a:gd name="connsiteY1427" fmla="*/ 774273 h 1142042"/>
                      <a:gd name="connsiteX1428" fmla="*/ 165786 w 396017"/>
                      <a:gd name="connsiteY1428" fmla="*/ 773487 h 1142042"/>
                      <a:gd name="connsiteX1429" fmla="*/ 166033 w 396017"/>
                      <a:gd name="connsiteY1429" fmla="*/ 772702 h 1142042"/>
                      <a:gd name="connsiteX1430" fmla="*/ 166280 w 396017"/>
                      <a:gd name="connsiteY1430" fmla="*/ 771916 h 1142042"/>
                      <a:gd name="connsiteX1431" fmla="*/ 166504 w 396017"/>
                      <a:gd name="connsiteY1431" fmla="*/ 771130 h 1142042"/>
                      <a:gd name="connsiteX1432" fmla="*/ 166729 w 396017"/>
                      <a:gd name="connsiteY1432" fmla="*/ 770344 h 1142042"/>
                      <a:gd name="connsiteX1433" fmla="*/ 166954 w 396017"/>
                      <a:gd name="connsiteY1433" fmla="*/ 769558 h 1142042"/>
                      <a:gd name="connsiteX1434" fmla="*/ 167178 w 396017"/>
                      <a:gd name="connsiteY1434" fmla="*/ 768772 h 1142042"/>
                      <a:gd name="connsiteX1435" fmla="*/ 167403 w 396017"/>
                      <a:gd name="connsiteY1435" fmla="*/ 767986 h 1142042"/>
                      <a:gd name="connsiteX1436" fmla="*/ 167627 w 396017"/>
                      <a:gd name="connsiteY1436" fmla="*/ 767200 h 1142042"/>
                      <a:gd name="connsiteX1437" fmla="*/ 167852 w 396017"/>
                      <a:gd name="connsiteY1437" fmla="*/ 766414 h 1142042"/>
                      <a:gd name="connsiteX1438" fmla="*/ 168076 w 396017"/>
                      <a:gd name="connsiteY1438" fmla="*/ 765606 h 1142042"/>
                      <a:gd name="connsiteX1439" fmla="*/ 168278 w 396017"/>
                      <a:gd name="connsiteY1439" fmla="*/ 764797 h 1142042"/>
                      <a:gd name="connsiteX1440" fmla="*/ 168480 w 396017"/>
                      <a:gd name="connsiteY1440" fmla="*/ 763989 h 1142042"/>
                      <a:gd name="connsiteX1441" fmla="*/ 168683 w 396017"/>
                      <a:gd name="connsiteY1441" fmla="*/ 763181 h 1142042"/>
                      <a:gd name="connsiteX1442" fmla="*/ 168885 w 396017"/>
                      <a:gd name="connsiteY1442" fmla="*/ 762372 h 1142042"/>
                      <a:gd name="connsiteX1443" fmla="*/ 169087 w 396017"/>
                      <a:gd name="connsiteY1443" fmla="*/ 761564 h 1142042"/>
                      <a:gd name="connsiteX1444" fmla="*/ 169289 w 396017"/>
                      <a:gd name="connsiteY1444" fmla="*/ 760755 h 1142042"/>
                      <a:gd name="connsiteX1445" fmla="*/ 169491 w 396017"/>
                      <a:gd name="connsiteY1445" fmla="*/ 759947 h 1142042"/>
                      <a:gd name="connsiteX1446" fmla="*/ 169693 w 396017"/>
                      <a:gd name="connsiteY1446" fmla="*/ 759139 h 1142042"/>
                      <a:gd name="connsiteX1447" fmla="*/ 169873 w 396017"/>
                      <a:gd name="connsiteY1447" fmla="*/ 758330 h 1142042"/>
                      <a:gd name="connsiteX1448" fmla="*/ 170052 w 396017"/>
                      <a:gd name="connsiteY1448" fmla="*/ 757522 h 1142042"/>
                      <a:gd name="connsiteX1449" fmla="*/ 170232 w 396017"/>
                      <a:gd name="connsiteY1449" fmla="*/ 756714 h 1142042"/>
                      <a:gd name="connsiteX1450" fmla="*/ 170412 w 396017"/>
                      <a:gd name="connsiteY1450" fmla="*/ 755905 h 1142042"/>
                      <a:gd name="connsiteX1451" fmla="*/ 170591 w 396017"/>
                      <a:gd name="connsiteY1451" fmla="*/ 755097 h 1142042"/>
                      <a:gd name="connsiteX1452" fmla="*/ 170771 w 396017"/>
                      <a:gd name="connsiteY1452" fmla="*/ 754288 h 1142042"/>
                      <a:gd name="connsiteX1453" fmla="*/ 170951 w 396017"/>
                      <a:gd name="connsiteY1453" fmla="*/ 753480 h 1142042"/>
                      <a:gd name="connsiteX1454" fmla="*/ 171130 w 396017"/>
                      <a:gd name="connsiteY1454" fmla="*/ 752672 h 1142042"/>
                      <a:gd name="connsiteX1455" fmla="*/ 171310 w 396017"/>
                      <a:gd name="connsiteY1455" fmla="*/ 751863 h 1142042"/>
                      <a:gd name="connsiteX1456" fmla="*/ 171467 w 396017"/>
                      <a:gd name="connsiteY1456" fmla="*/ 751055 h 1142042"/>
                      <a:gd name="connsiteX1457" fmla="*/ 171624 w 396017"/>
                      <a:gd name="connsiteY1457" fmla="*/ 750246 h 1142042"/>
                      <a:gd name="connsiteX1458" fmla="*/ 171781 w 396017"/>
                      <a:gd name="connsiteY1458" fmla="*/ 749438 h 1142042"/>
                      <a:gd name="connsiteX1459" fmla="*/ 171939 w 396017"/>
                      <a:gd name="connsiteY1459" fmla="*/ 748630 h 1142042"/>
                      <a:gd name="connsiteX1460" fmla="*/ 172096 w 396017"/>
                      <a:gd name="connsiteY1460" fmla="*/ 747821 h 1142042"/>
                      <a:gd name="connsiteX1461" fmla="*/ 172253 w 396017"/>
                      <a:gd name="connsiteY1461" fmla="*/ 747013 h 1142042"/>
                      <a:gd name="connsiteX1462" fmla="*/ 172410 w 396017"/>
                      <a:gd name="connsiteY1462" fmla="*/ 746205 h 1142042"/>
                      <a:gd name="connsiteX1463" fmla="*/ 172567 w 396017"/>
                      <a:gd name="connsiteY1463" fmla="*/ 745396 h 1142042"/>
                      <a:gd name="connsiteX1464" fmla="*/ 172724 w 396017"/>
                      <a:gd name="connsiteY1464" fmla="*/ 744588 h 1142042"/>
                      <a:gd name="connsiteX1465" fmla="*/ 172882 w 396017"/>
                      <a:gd name="connsiteY1465" fmla="*/ 743779 h 1142042"/>
                      <a:gd name="connsiteX1466" fmla="*/ 173016 w 396017"/>
                      <a:gd name="connsiteY1466" fmla="*/ 742971 h 1142042"/>
                      <a:gd name="connsiteX1467" fmla="*/ 173151 w 396017"/>
                      <a:gd name="connsiteY1467" fmla="*/ 742163 h 1142042"/>
                      <a:gd name="connsiteX1468" fmla="*/ 173286 w 396017"/>
                      <a:gd name="connsiteY1468" fmla="*/ 741354 h 1142042"/>
                      <a:gd name="connsiteX1469" fmla="*/ 173421 w 396017"/>
                      <a:gd name="connsiteY1469" fmla="*/ 740546 h 1142042"/>
                      <a:gd name="connsiteX1470" fmla="*/ 173555 w 396017"/>
                      <a:gd name="connsiteY1470" fmla="*/ 739738 h 1142042"/>
                      <a:gd name="connsiteX1471" fmla="*/ 173690 w 396017"/>
                      <a:gd name="connsiteY1471" fmla="*/ 738929 h 1142042"/>
                      <a:gd name="connsiteX1472" fmla="*/ 173825 w 396017"/>
                      <a:gd name="connsiteY1472" fmla="*/ 738121 h 1142042"/>
                      <a:gd name="connsiteX1473" fmla="*/ 173960 w 396017"/>
                      <a:gd name="connsiteY1473" fmla="*/ 737312 h 1142042"/>
                      <a:gd name="connsiteX1474" fmla="*/ 174094 w 396017"/>
                      <a:gd name="connsiteY1474" fmla="*/ 736504 h 1142042"/>
                      <a:gd name="connsiteX1475" fmla="*/ 174229 w 396017"/>
                      <a:gd name="connsiteY1475" fmla="*/ 735696 h 1142042"/>
                      <a:gd name="connsiteX1476" fmla="*/ 174364 w 396017"/>
                      <a:gd name="connsiteY1476" fmla="*/ 734887 h 1142042"/>
                      <a:gd name="connsiteX1477" fmla="*/ 174498 w 396017"/>
                      <a:gd name="connsiteY1477" fmla="*/ 734079 h 1142042"/>
                      <a:gd name="connsiteX1478" fmla="*/ 174611 w 396017"/>
                      <a:gd name="connsiteY1478" fmla="*/ 733270 h 1142042"/>
                      <a:gd name="connsiteX1479" fmla="*/ 174723 w 396017"/>
                      <a:gd name="connsiteY1479" fmla="*/ 732462 h 1142042"/>
                      <a:gd name="connsiteX1480" fmla="*/ 174835 w 396017"/>
                      <a:gd name="connsiteY1480" fmla="*/ 731654 h 1142042"/>
                      <a:gd name="connsiteX1481" fmla="*/ 174948 w 396017"/>
                      <a:gd name="connsiteY1481" fmla="*/ 730845 h 1142042"/>
                      <a:gd name="connsiteX1482" fmla="*/ 175060 w 396017"/>
                      <a:gd name="connsiteY1482" fmla="*/ 730037 h 1142042"/>
                      <a:gd name="connsiteX1483" fmla="*/ 175172 w 396017"/>
                      <a:gd name="connsiteY1483" fmla="*/ 729229 h 1142042"/>
                      <a:gd name="connsiteX1484" fmla="*/ 175284 w 396017"/>
                      <a:gd name="connsiteY1484" fmla="*/ 728420 h 1142042"/>
                      <a:gd name="connsiteX1485" fmla="*/ 175397 w 396017"/>
                      <a:gd name="connsiteY1485" fmla="*/ 727612 h 1142042"/>
                      <a:gd name="connsiteX1486" fmla="*/ 175509 w 396017"/>
                      <a:gd name="connsiteY1486" fmla="*/ 726803 h 1142042"/>
                      <a:gd name="connsiteX1487" fmla="*/ 175621 w 396017"/>
                      <a:gd name="connsiteY1487" fmla="*/ 725995 h 1142042"/>
                      <a:gd name="connsiteX1488" fmla="*/ 175733 w 396017"/>
                      <a:gd name="connsiteY1488" fmla="*/ 725187 h 1142042"/>
                      <a:gd name="connsiteX1489" fmla="*/ 175846 w 396017"/>
                      <a:gd name="connsiteY1489" fmla="*/ 724356 h 1142042"/>
                      <a:gd name="connsiteX1490" fmla="*/ 175958 w 396017"/>
                      <a:gd name="connsiteY1490" fmla="*/ 723525 h 1142042"/>
                      <a:gd name="connsiteX1491" fmla="*/ 176070 w 396017"/>
                      <a:gd name="connsiteY1491" fmla="*/ 722694 h 1142042"/>
                      <a:gd name="connsiteX1492" fmla="*/ 176183 w 396017"/>
                      <a:gd name="connsiteY1492" fmla="*/ 721863 h 1142042"/>
                      <a:gd name="connsiteX1493" fmla="*/ 176272 w 396017"/>
                      <a:gd name="connsiteY1493" fmla="*/ 721032 h 1142042"/>
                      <a:gd name="connsiteX1494" fmla="*/ 176362 w 396017"/>
                      <a:gd name="connsiteY1494" fmla="*/ 720202 h 1142042"/>
                      <a:gd name="connsiteX1495" fmla="*/ 176452 w 396017"/>
                      <a:gd name="connsiteY1495" fmla="*/ 719371 h 1142042"/>
                      <a:gd name="connsiteX1496" fmla="*/ 176542 w 396017"/>
                      <a:gd name="connsiteY1496" fmla="*/ 718540 h 1142042"/>
                      <a:gd name="connsiteX1497" fmla="*/ 176632 w 396017"/>
                      <a:gd name="connsiteY1497" fmla="*/ 717709 h 1142042"/>
                      <a:gd name="connsiteX1498" fmla="*/ 176721 w 396017"/>
                      <a:gd name="connsiteY1498" fmla="*/ 716878 h 1142042"/>
                      <a:gd name="connsiteX1499" fmla="*/ 176811 w 396017"/>
                      <a:gd name="connsiteY1499" fmla="*/ 716047 h 1142042"/>
                      <a:gd name="connsiteX1500" fmla="*/ 176901 w 396017"/>
                      <a:gd name="connsiteY1500" fmla="*/ 715217 h 1142042"/>
                      <a:gd name="connsiteX1501" fmla="*/ 176991 w 396017"/>
                      <a:gd name="connsiteY1501" fmla="*/ 714386 h 1142042"/>
                      <a:gd name="connsiteX1502" fmla="*/ 177081 w 396017"/>
                      <a:gd name="connsiteY1502" fmla="*/ 713555 h 1142042"/>
                      <a:gd name="connsiteX1503" fmla="*/ 177171 w 396017"/>
                      <a:gd name="connsiteY1503" fmla="*/ 712724 h 1142042"/>
                      <a:gd name="connsiteX1504" fmla="*/ 177260 w 396017"/>
                      <a:gd name="connsiteY1504" fmla="*/ 711893 h 1142042"/>
                      <a:gd name="connsiteX1505" fmla="*/ 177418 w 396017"/>
                      <a:gd name="connsiteY1505" fmla="*/ 710254 h 1142042"/>
                      <a:gd name="connsiteX1506" fmla="*/ 177575 w 396017"/>
                      <a:gd name="connsiteY1506" fmla="*/ 708615 h 1142042"/>
                      <a:gd name="connsiteX1507" fmla="*/ 177732 w 396017"/>
                      <a:gd name="connsiteY1507" fmla="*/ 706976 h 1142042"/>
                      <a:gd name="connsiteX1508" fmla="*/ 177889 w 396017"/>
                      <a:gd name="connsiteY1508" fmla="*/ 705336 h 1142042"/>
                      <a:gd name="connsiteX1509" fmla="*/ 178046 w 396017"/>
                      <a:gd name="connsiteY1509" fmla="*/ 703697 h 1142042"/>
                      <a:gd name="connsiteX1510" fmla="*/ 178204 w 396017"/>
                      <a:gd name="connsiteY1510" fmla="*/ 702058 h 1142042"/>
                      <a:gd name="connsiteX1511" fmla="*/ 178361 w 396017"/>
                      <a:gd name="connsiteY1511" fmla="*/ 700419 h 1142042"/>
                      <a:gd name="connsiteX1512" fmla="*/ 178495 w 396017"/>
                      <a:gd name="connsiteY1512" fmla="*/ 698757 h 1142042"/>
                      <a:gd name="connsiteX1513" fmla="*/ 178630 w 396017"/>
                      <a:gd name="connsiteY1513" fmla="*/ 697118 h 1142042"/>
                      <a:gd name="connsiteX1514" fmla="*/ 178765 w 396017"/>
                      <a:gd name="connsiteY1514" fmla="*/ 695456 h 1142042"/>
                      <a:gd name="connsiteX1515" fmla="*/ 178900 w 396017"/>
                      <a:gd name="connsiteY1515" fmla="*/ 693794 h 1142042"/>
                      <a:gd name="connsiteX1516" fmla="*/ 179034 w 396017"/>
                      <a:gd name="connsiteY1516" fmla="*/ 692133 h 1142042"/>
                      <a:gd name="connsiteX1517" fmla="*/ 179169 w 396017"/>
                      <a:gd name="connsiteY1517" fmla="*/ 690471 h 1142042"/>
                      <a:gd name="connsiteX1518" fmla="*/ 179304 w 396017"/>
                      <a:gd name="connsiteY1518" fmla="*/ 688809 h 1142042"/>
                      <a:gd name="connsiteX1519" fmla="*/ 179439 w 396017"/>
                      <a:gd name="connsiteY1519" fmla="*/ 687170 h 1142042"/>
                      <a:gd name="connsiteX1520" fmla="*/ 179686 w 396017"/>
                      <a:gd name="connsiteY1520" fmla="*/ 683869 h 1142042"/>
                      <a:gd name="connsiteX1521" fmla="*/ 179933 w 396017"/>
                      <a:gd name="connsiteY1521" fmla="*/ 680568 h 1142042"/>
                      <a:gd name="connsiteX1522" fmla="*/ 180135 w 396017"/>
                      <a:gd name="connsiteY1522" fmla="*/ 677829 h 1142042"/>
                      <a:gd name="connsiteX1523" fmla="*/ 180180 w 396017"/>
                      <a:gd name="connsiteY1523" fmla="*/ 677267 h 1142042"/>
                      <a:gd name="connsiteX1524" fmla="*/ 180427 w 396017"/>
                      <a:gd name="connsiteY1524" fmla="*/ 673967 h 1142042"/>
                      <a:gd name="connsiteX1525" fmla="*/ 180674 w 396017"/>
                      <a:gd name="connsiteY1525" fmla="*/ 670666 h 1142042"/>
                      <a:gd name="connsiteX1526" fmla="*/ 180808 w 396017"/>
                      <a:gd name="connsiteY1526" fmla="*/ 669027 h 1142042"/>
                      <a:gd name="connsiteX1527" fmla="*/ 180943 w 396017"/>
                      <a:gd name="connsiteY1527" fmla="*/ 667387 h 1142042"/>
                      <a:gd name="connsiteX1528" fmla="*/ 181078 w 396017"/>
                      <a:gd name="connsiteY1528" fmla="*/ 665748 h 1142042"/>
                      <a:gd name="connsiteX1529" fmla="*/ 181212 w 396017"/>
                      <a:gd name="connsiteY1529" fmla="*/ 664109 h 1142042"/>
                      <a:gd name="connsiteX1530" fmla="*/ 181347 w 396017"/>
                      <a:gd name="connsiteY1530" fmla="*/ 662470 h 1142042"/>
                      <a:gd name="connsiteX1531" fmla="*/ 181482 w 396017"/>
                      <a:gd name="connsiteY1531" fmla="*/ 660830 h 1142042"/>
                      <a:gd name="connsiteX1532" fmla="*/ 181617 w 396017"/>
                      <a:gd name="connsiteY1532" fmla="*/ 659191 h 1142042"/>
                      <a:gd name="connsiteX1533" fmla="*/ 181751 w 396017"/>
                      <a:gd name="connsiteY1533" fmla="*/ 657552 h 1142042"/>
                      <a:gd name="connsiteX1534" fmla="*/ 181886 w 396017"/>
                      <a:gd name="connsiteY1534" fmla="*/ 655913 h 1142042"/>
                      <a:gd name="connsiteX1535" fmla="*/ 182043 w 396017"/>
                      <a:gd name="connsiteY1535" fmla="*/ 654274 h 1142042"/>
                      <a:gd name="connsiteX1536" fmla="*/ 182201 w 396017"/>
                      <a:gd name="connsiteY1536" fmla="*/ 652634 h 1142042"/>
                      <a:gd name="connsiteX1537" fmla="*/ 182358 w 396017"/>
                      <a:gd name="connsiteY1537" fmla="*/ 650995 h 1142042"/>
                      <a:gd name="connsiteX1538" fmla="*/ 182515 w 396017"/>
                      <a:gd name="connsiteY1538" fmla="*/ 649356 h 1142042"/>
                      <a:gd name="connsiteX1539" fmla="*/ 182672 w 396017"/>
                      <a:gd name="connsiteY1539" fmla="*/ 647717 h 1142042"/>
                      <a:gd name="connsiteX1540" fmla="*/ 182829 w 396017"/>
                      <a:gd name="connsiteY1540" fmla="*/ 646077 h 1142042"/>
                      <a:gd name="connsiteX1541" fmla="*/ 182986 w 396017"/>
                      <a:gd name="connsiteY1541" fmla="*/ 644438 h 1142042"/>
                      <a:gd name="connsiteX1542" fmla="*/ 183076 w 396017"/>
                      <a:gd name="connsiteY1542" fmla="*/ 643630 h 1142042"/>
                      <a:gd name="connsiteX1543" fmla="*/ 183166 w 396017"/>
                      <a:gd name="connsiteY1543" fmla="*/ 642821 h 1142042"/>
                      <a:gd name="connsiteX1544" fmla="*/ 183256 w 396017"/>
                      <a:gd name="connsiteY1544" fmla="*/ 642013 h 1142042"/>
                      <a:gd name="connsiteX1545" fmla="*/ 183346 w 396017"/>
                      <a:gd name="connsiteY1545" fmla="*/ 641205 h 1142042"/>
                      <a:gd name="connsiteX1546" fmla="*/ 183436 w 396017"/>
                      <a:gd name="connsiteY1546" fmla="*/ 640396 h 1142042"/>
                      <a:gd name="connsiteX1547" fmla="*/ 183525 w 396017"/>
                      <a:gd name="connsiteY1547" fmla="*/ 639588 h 1142042"/>
                      <a:gd name="connsiteX1548" fmla="*/ 183615 w 396017"/>
                      <a:gd name="connsiteY1548" fmla="*/ 638779 h 1142042"/>
                      <a:gd name="connsiteX1549" fmla="*/ 183705 w 396017"/>
                      <a:gd name="connsiteY1549" fmla="*/ 637971 h 1142042"/>
                      <a:gd name="connsiteX1550" fmla="*/ 183795 w 396017"/>
                      <a:gd name="connsiteY1550" fmla="*/ 637163 h 1142042"/>
                      <a:gd name="connsiteX1551" fmla="*/ 183885 w 396017"/>
                      <a:gd name="connsiteY1551" fmla="*/ 636354 h 1142042"/>
                      <a:gd name="connsiteX1552" fmla="*/ 183974 w 396017"/>
                      <a:gd name="connsiteY1552" fmla="*/ 635546 h 1142042"/>
                      <a:gd name="connsiteX1553" fmla="*/ 184064 w 396017"/>
                      <a:gd name="connsiteY1553" fmla="*/ 634738 h 1142042"/>
                      <a:gd name="connsiteX1554" fmla="*/ 184154 w 396017"/>
                      <a:gd name="connsiteY1554" fmla="*/ 633929 h 1142042"/>
                      <a:gd name="connsiteX1555" fmla="*/ 184266 w 396017"/>
                      <a:gd name="connsiteY1555" fmla="*/ 633121 h 1142042"/>
                      <a:gd name="connsiteX1556" fmla="*/ 184379 w 396017"/>
                      <a:gd name="connsiteY1556" fmla="*/ 632312 h 1142042"/>
                      <a:gd name="connsiteX1557" fmla="*/ 184491 w 396017"/>
                      <a:gd name="connsiteY1557" fmla="*/ 631504 h 1142042"/>
                      <a:gd name="connsiteX1558" fmla="*/ 184603 w 396017"/>
                      <a:gd name="connsiteY1558" fmla="*/ 630696 h 1142042"/>
                      <a:gd name="connsiteX1559" fmla="*/ 184715 w 396017"/>
                      <a:gd name="connsiteY1559" fmla="*/ 629887 h 1142042"/>
                      <a:gd name="connsiteX1560" fmla="*/ 184828 w 396017"/>
                      <a:gd name="connsiteY1560" fmla="*/ 629079 h 1142042"/>
                      <a:gd name="connsiteX1561" fmla="*/ 184940 w 396017"/>
                      <a:gd name="connsiteY1561" fmla="*/ 628270 h 1142042"/>
                      <a:gd name="connsiteX1562" fmla="*/ 185052 w 396017"/>
                      <a:gd name="connsiteY1562" fmla="*/ 627462 h 1142042"/>
                      <a:gd name="connsiteX1563" fmla="*/ 185165 w 396017"/>
                      <a:gd name="connsiteY1563" fmla="*/ 626654 h 1142042"/>
                      <a:gd name="connsiteX1564" fmla="*/ 185277 w 396017"/>
                      <a:gd name="connsiteY1564" fmla="*/ 625845 h 1142042"/>
                      <a:gd name="connsiteX1565" fmla="*/ 185389 w 396017"/>
                      <a:gd name="connsiteY1565" fmla="*/ 625037 h 1142042"/>
                      <a:gd name="connsiteX1566" fmla="*/ 185501 w 396017"/>
                      <a:gd name="connsiteY1566" fmla="*/ 624229 h 1142042"/>
                      <a:gd name="connsiteX1567" fmla="*/ 185614 w 396017"/>
                      <a:gd name="connsiteY1567" fmla="*/ 623420 h 1142042"/>
                      <a:gd name="connsiteX1568" fmla="*/ 185726 w 396017"/>
                      <a:gd name="connsiteY1568" fmla="*/ 622612 h 1142042"/>
                      <a:gd name="connsiteX1569" fmla="*/ 185861 w 396017"/>
                      <a:gd name="connsiteY1569" fmla="*/ 621803 h 1142042"/>
                      <a:gd name="connsiteX1570" fmla="*/ 185995 w 396017"/>
                      <a:gd name="connsiteY1570" fmla="*/ 620995 h 1142042"/>
                      <a:gd name="connsiteX1571" fmla="*/ 186130 w 396017"/>
                      <a:gd name="connsiteY1571" fmla="*/ 620187 h 1142042"/>
                      <a:gd name="connsiteX1572" fmla="*/ 186265 w 396017"/>
                      <a:gd name="connsiteY1572" fmla="*/ 619378 h 1142042"/>
                      <a:gd name="connsiteX1573" fmla="*/ 186400 w 396017"/>
                      <a:gd name="connsiteY1573" fmla="*/ 618570 h 1142042"/>
                      <a:gd name="connsiteX1574" fmla="*/ 186534 w 396017"/>
                      <a:gd name="connsiteY1574" fmla="*/ 617762 h 1142042"/>
                      <a:gd name="connsiteX1575" fmla="*/ 186669 w 396017"/>
                      <a:gd name="connsiteY1575" fmla="*/ 616953 h 1142042"/>
                      <a:gd name="connsiteX1576" fmla="*/ 186804 w 396017"/>
                      <a:gd name="connsiteY1576" fmla="*/ 616145 h 1142042"/>
                      <a:gd name="connsiteX1577" fmla="*/ 186939 w 396017"/>
                      <a:gd name="connsiteY1577" fmla="*/ 615336 h 1142042"/>
                      <a:gd name="connsiteX1578" fmla="*/ 187073 w 396017"/>
                      <a:gd name="connsiteY1578" fmla="*/ 614528 h 1142042"/>
                      <a:gd name="connsiteX1579" fmla="*/ 187208 w 396017"/>
                      <a:gd name="connsiteY1579" fmla="*/ 613720 h 1142042"/>
                      <a:gd name="connsiteX1580" fmla="*/ 187365 w 396017"/>
                      <a:gd name="connsiteY1580" fmla="*/ 612911 h 1142042"/>
                      <a:gd name="connsiteX1581" fmla="*/ 187522 w 396017"/>
                      <a:gd name="connsiteY1581" fmla="*/ 612103 h 1142042"/>
                      <a:gd name="connsiteX1582" fmla="*/ 187680 w 396017"/>
                      <a:gd name="connsiteY1582" fmla="*/ 611294 h 1142042"/>
                      <a:gd name="connsiteX1583" fmla="*/ 187837 w 396017"/>
                      <a:gd name="connsiteY1583" fmla="*/ 610509 h 1142042"/>
                      <a:gd name="connsiteX1584" fmla="*/ 187994 w 396017"/>
                      <a:gd name="connsiteY1584" fmla="*/ 609723 h 1142042"/>
                      <a:gd name="connsiteX1585" fmla="*/ 188151 w 396017"/>
                      <a:gd name="connsiteY1585" fmla="*/ 608937 h 1142042"/>
                      <a:gd name="connsiteX1586" fmla="*/ 188308 w 396017"/>
                      <a:gd name="connsiteY1586" fmla="*/ 608151 h 1142042"/>
                      <a:gd name="connsiteX1587" fmla="*/ 188466 w 396017"/>
                      <a:gd name="connsiteY1587" fmla="*/ 607365 h 1142042"/>
                      <a:gd name="connsiteX1588" fmla="*/ 188623 w 396017"/>
                      <a:gd name="connsiteY1588" fmla="*/ 606579 h 1142042"/>
                      <a:gd name="connsiteX1589" fmla="*/ 188780 w 396017"/>
                      <a:gd name="connsiteY1589" fmla="*/ 605793 h 1142042"/>
                      <a:gd name="connsiteX1590" fmla="*/ 188960 w 396017"/>
                      <a:gd name="connsiteY1590" fmla="*/ 605007 h 1142042"/>
                      <a:gd name="connsiteX1591" fmla="*/ 189139 w 396017"/>
                      <a:gd name="connsiteY1591" fmla="*/ 604221 h 1142042"/>
                      <a:gd name="connsiteX1592" fmla="*/ 189319 w 396017"/>
                      <a:gd name="connsiteY1592" fmla="*/ 603435 h 1142042"/>
                      <a:gd name="connsiteX1593" fmla="*/ 189498 w 396017"/>
                      <a:gd name="connsiteY1593" fmla="*/ 602649 h 1142042"/>
                      <a:gd name="connsiteX1594" fmla="*/ 189678 w 396017"/>
                      <a:gd name="connsiteY1594" fmla="*/ 601863 h 1142042"/>
                      <a:gd name="connsiteX1595" fmla="*/ 189858 w 396017"/>
                      <a:gd name="connsiteY1595" fmla="*/ 601077 h 1142042"/>
                      <a:gd name="connsiteX1596" fmla="*/ 190037 w 396017"/>
                      <a:gd name="connsiteY1596" fmla="*/ 600292 h 1142042"/>
                      <a:gd name="connsiteX1597" fmla="*/ 190217 w 396017"/>
                      <a:gd name="connsiteY1597" fmla="*/ 599506 h 1142042"/>
                      <a:gd name="connsiteX1598" fmla="*/ 190397 w 396017"/>
                      <a:gd name="connsiteY1598" fmla="*/ 598720 h 1142042"/>
                      <a:gd name="connsiteX1599" fmla="*/ 190599 w 396017"/>
                      <a:gd name="connsiteY1599" fmla="*/ 597934 h 1142042"/>
                      <a:gd name="connsiteX1600" fmla="*/ 190801 w 396017"/>
                      <a:gd name="connsiteY1600" fmla="*/ 597148 h 1142042"/>
                      <a:gd name="connsiteX1601" fmla="*/ 191003 w 396017"/>
                      <a:gd name="connsiteY1601" fmla="*/ 596362 h 1142042"/>
                      <a:gd name="connsiteX1602" fmla="*/ 191205 w 396017"/>
                      <a:gd name="connsiteY1602" fmla="*/ 595576 h 1142042"/>
                      <a:gd name="connsiteX1603" fmla="*/ 191407 w 396017"/>
                      <a:gd name="connsiteY1603" fmla="*/ 594790 h 1142042"/>
                      <a:gd name="connsiteX1604" fmla="*/ 191609 w 396017"/>
                      <a:gd name="connsiteY1604" fmla="*/ 594004 h 1142042"/>
                      <a:gd name="connsiteX1605" fmla="*/ 191811 w 396017"/>
                      <a:gd name="connsiteY1605" fmla="*/ 593218 h 1142042"/>
                      <a:gd name="connsiteX1606" fmla="*/ 192013 w 396017"/>
                      <a:gd name="connsiteY1606" fmla="*/ 592432 h 1142042"/>
                      <a:gd name="connsiteX1607" fmla="*/ 192238 w 396017"/>
                      <a:gd name="connsiteY1607" fmla="*/ 591646 h 1142042"/>
                      <a:gd name="connsiteX1608" fmla="*/ 192463 w 396017"/>
                      <a:gd name="connsiteY1608" fmla="*/ 590860 h 1142042"/>
                      <a:gd name="connsiteX1609" fmla="*/ 192687 w 396017"/>
                      <a:gd name="connsiteY1609" fmla="*/ 590074 h 1142042"/>
                      <a:gd name="connsiteX1610" fmla="*/ 192912 w 396017"/>
                      <a:gd name="connsiteY1610" fmla="*/ 589289 h 1142042"/>
                      <a:gd name="connsiteX1611" fmla="*/ 193136 w 396017"/>
                      <a:gd name="connsiteY1611" fmla="*/ 588503 h 1142042"/>
                      <a:gd name="connsiteX1612" fmla="*/ 193361 w 396017"/>
                      <a:gd name="connsiteY1612" fmla="*/ 587717 h 1142042"/>
                      <a:gd name="connsiteX1613" fmla="*/ 193585 w 396017"/>
                      <a:gd name="connsiteY1613" fmla="*/ 586931 h 1142042"/>
                      <a:gd name="connsiteX1614" fmla="*/ 193810 w 396017"/>
                      <a:gd name="connsiteY1614" fmla="*/ 586145 h 1142042"/>
                      <a:gd name="connsiteX1615" fmla="*/ 194057 w 396017"/>
                      <a:gd name="connsiteY1615" fmla="*/ 585381 h 1142042"/>
                      <a:gd name="connsiteX1616" fmla="*/ 194304 w 396017"/>
                      <a:gd name="connsiteY1616" fmla="*/ 584618 h 1142042"/>
                      <a:gd name="connsiteX1617" fmla="*/ 194551 w 396017"/>
                      <a:gd name="connsiteY1617" fmla="*/ 583854 h 1142042"/>
                      <a:gd name="connsiteX1618" fmla="*/ 194798 w 396017"/>
                      <a:gd name="connsiteY1618" fmla="*/ 583091 h 1142042"/>
                      <a:gd name="connsiteX1619" fmla="*/ 195045 w 396017"/>
                      <a:gd name="connsiteY1619" fmla="*/ 582328 h 1142042"/>
                      <a:gd name="connsiteX1620" fmla="*/ 195292 w 396017"/>
                      <a:gd name="connsiteY1620" fmla="*/ 581564 h 1142042"/>
                      <a:gd name="connsiteX1621" fmla="*/ 195539 w 396017"/>
                      <a:gd name="connsiteY1621" fmla="*/ 580800 h 1142042"/>
                      <a:gd name="connsiteX1622" fmla="*/ 195808 w 396017"/>
                      <a:gd name="connsiteY1622" fmla="*/ 580037 h 1142042"/>
                      <a:gd name="connsiteX1623" fmla="*/ 196078 w 396017"/>
                      <a:gd name="connsiteY1623" fmla="*/ 579274 h 1142042"/>
                      <a:gd name="connsiteX1624" fmla="*/ 196347 w 396017"/>
                      <a:gd name="connsiteY1624" fmla="*/ 578510 h 1142042"/>
                      <a:gd name="connsiteX1625" fmla="*/ 196617 w 396017"/>
                      <a:gd name="connsiteY1625" fmla="*/ 577747 h 1142042"/>
                      <a:gd name="connsiteX1626" fmla="*/ 196886 w 396017"/>
                      <a:gd name="connsiteY1626" fmla="*/ 576983 h 1142042"/>
                      <a:gd name="connsiteX1627" fmla="*/ 197156 w 396017"/>
                      <a:gd name="connsiteY1627" fmla="*/ 576220 h 1142042"/>
                      <a:gd name="connsiteX1628" fmla="*/ 197425 w 396017"/>
                      <a:gd name="connsiteY1628" fmla="*/ 575456 h 1142042"/>
                      <a:gd name="connsiteX1629" fmla="*/ 197717 w 396017"/>
                      <a:gd name="connsiteY1629" fmla="*/ 574693 h 1142042"/>
                      <a:gd name="connsiteX1630" fmla="*/ 198368 w 396017"/>
                      <a:gd name="connsiteY1630" fmla="*/ 572964 h 1142042"/>
                      <a:gd name="connsiteX1631" fmla="*/ 199019 w 396017"/>
                      <a:gd name="connsiteY1631" fmla="*/ 571235 h 1142042"/>
                      <a:gd name="connsiteX1632" fmla="*/ 199671 w 396017"/>
                      <a:gd name="connsiteY1632" fmla="*/ 569506 h 1142042"/>
                      <a:gd name="connsiteX1633" fmla="*/ 200322 w 396017"/>
                      <a:gd name="connsiteY1633" fmla="*/ 567777 h 1142042"/>
                      <a:gd name="connsiteX1634" fmla="*/ 200973 w 396017"/>
                      <a:gd name="connsiteY1634" fmla="*/ 566048 h 1142042"/>
                      <a:gd name="connsiteX1635" fmla="*/ 201624 w 396017"/>
                      <a:gd name="connsiteY1635" fmla="*/ 564318 h 1142042"/>
                      <a:gd name="connsiteX1636" fmla="*/ 202275 w 396017"/>
                      <a:gd name="connsiteY1636" fmla="*/ 562589 h 1142042"/>
                      <a:gd name="connsiteX1637" fmla="*/ 202927 w 396017"/>
                      <a:gd name="connsiteY1637" fmla="*/ 560860 h 1142042"/>
                      <a:gd name="connsiteX1638" fmla="*/ 203600 w 396017"/>
                      <a:gd name="connsiteY1638" fmla="*/ 559131 h 1142042"/>
                      <a:gd name="connsiteX1639" fmla="*/ 204274 w 396017"/>
                      <a:gd name="connsiteY1639" fmla="*/ 557402 h 1142042"/>
                      <a:gd name="connsiteX1640" fmla="*/ 204948 w 396017"/>
                      <a:gd name="connsiteY1640" fmla="*/ 555673 h 1142042"/>
                      <a:gd name="connsiteX1641" fmla="*/ 205621 w 396017"/>
                      <a:gd name="connsiteY1641" fmla="*/ 553944 h 1142042"/>
                      <a:gd name="connsiteX1642" fmla="*/ 206295 w 396017"/>
                      <a:gd name="connsiteY1642" fmla="*/ 552215 h 1142042"/>
                      <a:gd name="connsiteX1643" fmla="*/ 206968 w 396017"/>
                      <a:gd name="connsiteY1643" fmla="*/ 550486 h 1142042"/>
                      <a:gd name="connsiteX1644" fmla="*/ 207642 w 396017"/>
                      <a:gd name="connsiteY1644" fmla="*/ 548757 h 1142042"/>
                      <a:gd name="connsiteX1645" fmla="*/ 208316 w 396017"/>
                      <a:gd name="connsiteY1645" fmla="*/ 547051 h 1142042"/>
                      <a:gd name="connsiteX1646" fmla="*/ 208989 w 396017"/>
                      <a:gd name="connsiteY1646" fmla="*/ 545344 h 1142042"/>
                      <a:gd name="connsiteX1647" fmla="*/ 209663 w 396017"/>
                      <a:gd name="connsiteY1647" fmla="*/ 543637 h 1142042"/>
                      <a:gd name="connsiteX1648" fmla="*/ 210337 w 396017"/>
                      <a:gd name="connsiteY1648" fmla="*/ 541931 h 1142042"/>
                      <a:gd name="connsiteX1649" fmla="*/ 211010 w 396017"/>
                      <a:gd name="connsiteY1649" fmla="*/ 540224 h 1142042"/>
                      <a:gd name="connsiteX1650" fmla="*/ 211707 w 396017"/>
                      <a:gd name="connsiteY1650" fmla="*/ 538518 h 1142042"/>
                      <a:gd name="connsiteX1651" fmla="*/ 212403 w 396017"/>
                      <a:gd name="connsiteY1651" fmla="*/ 536811 h 1142042"/>
                      <a:gd name="connsiteX1652" fmla="*/ 213099 w 396017"/>
                      <a:gd name="connsiteY1652" fmla="*/ 535104 h 1142042"/>
                      <a:gd name="connsiteX1653" fmla="*/ 213795 w 396017"/>
                      <a:gd name="connsiteY1653" fmla="*/ 533398 h 1142042"/>
                      <a:gd name="connsiteX1654" fmla="*/ 214491 w 396017"/>
                      <a:gd name="connsiteY1654" fmla="*/ 531691 h 1142042"/>
                      <a:gd name="connsiteX1655" fmla="*/ 215187 w 396017"/>
                      <a:gd name="connsiteY1655" fmla="*/ 529985 h 1142042"/>
                      <a:gd name="connsiteX1656" fmla="*/ 215883 w 396017"/>
                      <a:gd name="connsiteY1656" fmla="*/ 528278 h 1142042"/>
                      <a:gd name="connsiteX1657" fmla="*/ 216579 w 396017"/>
                      <a:gd name="connsiteY1657" fmla="*/ 526572 h 1142042"/>
                      <a:gd name="connsiteX1658" fmla="*/ 217275 w 396017"/>
                      <a:gd name="connsiteY1658" fmla="*/ 524865 h 1142042"/>
                      <a:gd name="connsiteX1659" fmla="*/ 217971 w 396017"/>
                      <a:gd name="connsiteY1659" fmla="*/ 523158 h 1142042"/>
                      <a:gd name="connsiteX1660" fmla="*/ 218668 w 396017"/>
                      <a:gd name="connsiteY1660" fmla="*/ 521452 h 1142042"/>
                      <a:gd name="connsiteX1661" fmla="*/ 219364 w 396017"/>
                      <a:gd name="connsiteY1661" fmla="*/ 519745 h 1142042"/>
                      <a:gd name="connsiteX1662" fmla="*/ 220060 w 396017"/>
                      <a:gd name="connsiteY1662" fmla="*/ 518039 h 1142042"/>
                      <a:gd name="connsiteX1663" fmla="*/ 220778 w 396017"/>
                      <a:gd name="connsiteY1663" fmla="*/ 516332 h 1142042"/>
                      <a:gd name="connsiteX1664" fmla="*/ 221497 w 396017"/>
                      <a:gd name="connsiteY1664" fmla="*/ 514625 h 1142042"/>
                      <a:gd name="connsiteX1665" fmla="*/ 222215 w 396017"/>
                      <a:gd name="connsiteY1665" fmla="*/ 512919 h 1142042"/>
                      <a:gd name="connsiteX1666" fmla="*/ 222934 w 396017"/>
                      <a:gd name="connsiteY1666" fmla="*/ 511212 h 1142042"/>
                      <a:gd name="connsiteX1667" fmla="*/ 223653 w 396017"/>
                      <a:gd name="connsiteY1667" fmla="*/ 509506 h 1142042"/>
                      <a:gd name="connsiteX1668" fmla="*/ 224371 w 396017"/>
                      <a:gd name="connsiteY1668" fmla="*/ 507799 h 1142042"/>
                      <a:gd name="connsiteX1669" fmla="*/ 225090 w 396017"/>
                      <a:gd name="connsiteY1669" fmla="*/ 506092 h 1142042"/>
                      <a:gd name="connsiteX1670" fmla="*/ 225808 w 396017"/>
                      <a:gd name="connsiteY1670" fmla="*/ 504386 h 1142042"/>
                      <a:gd name="connsiteX1671" fmla="*/ 226527 w 396017"/>
                      <a:gd name="connsiteY1671" fmla="*/ 502679 h 1142042"/>
                      <a:gd name="connsiteX1672" fmla="*/ 227245 w 396017"/>
                      <a:gd name="connsiteY1672" fmla="*/ 500973 h 1142042"/>
                      <a:gd name="connsiteX1673" fmla="*/ 227964 w 396017"/>
                      <a:gd name="connsiteY1673" fmla="*/ 499266 h 1142042"/>
                      <a:gd name="connsiteX1674" fmla="*/ 228683 w 396017"/>
                      <a:gd name="connsiteY1674" fmla="*/ 497560 h 1142042"/>
                      <a:gd name="connsiteX1675" fmla="*/ 229401 w 396017"/>
                      <a:gd name="connsiteY1675" fmla="*/ 495853 h 1142042"/>
                      <a:gd name="connsiteX1676" fmla="*/ 230120 w 396017"/>
                      <a:gd name="connsiteY1676" fmla="*/ 494146 h 1142042"/>
                      <a:gd name="connsiteX1677" fmla="*/ 230838 w 396017"/>
                      <a:gd name="connsiteY1677" fmla="*/ 492440 h 1142042"/>
                      <a:gd name="connsiteX1678" fmla="*/ 231579 w 396017"/>
                      <a:gd name="connsiteY1678" fmla="*/ 490733 h 1142042"/>
                      <a:gd name="connsiteX1679" fmla="*/ 232320 w 396017"/>
                      <a:gd name="connsiteY1679" fmla="*/ 489027 h 1142042"/>
                      <a:gd name="connsiteX1680" fmla="*/ 233061 w 396017"/>
                      <a:gd name="connsiteY1680" fmla="*/ 487320 h 1142042"/>
                      <a:gd name="connsiteX1681" fmla="*/ 233802 w 396017"/>
                      <a:gd name="connsiteY1681" fmla="*/ 485613 h 1142042"/>
                      <a:gd name="connsiteX1682" fmla="*/ 234543 w 396017"/>
                      <a:gd name="connsiteY1682" fmla="*/ 483907 h 1142042"/>
                      <a:gd name="connsiteX1683" fmla="*/ 235284 w 396017"/>
                      <a:gd name="connsiteY1683" fmla="*/ 482200 h 1142042"/>
                      <a:gd name="connsiteX1684" fmla="*/ 236025 w 396017"/>
                      <a:gd name="connsiteY1684" fmla="*/ 480494 h 1142042"/>
                      <a:gd name="connsiteX1685" fmla="*/ 236766 w 396017"/>
                      <a:gd name="connsiteY1685" fmla="*/ 478787 h 1142042"/>
                      <a:gd name="connsiteX1686" fmla="*/ 237507 w 396017"/>
                      <a:gd name="connsiteY1686" fmla="*/ 477080 h 1142042"/>
                      <a:gd name="connsiteX1687" fmla="*/ 238248 w 396017"/>
                      <a:gd name="connsiteY1687" fmla="*/ 475374 h 1142042"/>
                      <a:gd name="connsiteX1688" fmla="*/ 238989 w 396017"/>
                      <a:gd name="connsiteY1688" fmla="*/ 473667 h 1142042"/>
                      <a:gd name="connsiteX1689" fmla="*/ 239730 w 396017"/>
                      <a:gd name="connsiteY1689" fmla="*/ 471961 h 1142042"/>
                      <a:gd name="connsiteX1690" fmla="*/ 240471 w 396017"/>
                      <a:gd name="connsiteY1690" fmla="*/ 470254 h 1142042"/>
                      <a:gd name="connsiteX1691" fmla="*/ 241213 w 396017"/>
                      <a:gd name="connsiteY1691" fmla="*/ 468548 h 1142042"/>
                      <a:gd name="connsiteX1692" fmla="*/ 241953 w 396017"/>
                      <a:gd name="connsiteY1692" fmla="*/ 466841 h 1142042"/>
                      <a:gd name="connsiteX1693" fmla="*/ 242695 w 396017"/>
                      <a:gd name="connsiteY1693" fmla="*/ 465134 h 1142042"/>
                      <a:gd name="connsiteX1694" fmla="*/ 243436 w 396017"/>
                      <a:gd name="connsiteY1694" fmla="*/ 463428 h 1142042"/>
                      <a:gd name="connsiteX1695" fmla="*/ 244177 w 396017"/>
                      <a:gd name="connsiteY1695" fmla="*/ 461721 h 1142042"/>
                      <a:gd name="connsiteX1696" fmla="*/ 244940 w 396017"/>
                      <a:gd name="connsiteY1696" fmla="*/ 460037 h 1142042"/>
                      <a:gd name="connsiteX1697" fmla="*/ 245704 w 396017"/>
                      <a:gd name="connsiteY1697" fmla="*/ 458330 h 1142042"/>
                      <a:gd name="connsiteX1698" fmla="*/ 246467 w 396017"/>
                      <a:gd name="connsiteY1698" fmla="*/ 456646 h 1142042"/>
                      <a:gd name="connsiteX1699" fmla="*/ 247230 w 396017"/>
                      <a:gd name="connsiteY1699" fmla="*/ 454962 h 1142042"/>
                      <a:gd name="connsiteX1700" fmla="*/ 247994 w 396017"/>
                      <a:gd name="connsiteY1700" fmla="*/ 453278 h 1142042"/>
                      <a:gd name="connsiteX1701" fmla="*/ 248757 w 396017"/>
                      <a:gd name="connsiteY1701" fmla="*/ 451594 h 1142042"/>
                      <a:gd name="connsiteX1702" fmla="*/ 249521 w 396017"/>
                      <a:gd name="connsiteY1702" fmla="*/ 449910 h 1142042"/>
                      <a:gd name="connsiteX1703" fmla="*/ 250284 w 396017"/>
                      <a:gd name="connsiteY1703" fmla="*/ 448226 h 1142042"/>
                      <a:gd name="connsiteX1704" fmla="*/ 251048 w 396017"/>
                      <a:gd name="connsiteY1704" fmla="*/ 446542 h 1142042"/>
                      <a:gd name="connsiteX1705" fmla="*/ 251811 w 396017"/>
                      <a:gd name="connsiteY1705" fmla="*/ 444857 h 1142042"/>
                      <a:gd name="connsiteX1706" fmla="*/ 252575 w 396017"/>
                      <a:gd name="connsiteY1706" fmla="*/ 443173 h 1142042"/>
                      <a:gd name="connsiteX1707" fmla="*/ 253338 w 396017"/>
                      <a:gd name="connsiteY1707" fmla="*/ 441489 h 1142042"/>
                      <a:gd name="connsiteX1708" fmla="*/ 254865 w 396017"/>
                      <a:gd name="connsiteY1708" fmla="*/ 438121 h 1142042"/>
                      <a:gd name="connsiteX1709" fmla="*/ 256392 w 396017"/>
                      <a:gd name="connsiteY1709" fmla="*/ 434753 h 1142042"/>
                      <a:gd name="connsiteX1710" fmla="*/ 257941 w 396017"/>
                      <a:gd name="connsiteY1710" fmla="*/ 431384 h 1142042"/>
                      <a:gd name="connsiteX1711" fmla="*/ 259491 w 396017"/>
                      <a:gd name="connsiteY1711" fmla="*/ 428016 h 1142042"/>
                      <a:gd name="connsiteX1712" fmla="*/ 261040 w 396017"/>
                      <a:gd name="connsiteY1712" fmla="*/ 424648 h 1142042"/>
                      <a:gd name="connsiteX1713" fmla="*/ 262590 w 396017"/>
                      <a:gd name="connsiteY1713" fmla="*/ 421280 h 1142042"/>
                      <a:gd name="connsiteX1714" fmla="*/ 264139 w 396017"/>
                      <a:gd name="connsiteY1714" fmla="*/ 417911 h 1142042"/>
                      <a:gd name="connsiteX1715" fmla="*/ 265689 w 396017"/>
                      <a:gd name="connsiteY1715" fmla="*/ 414543 h 1142042"/>
                      <a:gd name="connsiteX1716" fmla="*/ 267238 w 396017"/>
                      <a:gd name="connsiteY1716" fmla="*/ 411175 h 1142042"/>
                      <a:gd name="connsiteX1717" fmla="*/ 268810 w 396017"/>
                      <a:gd name="connsiteY1717" fmla="*/ 407829 h 1142042"/>
                      <a:gd name="connsiteX1718" fmla="*/ 270382 w 396017"/>
                      <a:gd name="connsiteY1718" fmla="*/ 404483 h 1142042"/>
                      <a:gd name="connsiteX1719" fmla="*/ 271954 w 396017"/>
                      <a:gd name="connsiteY1719" fmla="*/ 401137 h 1142042"/>
                      <a:gd name="connsiteX1720" fmla="*/ 272268 w 396017"/>
                      <a:gd name="connsiteY1720" fmla="*/ 400441 h 1142042"/>
                      <a:gd name="connsiteX1721" fmla="*/ 273503 w 396017"/>
                      <a:gd name="connsiteY1721" fmla="*/ 397792 h 1142042"/>
                      <a:gd name="connsiteX1722" fmla="*/ 275075 w 396017"/>
                      <a:gd name="connsiteY1722" fmla="*/ 394446 h 1142042"/>
                      <a:gd name="connsiteX1723" fmla="*/ 276647 w 396017"/>
                      <a:gd name="connsiteY1723" fmla="*/ 391100 h 1142042"/>
                      <a:gd name="connsiteX1724" fmla="*/ 278218 w 396017"/>
                      <a:gd name="connsiteY1724" fmla="*/ 387754 h 1142042"/>
                      <a:gd name="connsiteX1725" fmla="*/ 279790 w 396017"/>
                      <a:gd name="connsiteY1725" fmla="*/ 384408 h 1142042"/>
                      <a:gd name="connsiteX1726" fmla="*/ 281385 w 396017"/>
                      <a:gd name="connsiteY1726" fmla="*/ 381085 h 1142042"/>
                      <a:gd name="connsiteX1727" fmla="*/ 282979 w 396017"/>
                      <a:gd name="connsiteY1727" fmla="*/ 377762 h 1142042"/>
                      <a:gd name="connsiteX1728" fmla="*/ 284573 w 396017"/>
                      <a:gd name="connsiteY1728" fmla="*/ 374438 h 1142042"/>
                      <a:gd name="connsiteX1729" fmla="*/ 286168 w 396017"/>
                      <a:gd name="connsiteY1729" fmla="*/ 371115 h 1142042"/>
                      <a:gd name="connsiteX1730" fmla="*/ 287762 w 396017"/>
                      <a:gd name="connsiteY1730" fmla="*/ 367792 h 1142042"/>
                      <a:gd name="connsiteX1731" fmla="*/ 289356 w 396017"/>
                      <a:gd name="connsiteY1731" fmla="*/ 364468 h 1142042"/>
                      <a:gd name="connsiteX1732" fmla="*/ 290950 w 396017"/>
                      <a:gd name="connsiteY1732" fmla="*/ 361145 h 1142042"/>
                      <a:gd name="connsiteX1733" fmla="*/ 292545 w 396017"/>
                      <a:gd name="connsiteY1733" fmla="*/ 357844 h 1142042"/>
                      <a:gd name="connsiteX1734" fmla="*/ 293645 w 396017"/>
                      <a:gd name="connsiteY1734" fmla="*/ 355554 h 1142042"/>
                      <a:gd name="connsiteX1735" fmla="*/ 294745 w 396017"/>
                      <a:gd name="connsiteY1735" fmla="*/ 353263 h 1142042"/>
                      <a:gd name="connsiteX1736" fmla="*/ 296968 w 396017"/>
                      <a:gd name="connsiteY1736" fmla="*/ 348660 h 1142042"/>
                      <a:gd name="connsiteX1737" fmla="*/ 301437 w 396017"/>
                      <a:gd name="connsiteY1737" fmla="*/ 339408 h 1142042"/>
                      <a:gd name="connsiteX1738" fmla="*/ 303683 w 396017"/>
                      <a:gd name="connsiteY1738" fmla="*/ 334760 h 1142042"/>
                      <a:gd name="connsiteX1739" fmla="*/ 304805 w 396017"/>
                      <a:gd name="connsiteY1739" fmla="*/ 332425 h 1142042"/>
                      <a:gd name="connsiteX1740" fmla="*/ 305928 w 396017"/>
                      <a:gd name="connsiteY1740" fmla="*/ 330090 h 1142042"/>
                      <a:gd name="connsiteX1741" fmla="*/ 307051 w 396017"/>
                      <a:gd name="connsiteY1741" fmla="*/ 327754 h 1142042"/>
                      <a:gd name="connsiteX1742" fmla="*/ 308174 w 396017"/>
                      <a:gd name="connsiteY1742" fmla="*/ 325419 h 1142042"/>
                      <a:gd name="connsiteX1743" fmla="*/ 309296 w 396017"/>
                      <a:gd name="connsiteY1743" fmla="*/ 323061 h 1142042"/>
                      <a:gd name="connsiteX1744" fmla="*/ 310419 w 396017"/>
                      <a:gd name="connsiteY1744" fmla="*/ 320703 h 1142042"/>
                      <a:gd name="connsiteX1745" fmla="*/ 311542 w 396017"/>
                      <a:gd name="connsiteY1745" fmla="*/ 318346 h 1142042"/>
                      <a:gd name="connsiteX1746" fmla="*/ 312665 w 396017"/>
                      <a:gd name="connsiteY1746" fmla="*/ 315988 h 1142042"/>
                      <a:gd name="connsiteX1747" fmla="*/ 313787 w 396017"/>
                      <a:gd name="connsiteY1747" fmla="*/ 313630 h 1142042"/>
                      <a:gd name="connsiteX1748" fmla="*/ 314910 w 396017"/>
                      <a:gd name="connsiteY1748" fmla="*/ 311272 h 1142042"/>
                      <a:gd name="connsiteX1749" fmla="*/ 316033 w 396017"/>
                      <a:gd name="connsiteY1749" fmla="*/ 308914 h 1142042"/>
                      <a:gd name="connsiteX1750" fmla="*/ 316594 w 396017"/>
                      <a:gd name="connsiteY1750" fmla="*/ 307724 h 1142042"/>
                      <a:gd name="connsiteX1751" fmla="*/ 317156 w 396017"/>
                      <a:gd name="connsiteY1751" fmla="*/ 306534 h 1142042"/>
                      <a:gd name="connsiteX1752" fmla="*/ 317717 w 396017"/>
                      <a:gd name="connsiteY1752" fmla="*/ 305344 h 1142042"/>
                      <a:gd name="connsiteX1753" fmla="*/ 318278 w 396017"/>
                      <a:gd name="connsiteY1753" fmla="*/ 304154 h 1142042"/>
                      <a:gd name="connsiteX1754" fmla="*/ 318840 w 396017"/>
                      <a:gd name="connsiteY1754" fmla="*/ 302964 h 1142042"/>
                      <a:gd name="connsiteX1755" fmla="*/ 319379 w 396017"/>
                      <a:gd name="connsiteY1755" fmla="*/ 301774 h 1142042"/>
                      <a:gd name="connsiteX1756" fmla="*/ 319918 w 396017"/>
                      <a:gd name="connsiteY1756" fmla="*/ 300584 h 1142042"/>
                      <a:gd name="connsiteX1757" fmla="*/ 320456 w 396017"/>
                      <a:gd name="connsiteY1757" fmla="*/ 299394 h 1142042"/>
                      <a:gd name="connsiteX1758" fmla="*/ 320995 w 396017"/>
                      <a:gd name="connsiteY1758" fmla="*/ 298203 h 1142042"/>
                      <a:gd name="connsiteX1759" fmla="*/ 321534 w 396017"/>
                      <a:gd name="connsiteY1759" fmla="*/ 297013 h 1142042"/>
                      <a:gd name="connsiteX1760" fmla="*/ 322073 w 396017"/>
                      <a:gd name="connsiteY1760" fmla="*/ 295823 h 1142042"/>
                      <a:gd name="connsiteX1761" fmla="*/ 322612 w 396017"/>
                      <a:gd name="connsiteY1761" fmla="*/ 294633 h 1142042"/>
                      <a:gd name="connsiteX1762" fmla="*/ 323151 w 396017"/>
                      <a:gd name="connsiteY1762" fmla="*/ 293443 h 1142042"/>
                      <a:gd name="connsiteX1763" fmla="*/ 323690 w 396017"/>
                      <a:gd name="connsiteY1763" fmla="*/ 292253 h 1142042"/>
                      <a:gd name="connsiteX1764" fmla="*/ 324229 w 396017"/>
                      <a:gd name="connsiteY1764" fmla="*/ 291063 h 1142042"/>
                      <a:gd name="connsiteX1765" fmla="*/ 324768 w 396017"/>
                      <a:gd name="connsiteY1765" fmla="*/ 289872 h 1142042"/>
                      <a:gd name="connsiteX1766" fmla="*/ 325307 w 396017"/>
                      <a:gd name="connsiteY1766" fmla="*/ 288682 h 1142042"/>
                      <a:gd name="connsiteX1767" fmla="*/ 325846 w 396017"/>
                      <a:gd name="connsiteY1767" fmla="*/ 287492 h 1142042"/>
                      <a:gd name="connsiteX1768" fmla="*/ 326385 w 396017"/>
                      <a:gd name="connsiteY1768" fmla="*/ 286302 h 1142042"/>
                      <a:gd name="connsiteX1769" fmla="*/ 326924 w 396017"/>
                      <a:gd name="connsiteY1769" fmla="*/ 285112 h 1142042"/>
                      <a:gd name="connsiteX1770" fmla="*/ 327462 w 396017"/>
                      <a:gd name="connsiteY1770" fmla="*/ 283922 h 1142042"/>
                      <a:gd name="connsiteX1771" fmla="*/ 327979 w 396017"/>
                      <a:gd name="connsiteY1771" fmla="*/ 282732 h 1142042"/>
                      <a:gd name="connsiteX1772" fmla="*/ 328495 w 396017"/>
                      <a:gd name="connsiteY1772" fmla="*/ 281519 h 1142042"/>
                      <a:gd name="connsiteX1773" fmla="*/ 329012 w 396017"/>
                      <a:gd name="connsiteY1773" fmla="*/ 280307 h 1142042"/>
                      <a:gd name="connsiteX1774" fmla="*/ 329528 w 396017"/>
                      <a:gd name="connsiteY1774" fmla="*/ 279094 h 1142042"/>
                      <a:gd name="connsiteX1775" fmla="*/ 330045 w 396017"/>
                      <a:gd name="connsiteY1775" fmla="*/ 277882 h 1142042"/>
                      <a:gd name="connsiteX1776" fmla="*/ 330561 w 396017"/>
                      <a:gd name="connsiteY1776" fmla="*/ 276669 h 1142042"/>
                      <a:gd name="connsiteX1777" fmla="*/ 331078 w 396017"/>
                      <a:gd name="connsiteY1777" fmla="*/ 275456 h 1142042"/>
                      <a:gd name="connsiteX1778" fmla="*/ 331594 w 396017"/>
                      <a:gd name="connsiteY1778" fmla="*/ 274244 h 1142042"/>
                      <a:gd name="connsiteX1779" fmla="*/ 332111 w 396017"/>
                      <a:gd name="connsiteY1779" fmla="*/ 273031 h 1142042"/>
                      <a:gd name="connsiteX1780" fmla="*/ 332627 w 396017"/>
                      <a:gd name="connsiteY1780" fmla="*/ 271819 h 1142042"/>
                      <a:gd name="connsiteX1781" fmla="*/ 333144 w 396017"/>
                      <a:gd name="connsiteY1781" fmla="*/ 270606 h 1142042"/>
                      <a:gd name="connsiteX1782" fmla="*/ 333638 w 396017"/>
                      <a:gd name="connsiteY1782" fmla="*/ 269393 h 1142042"/>
                      <a:gd name="connsiteX1783" fmla="*/ 334132 w 396017"/>
                      <a:gd name="connsiteY1783" fmla="*/ 268181 h 1142042"/>
                      <a:gd name="connsiteX1784" fmla="*/ 334626 w 396017"/>
                      <a:gd name="connsiteY1784" fmla="*/ 266968 h 1142042"/>
                      <a:gd name="connsiteX1785" fmla="*/ 335120 w 396017"/>
                      <a:gd name="connsiteY1785" fmla="*/ 265756 h 1142042"/>
                      <a:gd name="connsiteX1786" fmla="*/ 335614 w 396017"/>
                      <a:gd name="connsiteY1786" fmla="*/ 264543 h 1142042"/>
                      <a:gd name="connsiteX1787" fmla="*/ 336108 w 396017"/>
                      <a:gd name="connsiteY1787" fmla="*/ 263331 h 1142042"/>
                      <a:gd name="connsiteX1788" fmla="*/ 336602 w 396017"/>
                      <a:gd name="connsiteY1788" fmla="*/ 262118 h 1142042"/>
                      <a:gd name="connsiteX1789" fmla="*/ 337096 w 396017"/>
                      <a:gd name="connsiteY1789" fmla="*/ 260906 h 1142042"/>
                      <a:gd name="connsiteX1790" fmla="*/ 337590 w 396017"/>
                      <a:gd name="connsiteY1790" fmla="*/ 259693 h 1142042"/>
                      <a:gd name="connsiteX1791" fmla="*/ 338061 w 396017"/>
                      <a:gd name="connsiteY1791" fmla="*/ 258480 h 1142042"/>
                      <a:gd name="connsiteX1792" fmla="*/ 338533 w 396017"/>
                      <a:gd name="connsiteY1792" fmla="*/ 257268 h 1142042"/>
                      <a:gd name="connsiteX1793" fmla="*/ 339004 w 396017"/>
                      <a:gd name="connsiteY1793" fmla="*/ 256055 h 1142042"/>
                      <a:gd name="connsiteX1794" fmla="*/ 339476 w 396017"/>
                      <a:gd name="connsiteY1794" fmla="*/ 254843 h 1142042"/>
                      <a:gd name="connsiteX1795" fmla="*/ 339947 w 396017"/>
                      <a:gd name="connsiteY1795" fmla="*/ 253630 h 1142042"/>
                      <a:gd name="connsiteX1796" fmla="*/ 340419 w 396017"/>
                      <a:gd name="connsiteY1796" fmla="*/ 252417 h 1142042"/>
                      <a:gd name="connsiteX1797" fmla="*/ 340891 w 396017"/>
                      <a:gd name="connsiteY1797" fmla="*/ 251205 h 1142042"/>
                      <a:gd name="connsiteX1798" fmla="*/ 341362 w 396017"/>
                      <a:gd name="connsiteY1798" fmla="*/ 249992 h 1142042"/>
                      <a:gd name="connsiteX1799" fmla="*/ 341811 w 396017"/>
                      <a:gd name="connsiteY1799" fmla="*/ 248780 h 1142042"/>
                      <a:gd name="connsiteX1800" fmla="*/ 342260 w 396017"/>
                      <a:gd name="connsiteY1800" fmla="*/ 247567 h 1142042"/>
                      <a:gd name="connsiteX1801" fmla="*/ 342709 w 396017"/>
                      <a:gd name="connsiteY1801" fmla="*/ 246355 h 1142042"/>
                      <a:gd name="connsiteX1802" fmla="*/ 343159 w 396017"/>
                      <a:gd name="connsiteY1802" fmla="*/ 245142 h 1142042"/>
                      <a:gd name="connsiteX1803" fmla="*/ 343608 w 396017"/>
                      <a:gd name="connsiteY1803" fmla="*/ 243929 h 1142042"/>
                      <a:gd name="connsiteX1804" fmla="*/ 344057 w 396017"/>
                      <a:gd name="connsiteY1804" fmla="*/ 242717 h 1142042"/>
                      <a:gd name="connsiteX1805" fmla="*/ 344506 w 396017"/>
                      <a:gd name="connsiteY1805" fmla="*/ 241504 h 1142042"/>
                      <a:gd name="connsiteX1806" fmla="*/ 344933 w 396017"/>
                      <a:gd name="connsiteY1806" fmla="*/ 240292 h 1142042"/>
                      <a:gd name="connsiteX1807" fmla="*/ 345359 w 396017"/>
                      <a:gd name="connsiteY1807" fmla="*/ 239079 h 1142042"/>
                      <a:gd name="connsiteX1808" fmla="*/ 345786 w 396017"/>
                      <a:gd name="connsiteY1808" fmla="*/ 237867 h 1142042"/>
                      <a:gd name="connsiteX1809" fmla="*/ 346212 w 396017"/>
                      <a:gd name="connsiteY1809" fmla="*/ 236654 h 1142042"/>
                      <a:gd name="connsiteX1810" fmla="*/ 346639 w 396017"/>
                      <a:gd name="connsiteY1810" fmla="*/ 235441 h 1142042"/>
                      <a:gd name="connsiteX1811" fmla="*/ 347066 w 396017"/>
                      <a:gd name="connsiteY1811" fmla="*/ 234229 h 1142042"/>
                      <a:gd name="connsiteX1812" fmla="*/ 347492 w 396017"/>
                      <a:gd name="connsiteY1812" fmla="*/ 233016 h 1142042"/>
                      <a:gd name="connsiteX1813" fmla="*/ 347897 w 396017"/>
                      <a:gd name="connsiteY1813" fmla="*/ 231804 h 1142042"/>
                      <a:gd name="connsiteX1814" fmla="*/ 348301 w 396017"/>
                      <a:gd name="connsiteY1814" fmla="*/ 230591 h 1142042"/>
                      <a:gd name="connsiteX1815" fmla="*/ 348705 w 396017"/>
                      <a:gd name="connsiteY1815" fmla="*/ 229379 h 1142042"/>
                      <a:gd name="connsiteX1816" fmla="*/ 349109 w 396017"/>
                      <a:gd name="connsiteY1816" fmla="*/ 228166 h 1142042"/>
                      <a:gd name="connsiteX1817" fmla="*/ 349513 w 396017"/>
                      <a:gd name="connsiteY1817" fmla="*/ 226953 h 1142042"/>
                      <a:gd name="connsiteX1818" fmla="*/ 349895 w 396017"/>
                      <a:gd name="connsiteY1818" fmla="*/ 225741 h 1142042"/>
                      <a:gd name="connsiteX1819" fmla="*/ 350277 w 396017"/>
                      <a:gd name="connsiteY1819" fmla="*/ 224528 h 1142042"/>
                      <a:gd name="connsiteX1820" fmla="*/ 350659 w 396017"/>
                      <a:gd name="connsiteY1820" fmla="*/ 223316 h 1142042"/>
                      <a:gd name="connsiteX1821" fmla="*/ 351040 w 396017"/>
                      <a:gd name="connsiteY1821" fmla="*/ 222103 h 1142042"/>
                      <a:gd name="connsiteX1822" fmla="*/ 351422 w 396017"/>
                      <a:gd name="connsiteY1822" fmla="*/ 220891 h 1142042"/>
                      <a:gd name="connsiteX1823" fmla="*/ 351804 w 396017"/>
                      <a:gd name="connsiteY1823" fmla="*/ 219678 h 1142042"/>
                      <a:gd name="connsiteX1824" fmla="*/ 352163 w 396017"/>
                      <a:gd name="connsiteY1824" fmla="*/ 218443 h 1142042"/>
                      <a:gd name="connsiteX1825" fmla="*/ 352522 w 396017"/>
                      <a:gd name="connsiteY1825" fmla="*/ 217230 h 1142042"/>
                      <a:gd name="connsiteX1826" fmla="*/ 352882 w 396017"/>
                      <a:gd name="connsiteY1826" fmla="*/ 215995 h 1142042"/>
                      <a:gd name="connsiteX1827" fmla="*/ 353241 w 396017"/>
                      <a:gd name="connsiteY1827" fmla="*/ 214783 h 1142042"/>
                      <a:gd name="connsiteX1828" fmla="*/ 353600 w 396017"/>
                      <a:gd name="connsiteY1828" fmla="*/ 213548 h 1142042"/>
                      <a:gd name="connsiteX1829" fmla="*/ 353937 w 396017"/>
                      <a:gd name="connsiteY1829" fmla="*/ 212313 h 1142042"/>
                      <a:gd name="connsiteX1830" fmla="*/ 354274 w 396017"/>
                      <a:gd name="connsiteY1830" fmla="*/ 211078 h 1142042"/>
                      <a:gd name="connsiteX1831" fmla="*/ 354611 w 396017"/>
                      <a:gd name="connsiteY1831" fmla="*/ 209843 h 1142042"/>
                      <a:gd name="connsiteX1832" fmla="*/ 354947 w 396017"/>
                      <a:gd name="connsiteY1832" fmla="*/ 208608 h 1142042"/>
                      <a:gd name="connsiteX1833" fmla="*/ 355284 w 396017"/>
                      <a:gd name="connsiteY1833" fmla="*/ 207373 h 1142042"/>
                      <a:gd name="connsiteX1834" fmla="*/ 355442 w 396017"/>
                      <a:gd name="connsiteY1834" fmla="*/ 206766 h 1142042"/>
                      <a:gd name="connsiteX1835" fmla="*/ 355554 w 396017"/>
                      <a:gd name="connsiteY1835" fmla="*/ 206362 h 1142042"/>
                      <a:gd name="connsiteX1836" fmla="*/ 355599 w 396017"/>
                      <a:gd name="connsiteY1836" fmla="*/ 206160 h 1142042"/>
                      <a:gd name="connsiteX1837" fmla="*/ 355756 w 396017"/>
                      <a:gd name="connsiteY1837" fmla="*/ 205554 h 1142042"/>
                      <a:gd name="connsiteX1838" fmla="*/ 355913 w 396017"/>
                      <a:gd name="connsiteY1838" fmla="*/ 204947 h 1142042"/>
                      <a:gd name="connsiteX1839" fmla="*/ 356182 w 396017"/>
                      <a:gd name="connsiteY1839" fmla="*/ 203892 h 1142042"/>
                      <a:gd name="connsiteX1840" fmla="*/ 356452 w 396017"/>
                      <a:gd name="connsiteY1840" fmla="*/ 202837 h 1142042"/>
                      <a:gd name="connsiteX1841" fmla="*/ 356744 w 396017"/>
                      <a:gd name="connsiteY1841" fmla="*/ 201781 h 1142042"/>
                      <a:gd name="connsiteX1842" fmla="*/ 357036 w 396017"/>
                      <a:gd name="connsiteY1842" fmla="*/ 200726 h 1142042"/>
                      <a:gd name="connsiteX1843" fmla="*/ 357328 w 396017"/>
                      <a:gd name="connsiteY1843" fmla="*/ 199670 h 1142042"/>
                      <a:gd name="connsiteX1844" fmla="*/ 357620 w 396017"/>
                      <a:gd name="connsiteY1844" fmla="*/ 198615 h 1142042"/>
                      <a:gd name="connsiteX1845" fmla="*/ 357912 w 396017"/>
                      <a:gd name="connsiteY1845" fmla="*/ 197560 h 1142042"/>
                      <a:gd name="connsiteX1846" fmla="*/ 358203 w 396017"/>
                      <a:gd name="connsiteY1846" fmla="*/ 196504 h 1142042"/>
                      <a:gd name="connsiteX1847" fmla="*/ 358495 w 396017"/>
                      <a:gd name="connsiteY1847" fmla="*/ 195449 h 1142042"/>
                      <a:gd name="connsiteX1848" fmla="*/ 358787 w 396017"/>
                      <a:gd name="connsiteY1848" fmla="*/ 194394 h 1142042"/>
                      <a:gd name="connsiteX1849" fmla="*/ 359079 w 396017"/>
                      <a:gd name="connsiteY1849" fmla="*/ 193338 h 1142042"/>
                      <a:gd name="connsiteX1850" fmla="*/ 359371 w 396017"/>
                      <a:gd name="connsiteY1850" fmla="*/ 192283 h 1142042"/>
                      <a:gd name="connsiteX1851" fmla="*/ 359663 w 396017"/>
                      <a:gd name="connsiteY1851" fmla="*/ 191227 h 1142042"/>
                      <a:gd name="connsiteX1852" fmla="*/ 359977 w 396017"/>
                      <a:gd name="connsiteY1852" fmla="*/ 190172 h 1142042"/>
                      <a:gd name="connsiteX1853" fmla="*/ 360292 w 396017"/>
                      <a:gd name="connsiteY1853" fmla="*/ 189117 h 1142042"/>
                      <a:gd name="connsiteX1854" fmla="*/ 360606 w 396017"/>
                      <a:gd name="connsiteY1854" fmla="*/ 188061 h 1142042"/>
                      <a:gd name="connsiteX1855" fmla="*/ 360921 w 396017"/>
                      <a:gd name="connsiteY1855" fmla="*/ 187006 h 1142042"/>
                      <a:gd name="connsiteX1856" fmla="*/ 361235 w 396017"/>
                      <a:gd name="connsiteY1856" fmla="*/ 185950 h 1142042"/>
                      <a:gd name="connsiteX1857" fmla="*/ 361549 w 396017"/>
                      <a:gd name="connsiteY1857" fmla="*/ 184895 h 1142042"/>
                      <a:gd name="connsiteX1858" fmla="*/ 361864 w 396017"/>
                      <a:gd name="connsiteY1858" fmla="*/ 183840 h 1142042"/>
                      <a:gd name="connsiteX1859" fmla="*/ 362178 w 396017"/>
                      <a:gd name="connsiteY1859" fmla="*/ 182784 h 1142042"/>
                      <a:gd name="connsiteX1860" fmla="*/ 362492 w 396017"/>
                      <a:gd name="connsiteY1860" fmla="*/ 181729 h 1142042"/>
                      <a:gd name="connsiteX1861" fmla="*/ 362807 w 396017"/>
                      <a:gd name="connsiteY1861" fmla="*/ 180673 h 1142042"/>
                      <a:gd name="connsiteX1862" fmla="*/ 363121 w 396017"/>
                      <a:gd name="connsiteY1862" fmla="*/ 179618 h 1142042"/>
                      <a:gd name="connsiteX1863" fmla="*/ 363750 w 396017"/>
                      <a:gd name="connsiteY1863" fmla="*/ 177530 h 1142042"/>
                      <a:gd name="connsiteX1864" fmla="*/ 364401 w 396017"/>
                      <a:gd name="connsiteY1864" fmla="*/ 175442 h 1142042"/>
                      <a:gd name="connsiteX1865" fmla="*/ 365052 w 396017"/>
                      <a:gd name="connsiteY1865" fmla="*/ 173353 h 1142042"/>
                      <a:gd name="connsiteX1866" fmla="*/ 365704 w 396017"/>
                      <a:gd name="connsiteY1866" fmla="*/ 171265 h 1142042"/>
                      <a:gd name="connsiteX1867" fmla="*/ 366355 w 396017"/>
                      <a:gd name="connsiteY1867" fmla="*/ 169176 h 1142042"/>
                      <a:gd name="connsiteX1868" fmla="*/ 367006 w 396017"/>
                      <a:gd name="connsiteY1868" fmla="*/ 167088 h 1142042"/>
                      <a:gd name="connsiteX1869" fmla="*/ 367657 w 396017"/>
                      <a:gd name="connsiteY1869" fmla="*/ 165000 h 1142042"/>
                      <a:gd name="connsiteX1870" fmla="*/ 368308 w 396017"/>
                      <a:gd name="connsiteY1870" fmla="*/ 162912 h 1142042"/>
                      <a:gd name="connsiteX1871" fmla="*/ 369611 w 396017"/>
                      <a:gd name="connsiteY1871" fmla="*/ 158735 h 1142042"/>
                      <a:gd name="connsiteX1872" fmla="*/ 370913 w 396017"/>
                      <a:gd name="connsiteY1872" fmla="*/ 154558 h 1142042"/>
                      <a:gd name="connsiteX1873" fmla="*/ 372215 w 396017"/>
                      <a:gd name="connsiteY1873" fmla="*/ 150382 h 1142042"/>
                      <a:gd name="connsiteX1874" fmla="*/ 372867 w 396017"/>
                      <a:gd name="connsiteY1874" fmla="*/ 148293 h 1142042"/>
                      <a:gd name="connsiteX1875" fmla="*/ 373518 w 396017"/>
                      <a:gd name="connsiteY1875" fmla="*/ 146205 h 1142042"/>
                      <a:gd name="connsiteX1876" fmla="*/ 374169 w 396017"/>
                      <a:gd name="connsiteY1876" fmla="*/ 144117 h 1142042"/>
                      <a:gd name="connsiteX1877" fmla="*/ 374820 w 396017"/>
                      <a:gd name="connsiteY1877" fmla="*/ 142028 h 1142042"/>
                      <a:gd name="connsiteX1878" fmla="*/ 375471 w 396017"/>
                      <a:gd name="connsiteY1878" fmla="*/ 139940 h 1142042"/>
                      <a:gd name="connsiteX1879" fmla="*/ 376100 w 396017"/>
                      <a:gd name="connsiteY1879" fmla="*/ 137852 h 1142042"/>
                      <a:gd name="connsiteX1880" fmla="*/ 376392 w 396017"/>
                      <a:gd name="connsiteY1880" fmla="*/ 136909 h 1142042"/>
                      <a:gd name="connsiteX1881" fmla="*/ 376751 w 396017"/>
                      <a:gd name="connsiteY1881" fmla="*/ 135763 h 1142042"/>
                      <a:gd name="connsiteX1882" fmla="*/ 377066 w 396017"/>
                      <a:gd name="connsiteY1882" fmla="*/ 134708 h 1142042"/>
                      <a:gd name="connsiteX1883" fmla="*/ 377380 w 396017"/>
                      <a:gd name="connsiteY1883" fmla="*/ 133653 h 1142042"/>
                      <a:gd name="connsiteX1884" fmla="*/ 377694 w 396017"/>
                      <a:gd name="connsiteY1884" fmla="*/ 132597 h 1142042"/>
                      <a:gd name="connsiteX1885" fmla="*/ 378009 w 396017"/>
                      <a:gd name="connsiteY1885" fmla="*/ 131542 h 1142042"/>
                      <a:gd name="connsiteX1886" fmla="*/ 378323 w 396017"/>
                      <a:gd name="connsiteY1886" fmla="*/ 130509 h 1142042"/>
                      <a:gd name="connsiteX1887" fmla="*/ 378638 w 396017"/>
                      <a:gd name="connsiteY1887" fmla="*/ 129453 h 1142042"/>
                      <a:gd name="connsiteX1888" fmla="*/ 378952 w 396017"/>
                      <a:gd name="connsiteY1888" fmla="*/ 128398 h 1142042"/>
                      <a:gd name="connsiteX1889" fmla="*/ 379266 w 396017"/>
                      <a:gd name="connsiteY1889" fmla="*/ 127343 h 1142042"/>
                      <a:gd name="connsiteX1890" fmla="*/ 379581 w 396017"/>
                      <a:gd name="connsiteY1890" fmla="*/ 126287 h 1142042"/>
                      <a:gd name="connsiteX1891" fmla="*/ 379895 w 396017"/>
                      <a:gd name="connsiteY1891" fmla="*/ 125232 h 1142042"/>
                      <a:gd name="connsiteX1892" fmla="*/ 380187 w 396017"/>
                      <a:gd name="connsiteY1892" fmla="*/ 124177 h 1142042"/>
                      <a:gd name="connsiteX1893" fmla="*/ 380479 w 396017"/>
                      <a:gd name="connsiteY1893" fmla="*/ 123121 h 1142042"/>
                      <a:gd name="connsiteX1894" fmla="*/ 380771 w 396017"/>
                      <a:gd name="connsiteY1894" fmla="*/ 122066 h 1142042"/>
                      <a:gd name="connsiteX1895" fmla="*/ 381063 w 396017"/>
                      <a:gd name="connsiteY1895" fmla="*/ 121010 h 1142042"/>
                      <a:gd name="connsiteX1896" fmla="*/ 381355 w 396017"/>
                      <a:gd name="connsiteY1896" fmla="*/ 119955 h 1142042"/>
                      <a:gd name="connsiteX1897" fmla="*/ 381647 w 396017"/>
                      <a:gd name="connsiteY1897" fmla="*/ 118900 h 1142042"/>
                      <a:gd name="connsiteX1898" fmla="*/ 381939 w 396017"/>
                      <a:gd name="connsiteY1898" fmla="*/ 117844 h 1142042"/>
                      <a:gd name="connsiteX1899" fmla="*/ 382230 w 396017"/>
                      <a:gd name="connsiteY1899" fmla="*/ 116789 h 1142042"/>
                      <a:gd name="connsiteX1900" fmla="*/ 382522 w 396017"/>
                      <a:gd name="connsiteY1900" fmla="*/ 115733 h 1142042"/>
                      <a:gd name="connsiteX1901" fmla="*/ 382814 w 396017"/>
                      <a:gd name="connsiteY1901" fmla="*/ 114678 h 1142042"/>
                      <a:gd name="connsiteX1902" fmla="*/ 383106 w 396017"/>
                      <a:gd name="connsiteY1902" fmla="*/ 113623 h 1142042"/>
                      <a:gd name="connsiteX1903" fmla="*/ 383398 w 396017"/>
                      <a:gd name="connsiteY1903" fmla="*/ 112567 h 1142042"/>
                      <a:gd name="connsiteX1904" fmla="*/ 383690 w 396017"/>
                      <a:gd name="connsiteY1904" fmla="*/ 111512 h 1142042"/>
                      <a:gd name="connsiteX1905" fmla="*/ 383960 w 396017"/>
                      <a:gd name="connsiteY1905" fmla="*/ 110457 h 1142042"/>
                      <a:gd name="connsiteX1906" fmla="*/ 384229 w 396017"/>
                      <a:gd name="connsiteY1906" fmla="*/ 109401 h 1142042"/>
                      <a:gd name="connsiteX1907" fmla="*/ 384498 w 396017"/>
                      <a:gd name="connsiteY1907" fmla="*/ 108346 h 1142042"/>
                      <a:gd name="connsiteX1908" fmla="*/ 384768 w 396017"/>
                      <a:gd name="connsiteY1908" fmla="*/ 107290 h 1142042"/>
                      <a:gd name="connsiteX1909" fmla="*/ 385037 w 396017"/>
                      <a:gd name="connsiteY1909" fmla="*/ 106235 h 1142042"/>
                      <a:gd name="connsiteX1910" fmla="*/ 385307 w 396017"/>
                      <a:gd name="connsiteY1910" fmla="*/ 105179 h 1142042"/>
                      <a:gd name="connsiteX1911" fmla="*/ 385576 w 396017"/>
                      <a:gd name="connsiteY1911" fmla="*/ 104124 h 1142042"/>
                      <a:gd name="connsiteX1912" fmla="*/ 385846 w 396017"/>
                      <a:gd name="connsiteY1912" fmla="*/ 103069 h 1142042"/>
                      <a:gd name="connsiteX1913" fmla="*/ 386115 w 396017"/>
                      <a:gd name="connsiteY1913" fmla="*/ 102013 h 1142042"/>
                      <a:gd name="connsiteX1914" fmla="*/ 386362 w 396017"/>
                      <a:gd name="connsiteY1914" fmla="*/ 100958 h 1142042"/>
                      <a:gd name="connsiteX1915" fmla="*/ 386609 w 396017"/>
                      <a:gd name="connsiteY1915" fmla="*/ 99903 h 1142042"/>
                      <a:gd name="connsiteX1916" fmla="*/ 386856 w 396017"/>
                      <a:gd name="connsiteY1916" fmla="*/ 98847 h 1142042"/>
                      <a:gd name="connsiteX1917" fmla="*/ 387103 w 396017"/>
                      <a:gd name="connsiteY1917" fmla="*/ 97792 h 1142042"/>
                      <a:gd name="connsiteX1918" fmla="*/ 387350 w 396017"/>
                      <a:gd name="connsiteY1918" fmla="*/ 96737 h 1142042"/>
                      <a:gd name="connsiteX1919" fmla="*/ 387597 w 396017"/>
                      <a:gd name="connsiteY1919" fmla="*/ 95681 h 1142042"/>
                      <a:gd name="connsiteX1920" fmla="*/ 387844 w 396017"/>
                      <a:gd name="connsiteY1920" fmla="*/ 94626 h 1142042"/>
                      <a:gd name="connsiteX1921" fmla="*/ 388091 w 396017"/>
                      <a:gd name="connsiteY1921" fmla="*/ 93570 h 1142042"/>
                      <a:gd name="connsiteX1922" fmla="*/ 388338 w 396017"/>
                      <a:gd name="connsiteY1922" fmla="*/ 92515 h 1142042"/>
                      <a:gd name="connsiteX1923" fmla="*/ 388563 w 396017"/>
                      <a:gd name="connsiteY1923" fmla="*/ 91437 h 1142042"/>
                      <a:gd name="connsiteX1924" fmla="*/ 388787 w 396017"/>
                      <a:gd name="connsiteY1924" fmla="*/ 90359 h 1142042"/>
                      <a:gd name="connsiteX1925" fmla="*/ 389012 w 396017"/>
                      <a:gd name="connsiteY1925" fmla="*/ 89281 h 1142042"/>
                      <a:gd name="connsiteX1926" fmla="*/ 389236 w 396017"/>
                      <a:gd name="connsiteY1926" fmla="*/ 88203 h 1142042"/>
                      <a:gd name="connsiteX1927" fmla="*/ 389461 w 396017"/>
                      <a:gd name="connsiteY1927" fmla="*/ 87126 h 1142042"/>
                      <a:gd name="connsiteX1928" fmla="*/ 389686 w 396017"/>
                      <a:gd name="connsiteY1928" fmla="*/ 86048 h 1142042"/>
                      <a:gd name="connsiteX1929" fmla="*/ 389888 w 396017"/>
                      <a:gd name="connsiteY1929" fmla="*/ 84970 h 1142042"/>
                      <a:gd name="connsiteX1930" fmla="*/ 390090 w 396017"/>
                      <a:gd name="connsiteY1930" fmla="*/ 83892 h 1142042"/>
                      <a:gd name="connsiteX1931" fmla="*/ 390292 w 396017"/>
                      <a:gd name="connsiteY1931" fmla="*/ 82814 h 1142042"/>
                      <a:gd name="connsiteX1932" fmla="*/ 390494 w 396017"/>
                      <a:gd name="connsiteY1932" fmla="*/ 81736 h 1142042"/>
                      <a:gd name="connsiteX1933" fmla="*/ 390696 w 396017"/>
                      <a:gd name="connsiteY1933" fmla="*/ 80659 h 1142042"/>
                      <a:gd name="connsiteX1934" fmla="*/ 390898 w 396017"/>
                      <a:gd name="connsiteY1934" fmla="*/ 79581 h 1142042"/>
                      <a:gd name="connsiteX1935" fmla="*/ 391100 w 396017"/>
                      <a:gd name="connsiteY1935" fmla="*/ 78503 h 1142042"/>
                      <a:gd name="connsiteX1936" fmla="*/ 391280 w 396017"/>
                      <a:gd name="connsiteY1936" fmla="*/ 77425 h 1142042"/>
                      <a:gd name="connsiteX1937" fmla="*/ 391459 w 396017"/>
                      <a:gd name="connsiteY1937" fmla="*/ 76347 h 1142042"/>
                      <a:gd name="connsiteX1938" fmla="*/ 391639 w 396017"/>
                      <a:gd name="connsiteY1938" fmla="*/ 75269 h 1142042"/>
                      <a:gd name="connsiteX1939" fmla="*/ 391819 w 396017"/>
                      <a:gd name="connsiteY1939" fmla="*/ 74192 h 1142042"/>
                      <a:gd name="connsiteX1940" fmla="*/ 391998 w 396017"/>
                      <a:gd name="connsiteY1940" fmla="*/ 73114 h 1142042"/>
                      <a:gd name="connsiteX1941" fmla="*/ 392111 w 396017"/>
                      <a:gd name="connsiteY1941" fmla="*/ 72440 h 1142042"/>
                      <a:gd name="connsiteX1942" fmla="*/ 392178 w 396017"/>
                      <a:gd name="connsiteY1942" fmla="*/ 72036 h 1142042"/>
                      <a:gd name="connsiteX1943" fmla="*/ 392358 w 396017"/>
                      <a:gd name="connsiteY1943" fmla="*/ 70958 h 1142042"/>
                      <a:gd name="connsiteX1944" fmla="*/ 392515 w 396017"/>
                      <a:gd name="connsiteY1944" fmla="*/ 69880 h 1142042"/>
                      <a:gd name="connsiteX1945" fmla="*/ 392627 w 396017"/>
                      <a:gd name="connsiteY1945" fmla="*/ 69162 h 1142042"/>
                      <a:gd name="connsiteX1946" fmla="*/ 392739 w 396017"/>
                      <a:gd name="connsiteY1946" fmla="*/ 68443 h 1142042"/>
                      <a:gd name="connsiteX1947" fmla="*/ 392829 w 396017"/>
                      <a:gd name="connsiteY1947" fmla="*/ 67724 h 1142042"/>
                      <a:gd name="connsiteX1948" fmla="*/ 392919 w 396017"/>
                      <a:gd name="connsiteY1948" fmla="*/ 67006 h 1142042"/>
                      <a:gd name="connsiteX1949" fmla="*/ 393009 w 396017"/>
                      <a:gd name="connsiteY1949" fmla="*/ 66287 h 1142042"/>
                      <a:gd name="connsiteX1950" fmla="*/ 393099 w 396017"/>
                      <a:gd name="connsiteY1950" fmla="*/ 65569 h 1142042"/>
                      <a:gd name="connsiteX1951" fmla="*/ 393189 w 396017"/>
                      <a:gd name="connsiteY1951" fmla="*/ 64850 h 1142042"/>
                      <a:gd name="connsiteX1952" fmla="*/ 393278 w 396017"/>
                      <a:gd name="connsiteY1952" fmla="*/ 64132 h 1142042"/>
                      <a:gd name="connsiteX1953" fmla="*/ 393346 w 396017"/>
                      <a:gd name="connsiteY1953" fmla="*/ 63413 h 1142042"/>
                      <a:gd name="connsiteX1954" fmla="*/ 393413 w 396017"/>
                      <a:gd name="connsiteY1954" fmla="*/ 62695 h 1142042"/>
                      <a:gd name="connsiteX1955" fmla="*/ 393480 w 396017"/>
                      <a:gd name="connsiteY1955" fmla="*/ 61976 h 1142042"/>
                      <a:gd name="connsiteX1956" fmla="*/ 393548 w 396017"/>
                      <a:gd name="connsiteY1956" fmla="*/ 61257 h 1142042"/>
                      <a:gd name="connsiteX1957" fmla="*/ 393615 w 396017"/>
                      <a:gd name="connsiteY1957" fmla="*/ 60539 h 1142042"/>
                      <a:gd name="connsiteX1958" fmla="*/ 393682 w 396017"/>
                      <a:gd name="connsiteY1958" fmla="*/ 59820 h 1142042"/>
                      <a:gd name="connsiteX1959" fmla="*/ 393750 w 396017"/>
                      <a:gd name="connsiteY1959" fmla="*/ 59102 h 1142042"/>
                      <a:gd name="connsiteX1960" fmla="*/ 393795 w 396017"/>
                      <a:gd name="connsiteY1960" fmla="*/ 58383 h 1142042"/>
                      <a:gd name="connsiteX1961" fmla="*/ 393840 w 396017"/>
                      <a:gd name="connsiteY1961" fmla="*/ 57665 h 1142042"/>
                      <a:gd name="connsiteX1962" fmla="*/ 393885 w 396017"/>
                      <a:gd name="connsiteY1962" fmla="*/ 56924 h 1142042"/>
                      <a:gd name="connsiteX1963" fmla="*/ 393929 w 396017"/>
                      <a:gd name="connsiteY1963" fmla="*/ 56183 h 1142042"/>
                      <a:gd name="connsiteX1964" fmla="*/ 393974 w 396017"/>
                      <a:gd name="connsiteY1964" fmla="*/ 55442 h 1142042"/>
                      <a:gd name="connsiteX1965" fmla="*/ 394019 w 396017"/>
                      <a:gd name="connsiteY1965" fmla="*/ 54701 h 1142042"/>
                      <a:gd name="connsiteX1966" fmla="*/ 394064 w 396017"/>
                      <a:gd name="connsiteY1966" fmla="*/ 53959 h 1142042"/>
                      <a:gd name="connsiteX1967" fmla="*/ 394109 w 396017"/>
                      <a:gd name="connsiteY1967" fmla="*/ 53219 h 1142042"/>
                      <a:gd name="connsiteX1968" fmla="*/ 394154 w 396017"/>
                      <a:gd name="connsiteY1968" fmla="*/ 52477 h 1142042"/>
                      <a:gd name="connsiteX1969" fmla="*/ 394154 w 396017"/>
                      <a:gd name="connsiteY1969" fmla="*/ 51736 h 1142042"/>
                      <a:gd name="connsiteX1970" fmla="*/ 394221 w 396017"/>
                      <a:gd name="connsiteY1970" fmla="*/ 50995 h 1142042"/>
                      <a:gd name="connsiteX1971" fmla="*/ 394221 w 396017"/>
                      <a:gd name="connsiteY1971" fmla="*/ 50254 h 1142042"/>
                      <a:gd name="connsiteX1972" fmla="*/ 394266 w 396017"/>
                      <a:gd name="connsiteY1972" fmla="*/ 49513 h 1142042"/>
                      <a:gd name="connsiteX1973" fmla="*/ 394266 w 396017"/>
                      <a:gd name="connsiteY1973" fmla="*/ 48772 h 1142042"/>
                      <a:gd name="connsiteX1974" fmla="*/ 394311 w 396017"/>
                      <a:gd name="connsiteY1974" fmla="*/ 48031 h 1142042"/>
                      <a:gd name="connsiteX1975" fmla="*/ 394311 w 396017"/>
                      <a:gd name="connsiteY1975" fmla="*/ 47290 h 1142042"/>
                      <a:gd name="connsiteX1976" fmla="*/ 394356 w 396017"/>
                      <a:gd name="connsiteY1976" fmla="*/ 46549 h 1142042"/>
                      <a:gd name="connsiteX1977" fmla="*/ 394356 w 396017"/>
                      <a:gd name="connsiteY1977" fmla="*/ 45808 h 1142042"/>
                      <a:gd name="connsiteX1978" fmla="*/ 394379 w 396017"/>
                      <a:gd name="connsiteY1978" fmla="*/ 45067 h 1142042"/>
                      <a:gd name="connsiteX1979" fmla="*/ 394379 w 396017"/>
                      <a:gd name="connsiteY1979" fmla="*/ 44326 h 1142042"/>
                      <a:gd name="connsiteX1980" fmla="*/ 394401 w 396017"/>
                      <a:gd name="connsiteY1980" fmla="*/ 43585 h 1142042"/>
                      <a:gd name="connsiteX1981" fmla="*/ 394401 w 396017"/>
                      <a:gd name="connsiteY1981" fmla="*/ 42844 h 1142042"/>
                      <a:gd name="connsiteX1982" fmla="*/ 394401 w 396017"/>
                      <a:gd name="connsiteY1982" fmla="*/ 42103 h 1142042"/>
                      <a:gd name="connsiteX1983" fmla="*/ 394401 w 396017"/>
                      <a:gd name="connsiteY1983" fmla="*/ 40621 h 1142042"/>
                      <a:gd name="connsiteX1984" fmla="*/ 394424 w 396017"/>
                      <a:gd name="connsiteY1984" fmla="*/ 39139 h 1142042"/>
                      <a:gd name="connsiteX1985" fmla="*/ 394424 w 396017"/>
                      <a:gd name="connsiteY1985" fmla="*/ 37657 h 1142042"/>
                      <a:gd name="connsiteX1986" fmla="*/ 394424 w 396017"/>
                      <a:gd name="connsiteY1986" fmla="*/ 36175 h 1142042"/>
                      <a:gd name="connsiteX1987" fmla="*/ 394424 w 396017"/>
                      <a:gd name="connsiteY1987" fmla="*/ 34693 h 1142042"/>
                      <a:gd name="connsiteX1988" fmla="*/ 394424 w 396017"/>
                      <a:gd name="connsiteY1988" fmla="*/ 33211 h 1142042"/>
                      <a:gd name="connsiteX1989" fmla="*/ 394424 w 396017"/>
                      <a:gd name="connsiteY1989" fmla="*/ 31751 h 1142042"/>
                      <a:gd name="connsiteX1990" fmla="*/ 394424 w 396017"/>
                      <a:gd name="connsiteY1990" fmla="*/ 28810 h 1142042"/>
                      <a:gd name="connsiteX1991" fmla="*/ 394424 w 396017"/>
                      <a:gd name="connsiteY1991" fmla="*/ 27350 h 1142042"/>
                      <a:gd name="connsiteX1992" fmla="*/ 394424 w 396017"/>
                      <a:gd name="connsiteY1992" fmla="*/ 26070 h 1142042"/>
                      <a:gd name="connsiteX1993" fmla="*/ 394424 w 396017"/>
                      <a:gd name="connsiteY1993" fmla="*/ 25891 h 1142042"/>
                      <a:gd name="connsiteX1994" fmla="*/ 394424 w 396017"/>
                      <a:gd name="connsiteY1994" fmla="*/ 24431 h 1142042"/>
                      <a:gd name="connsiteX1995" fmla="*/ 394424 w 396017"/>
                      <a:gd name="connsiteY1995" fmla="*/ 22971 h 1142042"/>
                      <a:gd name="connsiteX1996" fmla="*/ 394446 w 396017"/>
                      <a:gd name="connsiteY1996" fmla="*/ 22567 h 1142042"/>
                      <a:gd name="connsiteX1997" fmla="*/ 394446 w 396017"/>
                      <a:gd name="connsiteY1997" fmla="*/ 22073 h 1142042"/>
                      <a:gd name="connsiteX1998" fmla="*/ 394468 w 396017"/>
                      <a:gd name="connsiteY1998" fmla="*/ 21512 h 1142042"/>
                      <a:gd name="connsiteX1999" fmla="*/ 394468 w 396017"/>
                      <a:gd name="connsiteY1999" fmla="*/ 20861 h 1142042"/>
                      <a:gd name="connsiteX2000" fmla="*/ 394536 w 396017"/>
                      <a:gd name="connsiteY2000" fmla="*/ 19379 h 1142042"/>
                      <a:gd name="connsiteX2001" fmla="*/ 394581 w 396017"/>
                      <a:gd name="connsiteY2001" fmla="*/ 17695 h 1142042"/>
                      <a:gd name="connsiteX2002" fmla="*/ 394626 w 396017"/>
                      <a:gd name="connsiteY2002" fmla="*/ 15853 h 1142042"/>
                      <a:gd name="connsiteX2003" fmla="*/ 394671 w 396017"/>
                      <a:gd name="connsiteY2003" fmla="*/ 13900 h 1142042"/>
                      <a:gd name="connsiteX2004" fmla="*/ 394715 w 396017"/>
                      <a:gd name="connsiteY2004" fmla="*/ 11901 h 1142042"/>
                      <a:gd name="connsiteX2005" fmla="*/ 394760 w 396017"/>
                      <a:gd name="connsiteY2005" fmla="*/ 9903 h 1142042"/>
                      <a:gd name="connsiteX2006" fmla="*/ 394760 w 396017"/>
                      <a:gd name="connsiteY2006" fmla="*/ 9656 h 1142042"/>
                      <a:gd name="connsiteX2007" fmla="*/ 394805 w 396017"/>
                      <a:gd name="connsiteY2007" fmla="*/ 8915 h 1142042"/>
                      <a:gd name="connsiteX2008" fmla="*/ 394873 w 396017"/>
                      <a:gd name="connsiteY2008" fmla="*/ 7949 h 1142042"/>
                      <a:gd name="connsiteX2009" fmla="*/ 394917 w 396017"/>
                      <a:gd name="connsiteY2009" fmla="*/ 7028 h 1142042"/>
                      <a:gd name="connsiteX2010" fmla="*/ 394962 w 396017"/>
                      <a:gd name="connsiteY2010" fmla="*/ 6130 h 1142042"/>
                      <a:gd name="connsiteX2011" fmla="*/ 395007 w 396017"/>
                      <a:gd name="connsiteY2011" fmla="*/ 5277 h 1142042"/>
                      <a:gd name="connsiteX2012" fmla="*/ 395007 w 396017"/>
                      <a:gd name="connsiteY2012" fmla="*/ 4469 h 1142042"/>
                      <a:gd name="connsiteX2013" fmla="*/ 395075 w 396017"/>
                      <a:gd name="connsiteY2013" fmla="*/ 3727 h 1142042"/>
                      <a:gd name="connsiteX2014" fmla="*/ 395075 w 396017"/>
                      <a:gd name="connsiteY2014" fmla="*/ 3054 h 1142042"/>
                      <a:gd name="connsiteX2015" fmla="*/ 395097 w 396017"/>
                      <a:gd name="connsiteY2015" fmla="*/ 2740 h 1142042"/>
                      <a:gd name="connsiteX2016" fmla="*/ 395097 w 396017"/>
                      <a:gd name="connsiteY2016" fmla="*/ 2448 h 1142042"/>
                      <a:gd name="connsiteX2017" fmla="*/ 395097 w 396017"/>
                      <a:gd name="connsiteY2017" fmla="*/ 2178 h 1142042"/>
                      <a:gd name="connsiteX2018" fmla="*/ 395097 w 396017"/>
                      <a:gd name="connsiteY2018" fmla="*/ 1931 h 1142042"/>
                      <a:gd name="connsiteX2019" fmla="*/ 395097 w 396017"/>
                      <a:gd name="connsiteY2019" fmla="*/ 1707 h 1142042"/>
                      <a:gd name="connsiteX2020" fmla="*/ 395097 w 396017"/>
                      <a:gd name="connsiteY2020" fmla="*/ 1504 h 1142042"/>
                      <a:gd name="connsiteX2021" fmla="*/ 395097 w 396017"/>
                      <a:gd name="connsiteY2021" fmla="*/ 1325 h 1142042"/>
                      <a:gd name="connsiteX2022" fmla="*/ 395097 w 396017"/>
                      <a:gd name="connsiteY2022" fmla="*/ 1168 h 1142042"/>
                      <a:gd name="connsiteX2023" fmla="*/ 395097 w 396017"/>
                      <a:gd name="connsiteY2023" fmla="*/ 1033 h 1142042"/>
                      <a:gd name="connsiteX2024" fmla="*/ 395097 w 396017"/>
                      <a:gd name="connsiteY2024" fmla="*/ 943 h 1142042"/>
                      <a:gd name="connsiteX2025" fmla="*/ 395097 w 396017"/>
                      <a:gd name="connsiteY2025" fmla="*/ 943 h 1142042"/>
                      <a:gd name="connsiteX2026" fmla="*/ 395097 w 396017"/>
                      <a:gd name="connsiteY2026" fmla="*/ 943 h 1142042"/>
                      <a:gd name="connsiteX2027" fmla="*/ 395075 w 396017"/>
                      <a:gd name="connsiteY2027" fmla="*/ 943 h 1142042"/>
                      <a:gd name="connsiteX2028" fmla="*/ 395052 w 396017"/>
                      <a:gd name="connsiteY2028" fmla="*/ 943 h 1142042"/>
                      <a:gd name="connsiteX2029" fmla="*/ 395052 w 396017"/>
                      <a:gd name="connsiteY2029" fmla="*/ 921 h 1142042"/>
                      <a:gd name="connsiteX2030" fmla="*/ 395052 w 396017"/>
                      <a:gd name="connsiteY2030" fmla="*/ 921 h 1142042"/>
                      <a:gd name="connsiteX2031" fmla="*/ 395052 w 396017"/>
                      <a:gd name="connsiteY2031" fmla="*/ 853 h 1142042"/>
                      <a:gd name="connsiteX2032" fmla="*/ 395052 w 396017"/>
                      <a:gd name="connsiteY2032" fmla="*/ 853 h 1142042"/>
                      <a:gd name="connsiteX2033" fmla="*/ 395052 w 396017"/>
                      <a:gd name="connsiteY2033" fmla="*/ 831 h 1142042"/>
                      <a:gd name="connsiteX2034" fmla="*/ 395052 w 396017"/>
                      <a:gd name="connsiteY2034" fmla="*/ 831 h 1142042"/>
                      <a:gd name="connsiteX2035" fmla="*/ 395052 w 396017"/>
                      <a:gd name="connsiteY2035" fmla="*/ 763 h 1142042"/>
                      <a:gd name="connsiteX2036" fmla="*/ 395052 w 396017"/>
                      <a:gd name="connsiteY2036" fmla="*/ 763 h 1142042"/>
                      <a:gd name="connsiteX2037" fmla="*/ 395052 w 396017"/>
                      <a:gd name="connsiteY2037" fmla="*/ 696 h 1142042"/>
                      <a:gd name="connsiteX2038" fmla="*/ 395052 w 396017"/>
                      <a:gd name="connsiteY2038" fmla="*/ 651 h 1142042"/>
                      <a:gd name="connsiteX2039" fmla="*/ 395097 w 396017"/>
                      <a:gd name="connsiteY2039" fmla="*/ 606 h 1142042"/>
                      <a:gd name="connsiteX2040" fmla="*/ 395097 w 396017"/>
                      <a:gd name="connsiteY2040" fmla="*/ 606 h 1142042"/>
                      <a:gd name="connsiteX2041" fmla="*/ 395120 w 396017"/>
                      <a:gd name="connsiteY2041" fmla="*/ 539 h 1142042"/>
                      <a:gd name="connsiteX2042" fmla="*/ 395142 w 396017"/>
                      <a:gd name="connsiteY2042" fmla="*/ 539 h 1142042"/>
                      <a:gd name="connsiteX2043" fmla="*/ 395165 w 396017"/>
                      <a:gd name="connsiteY2043" fmla="*/ 516 h 1142042"/>
                      <a:gd name="connsiteX2044" fmla="*/ 395187 w 396017"/>
                      <a:gd name="connsiteY2044" fmla="*/ 516 h 1142042"/>
                      <a:gd name="connsiteX2045" fmla="*/ 395187 w 396017"/>
                      <a:gd name="connsiteY2045" fmla="*/ 516 h 1142042"/>
                      <a:gd name="connsiteX2046" fmla="*/ 395209 w 396017"/>
                      <a:gd name="connsiteY2046" fmla="*/ 516 h 1142042"/>
                      <a:gd name="connsiteX2047" fmla="*/ 395232 w 396017"/>
                      <a:gd name="connsiteY2047" fmla="*/ 516 h 1142042"/>
                      <a:gd name="connsiteX2048" fmla="*/ 395299 w 396017"/>
                      <a:gd name="connsiteY2048" fmla="*/ 516 h 1142042"/>
                      <a:gd name="connsiteX2049" fmla="*/ 395322 w 396017"/>
                      <a:gd name="connsiteY2049" fmla="*/ 516 h 1142042"/>
                      <a:gd name="connsiteX2050" fmla="*/ 395322 w 396017"/>
                      <a:gd name="connsiteY2050" fmla="*/ 516 h 1142042"/>
                      <a:gd name="connsiteX2051" fmla="*/ 395344 w 396017"/>
                      <a:gd name="connsiteY2051" fmla="*/ 516 h 1142042"/>
                      <a:gd name="connsiteX2052" fmla="*/ 395344 w 396017"/>
                      <a:gd name="connsiteY2052" fmla="*/ 516 h 1142042"/>
                      <a:gd name="connsiteX2053" fmla="*/ 427 w 396017"/>
                      <a:gd name="connsiteY2053" fmla="*/ 1140044 h 1142042"/>
                      <a:gd name="connsiteX2054" fmla="*/ 427 w 396017"/>
                      <a:gd name="connsiteY2054" fmla="*/ 1139999 h 1142042"/>
                      <a:gd name="connsiteX2055" fmla="*/ 427 w 396017"/>
                      <a:gd name="connsiteY2055" fmla="*/ 1139999 h 1142042"/>
                      <a:gd name="connsiteX2056" fmla="*/ 427 w 396017"/>
                      <a:gd name="connsiteY2056" fmla="*/ 1139999 h 1142042"/>
                      <a:gd name="connsiteX2057" fmla="*/ 382 w 396017"/>
                      <a:gd name="connsiteY2057" fmla="*/ 1140044 h 1142042"/>
                      <a:gd name="connsiteX2058" fmla="*/ 382 w 396017"/>
                      <a:gd name="connsiteY2058" fmla="*/ 1140044 h 1142042"/>
                      <a:gd name="connsiteX2059" fmla="*/ 337 w 396017"/>
                      <a:gd name="connsiteY2059" fmla="*/ 1140089 h 1142042"/>
                      <a:gd name="connsiteX2060" fmla="*/ 337 w 396017"/>
                      <a:gd name="connsiteY2060" fmla="*/ 1140044 h 1142042"/>
                      <a:gd name="connsiteX2061" fmla="*/ 337 w 396017"/>
                      <a:gd name="connsiteY2061" fmla="*/ 1140089 h 1142042"/>
                      <a:gd name="connsiteX2062" fmla="*/ 382 w 396017"/>
                      <a:gd name="connsiteY2062" fmla="*/ 1140044 h 1142042"/>
                      <a:gd name="connsiteX2063" fmla="*/ 427 w 396017"/>
                      <a:gd name="connsiteY2063" fmla="*/ 1139999 h 1142042"/>
                      <a:gd name="connsiteX2064" fmla="*/ 427 w 396017"/>
                      <a:gd name="connsiteY2064" fmla="*/ 1139999 h 11420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  <a:cxn ang="0">
                        <a:pos x="connsiteX1084" y="connsiteY1084"/>
                      </a:cxn>
                      <a:cxn ang="0">
                        <a:pos x="connsiteX1085" y="connsiteY1085"/>
                      </a:cxn>
                      <a:cxn ang="0">
                        <a:pos x="connsiteX1086" y="connsiteY1086"/>
                      </a:cxn>
                      <a:cxn ang="0">
                        <a:pos x="connsiteX1087" y="connsiteY1087"/>
                      </a:cxn>
                      <a:cxn ang="0">
                        <a:pos x="connsiteX1088" y="connsiteY1088"/>
                      </a:cxn>
                      <a:cxn ang="0">
                        <a:pos x="connsiteX1089" y="connsiteY1089"/>
                      </a:cxn>
                      <a:cxn ang="0">
                        <a:pos x="connsiteX1090" y="connsiteY1090"/>
                      </a:cxn>
                      <a:cxn ang="0">
                        <a:pos x="connsiteX1091" y="connsiteY1091"/>
                      </a:cxn>
                      <a:cxn ang="0">
                        <a:pos x="connsiteX1092" y="connsiteY1092"/>
                      </a:cxn>
                      <a:cxn ang="0">
                        <a:pos x="connsiteX1093" y="connsiteY1093"/>
                      </a:cxn>
                      <a:cxn ang="0">
                        <a:pos x="connsiteX1094" y="connsiteY1094"/>
                      </a:cxn>
                      <a:cxn ang="0">
                        <a:pos x="connsiteX1095" y="connsiteY1095"/>
                      </a:cxn>
                      <a:cxn ang="0">
                        <a:pos x="connsiteX1096" y="connsiteY1096"/>
                      </a:cxn>
                      <a:cxn ang="0">
                        <a:pos x="connsiteX1097" y="connsiteY1097"/>
                      </a:cxn>
                      <a:cxn ang="0">
                        <a:pos x="connsiteX1098" y="connsiteY1098"/>
                      </a:cxn>
                      <a:cxn ang="0">
                        <a:pos x="connsiteX1099" y="connsiteY1099"/>
                      </a:cxn>
                      <a:cxn ang="0">
                        <a:pos x="connsiteX1100" y="connsiteY1100"/>
                      </a:cxn>
                      <a:cxn ang="0">
                        <a:pos x="connsiteX1101" y="connsiteY1101"/>
                      </a:cxn>
                      <a:cxn ang="0">
                        <a:pos x="connsiteX1102" y="connsiteY1102"/>
                      </a:cxn>
                      <a:cxn ang="0">
                        <a:pos x="connsiteX1103" y="connsiteY1103"/>
                      </a:cxn>
                      <a:cxn ang="0">
                        <a:pos x="connsiteX1104" y="connsiteY1104"/>
                      </a:cxn>
                      <a:cxn ang="0">
                        <a:pos x="connsiteX1105" y="connsiteY1105"/>
                      </a:cxn>
                      <a:cxn ang="0">
                        <a:pos x="connsiteX1106" y="connsiteY1106"/>
                      </a:cxn>
                      <a:cxn ang="0">
                        <a:pos x="connsiteX1107" y="connsiteY1107"/>
                      </a:cxn>
                      <a:cxn ang="0">
                        <a:pos x="connsiteX1108" y="connsiteY1108"/>
                      </a:cxn>
                      <a:cxn ang="0">
                        <a:pos x="connsiteX1109" y="connsiteY1109"/>
                      </a:cxn>
                      <a:cxn ang="0">
                        <a:pos x="connsiteX1110" y="connsiteY1110"/>
                      </a:cxn>
                      <a:cxn ang="0">
                        <a:pos x="connsiteX1111" y="connsiteY1111"/>
                      </a:cxn>
                      <a:cxn ang="0">
                        <a:pos x="connsiteX1112" y="connsiteY1112"/>
                      </a:cxn>
                      <a:cxn ang="0">
                        <a:pos x="connsiteX1113" y="connsiteY1113"/>
                      </a:cxn>
                      <a:cxn ang="0">
                        <a:pos x="connsiteX1114" y="connsiteY1114"/>
                      </a:cxn>
                      <a:cxn ang="0">
                        <a:pos x="connsiteX1115" y="connsiteY1115"/>
                      </a:cxn>
                      <a:cxn ang="0">
                        <a:pos x="connsiteX1116" y="connsiteY1116"/>
                      </a:cxn>
                      <a:cxn ang="0">
                        <a:pos x="connsiteX1117" y="connsiteY1117"/>
                      </a:cxn>
                      <a:cxn ang="0">
                        <a:pos x="connsiteX1118" y="connsiteY1118"/>
                      </a:cxn>
                      <a:cxn ang="0">
                        <a:pos x="connsiteX1119" y="connsiteY1119"/>
                      </a:cxn>
                      <a:cxn ang="0">
                        <a:pos x="connsiteX1120" y="connsiteY1120"/>
                      </a:cxn>
                      <a:cxn ang="0">
                        <a:pos x="connsiteX1121" y="connsiteY1121"/>
                      </a:cxn>
                      <a:cxn ang="0">
                        <a:pos x="connsiteX1122" y="connsiteY1122"/>
                      </a:cxn>
                      <a:cxn ang="0">
                        <a:pos x="connsiteX1123" y="connsiteY1123"/>
                      </a:cxn>
                      <a:cxn ang="0">
                        <a:pos x="connsiteX1124" y="connsiteY1124"/>
                      </a:cxn>
                      <a:cxn ang="0">
                        <a:pos x="connsiteX1125" y="connsiteY1125"/>
                      </a:cxn>
                      <a:cxn ang="0">
                        <a:pos x="connsiteX1126" y="connsiteY1126"/>
                      </a:cxn>
                      <a:cxn ang="0">
                        <a:pos x="connsiteX1127" y="connsiteY1127"/>
                      </a:cxn>
                      <a:cxn ang="0">
                        <a:pos x="connsiteX1128" y="connsiteY1128"/>
                      </a:cxn>
                      <a:cxn ang="0">
                        <a:pos x="connsiteX1129" y="connsiteY1129"/>
                      </a:cxn>
                      <a:cxn ang="0">
                        <a:pos x="connsiteX1130" y="connsiteY1130"/>
                      </a:cxn>
                      <a:cxn ang="0">
                        <a:pos x="connsiteX1131" y="connsiteY1131"/>
                      </a:cxn>
                      <a:cxn ang="0">
                        <a:pos x="connsiteX1132" y="connsiteY1132"/>
                      </a:cxn>
                      <a:cxn ang="0">
                        <a:pos x="connsiteX1133" y="connsiteY1133"/>
                      </a:cxn>
                      <a:cxn ang="0">
                        <a:pos x="connsiteX1134" y="connsiteY1134"/>
                      </a:cxn>
                      <a:cxn ang="0">
                        <a:pos x="connsiteX1135" y="connsiteY1135"/>
                      </a:cxn>
                      <a:cxn ang="0">
                        <a:pos x="connsiteX1136" y="connsiteY1136"/>
                      </a:cxn>
                      <a:cxn ang="0">
                        <a:pos x="connsiteX1137" y="connsiteY1137"/>
                      </a:cxn>
                      <a:cxn ang="0">
                        <a:pos x="connsiteX1138" y="connsiteY1138"/>
                      </a:cxn>
                      <a:cxn ang="0">
                        <a:pos x="connsiteX1139" y="connsiteY1139"/>
                      </a:cxn>
                      <a:cxn ang="0">
                        <a:pos x="connsiteX1140" y="connsiteY1140"/>
                      </a:cxn>
                      <a:cxn ang="0">
                        <a:pos x="connsiteX1141" y="connsiteY1141"/>
                      </a:cxn>
                      <a:cxn ang="0">
                        <a:pos x="connsiteX1142" y="connsiteY1142"/>
                      </a:cxn>
                      <a:cxn ang="0">
                        <a:pos x="connsiteX1143" y="connsiteY1143"/>
                      </a:cxn>
                      <a:cxn ang="0">
                        <a:pos x="connsiteX1144" y="connsiteY1144"/>
                      </a:cxn>
                      <a:cxn ang="0">
                        <a:pos x="connsiteX1145" y="connsiteY1145"/>
                      </a:cxn>
                      <a:cxn ang="0">
                        <a:pos x="connsiteX1146" y="connsiteY1146"/>
                      </a:cxn>
                      <a:cxn ang="0">
                        <a:pos x="connsiteX1147" y="connsiteY1147"/>
                      </a:cxn>
                      <a:cxn ang="0">
                        <a:pos x="connsiteX1148" y="connsiteY1148"/>
                      </a:cxn>
                      <a:cxn ang="0">
                        <a:pos x="connsiteX1149" y="connsiteY1149"/>
                      </a:cxn>
                      <a:cxn ang="0">
                        <a:pos x="connsiteX1150" y="connsiteY1150"/>
                      </a:cxn>
                      <a:cxn ang="0">
                        <a:pos x="connsiteX1151" y="connsiteY1151"/>
                      </a:cxn>
                      <a:cxn ang="0">
                        <a:pos x="connsiteX1152" y="connsiteY1152"/>
                      </a:cxn>
                      <a:cxn ang="0">
                        <a:pos x="connsiteX1153" y="connsiteY1153"/>
                      </a:cxn>
                      <a:cxn ang="0">
                        <a:pos x="connsiteX1154" y="connsiteY1154"/>
                      </a:cxn>
                      <a:cxn ang="0">
                        <a:pos x="connsiteX1155" y="connsiteY1155"/>
                      </a:cxn>
                      <a:cxn ang="0">
                        <a:pos x="connsiteX1156" y="connsiteY1156"/>
                      </a:cxn>
                      <a:cxn ang="0">
                        <a:pos x="connsiteX1157" y="connsiteY1157"/>
                      </a:cxn>
                      <a:cxn ang="0">
                        <a:pos x="connsiteX1158" y="connsiteY1158"/>
                      </a:cxn>
                      <a:cxn ang="0">
                        <a:pos x="connsiteX1159" y="connsiteY1159"/>
                      </a:cxn>
                      <a:cxn ang="0">
                        <a:pos x="connsiteX1160" y="connsiteY1160"/>
                      </a:cxn>
                      <a:cxn ang="0">
                        <a:pos x="connsiteX1161" y="connsiteY1161"/>
                      </a:cxn>
                      <a:cxn ang="0">
                        <a:pos x="connsiteX1162" y="connsiteY1162"/>
                      </a:cxn>
                      <a:cxn ang="0">
                        <a:pos x="connsiteX1163" y="connsiteY1163"/>
                      </a:cxn>
                      <a:cxn ang="0">
                        <a:pos x="connsiteX1164" y="connsiteY1164"/>
                      </a:cxn>
                      <a:cxn ang="0">
                        <a:pos x="connsiteX1165" y="connsiteY1165"/>
                      </a:cxn>
                      <a:cxn ang="0">
                        <a:pos x="connsiteX1166" y="connsiteY1166"/>
                      </a:cxn>
                      <a:cxn ang="0">
                        <a:pos x="connsiteX1167" y="connsiteY1167"/>
                      </a:cxn>
                      <a:cxn ang="0">
                        <a:pos x="connsiteX1168" y="connsiteY1168"/>
                      </a:cxn>
                      <a:cxn ang="0">
                        <a:pos x="connsiteX1169" y="connsiteY1169"/>
                      </a:cxn>
                      <a:cxn ang="0">
                        <a:pos x="connsiteX1170" y="connsiteY1170"/>
                      </a:cxn>
                      <a:cxn ang="0">
                        <a:pos x="connsiteX1171" y="connsiteY1171"/>
                      </a:cxn>
                      <a:cxn ang="0">
                        <a:pos x="connsiteX1172" y="connsiteY1172"/>
                      </a:cxn>
                      <a:cxn ang="0">
                        <a:pos x="connsiteX1173" y="connsiteY1173"/>
                      </a:cxn>
                      <a:cxn ang="0">
                        <a:pos x="connsiteX1174" y="connsiteY1174"/>
                      </a:cxn>
                      <a:cxn ang="0">
                        <a:pos x="connsiteX1175" y="connsiteY1175"/>
                      </a:cxn>
                      <a:cxn ang="0">
                        <a:pos x="connsiteX1176" y="connsiteY1176"/>
                      </a:cxn>
                      <a:cxn ang="0">
                        <a:pos x="connsiteX1177" y="connsiteY1177"/>
                      </a:cxn>
                      <a:cxn ang="0">
                        <a:pos x="connsiteX1178" y="connsiteY1178"/>
                      </a:cxn>
                      <a:cxn ang="0">
                        <a:pos x="connsiteX1179" y="connsiteY1179"/>
                      </a:cxn>
                      <a:cxn ang="0">
                        <a:pos x="connsiteX1180" y="connsiteY1180"/>
                      </a:cxn>
                      <a:cxn ang="0">
                        <a:pos x="connsiteX1181" y="connsiteY1181"/>
                      </a:cxn>
                      <a:cxn ang="0">
                        <a:pos x="connsiteX1182" y="connsiteY1182"/>
                      </a:cxn>
                      <a:cxn ang="0">
                        <a:pos x="connsiteX1183" y="connsiteY1183"/>
                      </a:cxn>
                      <a:cxn ang="0">
                        <a:pos x="connsiteX1184" y="connsiteY1184"/>
                      </a:cxn>
                      <a:cxn ang="0">
                        <a:pos x="connsiteX1185" y="connsiteY1185"/>
                      </a:cxn>
                      <a:cxn ang="0">
                        <a:pos x="connsiteX1186" y="connsiteY1186"/>
                      </a:cxn>
                      <a:cxn ang="0">
                        <a:pos x="connsiteX1187" y="connsiteY1187"/>
                      </a:cxn>
                      <a:cxn ang="0">
                        <a:pos x="connsiteX1188" y="connsiteY1188"/>
                      </a:cxn>
                      <a:cxn ang="0">
                        <a:pos x="connsiteX1189" y="connsiteY1189"/>
                      </a:cxn>
                      <a:cxn ang="0">
                        <a:pos x="connsiteX1190" y="connsiteY1190"/>
                      </a:cxn>
                      <a:cxn ang="0">
                        <a:pos x="connsiteX1191" y="connsiteY1191"/>
                      </a:cxn>
                      <a:cxn ang="0">
                        <a:pos x="connsiteX1192" y="connsiteY1192"/>
                      </a:cxn>
                      <a:cxn ang="0">
                        <a:pos x="connsiteX1193" y="connsiteY1193"/>
                      </a:cxn>
                      <a:cxn ang="0">
                        <a:pos x="connsiteX1194" y="connsiteY1194"/>
                      </a:cxn>
                      <a:cxn ang="0">
                        <a:pos x="connsiteX1195" y="connsiteY1195"/>
                      </a:cxn>
                      <a:cxn ang="0">
                        <a:pos x="connsiteX1196" y="connsiteY1196"/>
                      </a:cxn>
                      <a:cxn ang="0">
                        <a:pos x="connsiteX1197" y="connsiteY1197"/>
                      </a:cxn>
                      <a:cxn ang="0">
                        <a:pos x="connsiteX1198" y="connsiteY1198"/>
                      </a:cxn>
                      <a:cxn ang="0">
                        <a:pos x="connsiteX1199" y="connsiteY1199"/>
                      </a:cxn>
                      <a:cxn ang="0">
                        <a:pos x="connsiteX1200" y="connsiteY1200"/>
                      </a:cxn>
                      <a:cxn ang="0">
                        <a:pos x="connsiteX1201" y="connsiteY1201"/>
                      </a:cxn>
                      <a:cxn ang="0">
                        <a:pos x="connsiteX1202" y="connsiteY1202"/>
                      </a:cxn>
                      <a:cxn ang="0">
                        <a:pos x="connsiteX1203" y="connsiteY1203"/>
                      </a:cxn>
                      <a:cxn ang="0">
                        <a:pos x="connsiteX1204" y="connsiteY1204"/>
                      </a:cxn>
                      <a:cxn ang="0">
                        <a:pos x="connsiteX1205" y="connsiteY1205"/>
                      </a:cxn>
                      <a:cxn ang="0">
                        <a:pos x="connsiteX1206" y="connsiteY1206"/>
                      </a:cxn>
                      <a:cxn ang="0">
                        <a:pos x="connsiteX1207" y="connsiteY1207"/>
                      </a:cxn>
                      <a:cxn ang="0">
                        <a:pos x="connsiteX1208" y="connsiteY1208"/>
                      </a:cxn>
                      <a:cxn ang="0">
                        <a:pos x="connsiteX1209" y="connsiteY1209"/>
                      </a:cxn>
                      <a:cxn ang="0">
                        <a:pos x="connsiteX1210" y="connsiteY1210"/>
                      </a:cxn>
                      <a:cxn ang="0">
                        <a:pos x="connsiteX1211" y="connsiteY1211"/>
                      </a:cxn>
                      <a:cxn ang="0">
                        <a:pos x="connsiteX1212" y="connsiteY1212"/>
                      </a:cxn>
                      <a:cxn ang="0">
                        <a:pos x="connsiteX1213" y="connsiteY1213"/>
                      </a:cxn>
                      <a:cxn ang="0">
                        <a:pos x="connsiteX1214" y="connsiteY1214"/>
                      </a:cxn>
                      <a:cxn ang="0">
                        <a:pos x="connsiteX1215" y="connsiteY1215"/>
                      </a:cxn>
                      <a:cxn ang="0">
                        <a:pos x="connsiteX1216" y="connsiteY1216"/>
                      </a:cxn>
                      <a:cxn ang="0">
                        <a:pos x="connsiteX1217" y="connsiteY1217"/>
                      </a:cxn>
                      <a:cxn ang="0">
                        <a:pos x="connsiteX1218" y="connsiteY1218"/>
                      </a:cxn>
                      <a:cxn ang="0">
                        <a:pos x="connsiteX1219" y="connsiteY1219"/>
                      </a:cxn>
                      <a:cxn ang="0">
                        <a:pos x="connsiteX1220" y="connsiteY1220"/>
                      </a:cxn>
                      <a:cxn ang="0">
                        <a:pos x="connsiteX1221" y="connsiteY1221"/>
                      </a:cxn>
                      <a:cxn ang="0">
                        <a:pos x="connsiteX1222" y="connsiteY1222"/>
                      </a:cxn>
                      <a:cxn ang="0">
                        <a:pos x="connsiteX1223" y="connsiteY1223"/>
                      </a:cxn>
                      <a:cxn ang="0">
                        <a:pos x="connsiteX1224" y="connsiteY1224"/>
                      </a:cxn>
                      <a:cxn ang="0">
                        <a:pos x="connsiteX1225" y="connsiteY1225"/>
                      </a:cxn>
                      <a:cxn ang="0">
                        <a:pos x="connsiteX1226" y="connsiteY1226"/>
                      </a:cxn>
                      <a:cxn ang="0">
                        <a:pos x="connsiteX1227" y="connsiteY1227"/>
                      </a:cxn>
                      <a:cxn ang="0">
                        <a:pos x="connsiteX1228" y="connsiteY1228"/>
                      </a:cxn>
                      <a:cxn ang="0">
                        <a:pos x="connsiteX1229" y="connsiteY1229"/>
                      </a:cxn>
                      <a:cxn ang="0">
                        <a:pos x="connsiteX1230" y="connsiteY1230"/>
                      </a:cxn>
                      <a:cxn ang="0">
                        <a:pos x="connsiteX1231" y="connsiteY1231"/>
                      </a:cxn>
                      <a:cxn ang="0">
                        <a:pos x="connsiteX1232" y="connsiteY1232"/>
                      </a:cxn>
                      <a:cxn ang="0">
                        <a:pos x="connsiteX1233" y="connsiteY1233"/>
                      </a:cxn>
                      <a:cxn ang="0">
                        <a:pos x="connsiteX1234" y="connsiteY1234"/>
                      </a:cxn>
                      <a:cxn ang="0">
                        <a:pos x="connsiteX1235" y="connsiteY1235"/>
                      </a:cxn>
                      <a:cxn ang="0">
                        <a:pos x="connsiteX1236" y="connsiteY1236"/>
                      </a:cxn>
                      <a:cxn ang="0">
                        <a:pos x="connsiteX1237" y="connsiteY1237"/>
                      </a:cxn>
                      <a:cxn ang="0">
                        <a:pos x="connsiteX1238" y="connsiteY1238"/>
                      </a:cxn>
                      <a:cxn ang="0">
                        <a:pos x="connsiteX1239" y="connsiteY1239"/>
                      </a:cxn>
                      <a:cxn ang="0">
                        <a:pos x="connsiteX1240" y="connsiteY1240"/>
                      </a:cxn>
                      <a:cxn ang="0">
                        <a:pos x="connsiteX1241" y="connsiteY1241"/>
                      </a:cxn>
                      <a:cxn ang="0">
                        <a:pos x="connsiteX1242" y="connsiteY1242"/>
                      </a:cxn>
                      <a:cxn ang="0">
                        <a:pos x="connsiteX1243" y="connsiteY1243"/>
                      </a:cxn>
                      <a:cxn ang="0">
                        <a:pos x="connsiteX1244" y="connsiteY1244"/>
                      </a:cxn>
                      <a:cxn ang="0">
                        <a:pos x="connsiteX1245" y="connsiteY1245"/>
                      </a:cxn>
                      <a:cxn ang="0">
                        <a:pos x="connsiteX1246" y="connsiteY1246"/>
                      </a:cxn>
                      <a:cxn ang="0">
                        <a:pos x="connsiteX1247" y="connsiteY1247"/>
                      </a:cxn>
                      <a:cxn ang="0">
                        <a:pos x="connsiteX1248" y="connsiteY1248"/>
                      </a:cxn>
                      <a:cxn ang="0">
                        <a:pos x="connsiteX1249" y="connsiteY1249"/>
                      </a:cxn>
                      <a:cxn ang="0">
                        <a:pos x="connsiteX1250" y="connsiteY1250"/>
                      </a:cxn>
                      <a:cxn ang="0">
                        <a:pos x="connsiteX1251" y="connsiteY1251"/>
                      </a:cxn>
                      <a:cxn ang="0">
                        <a:pos x="connsiteX1252" y="connsiteY1252"/>
                      </a:cxn>
                      <a:cxn ang="0">
                        <a:pos x="connsiteX1253" y="connsiteY1253"/>
                      </a:cxn>
                      <a:cxn ang="0">
                        <a:pos x="connsiteX1254" y="connsiteY1254"/>
                      </a:cxn>
                      <a:cxn ang="0">
                        <a:pos x="connsiteX1255" y="connsiteY1255"/>
                      </a:cxn>
                      <a:cxn ang="0">
                        <a:pos x="connsiteX1256" y="connsiteY1256"/>
                      </a:cxn>
                      <a:cxn ang="0">
                        <a:pos x="connsiteX1257" y="connsiteY1257"/>
                      </a:cxn>
                      <a:cxn ang="0">
                        <a:pos x="connsiteX1258" y="connsiteY1258"/>
                      </a:cxn>
                      <a:cxn ang="0">
                        <a:pos x="connsiteX1259" y="connsiteY1259"/>
                      </a:cxn>
                      <a:cxn ang="0">
                        <a:pos x="connsiteX1260" y="connsiteY1260"/>
                      </a:cxn>
                      <a:cxn ang="0">
                        <a:pos x="connsiteX1261" y="connsiteY1261"/>
                      </a:cxn>
                      <a:cxn ang="0">
                        <a:pos x="connsiteX1262" y="connsiteY1262"/>
                      </a:cxn>
                      <a:cxn ang="0">
                        <a:pos x="connsiteX1263" y="connsiteY1263"/>
                      </a:cxn>
                      <a:cxn ang="0">
                        <a:pos x="connsiteX1264" y="connsiteY1264"/>
                      </a:cxn>
                      <a:cxn ang="0">
                        <a:pos x="connsiteX1265" y="connsiteY1265"/>
                      </a:cxn>
                      <a:cxn ang="0">
                        <a:pos x="connsiteX1266" y="connsiteY1266"/>
                      </a:cxn>
                      <a:cxn ang="0">
                        <a:pos x="connsiteX1267" y="connsiteY1267"/>
                      </a:cxn>
                      <a:cxn ang="0">
                        <a:pos x="connsiteX1268" y="connsiteY1268"/>
                      </a:cxn>
                      <a:cxn ang="0">
                        <a:pos x="connsiteX1269" y="connsiteY1269"/>
                      </a:cxn>
                      <a:cxn ang="0">
                        <a:pos x="connsiteX1270" y="connsiteY1270"/>
                      </a:cxn>
                      <a:cxn ang="0">
                        <a:pos x="connsiteX1271" y="connsiteY1271"/>
                      </a:cxn>
                      <a:cxn ang="0">
                        <a:pos x="connsiteX1272" y="connsiteY1272"/>
                      </a:cxn>
                      <a:cxn ang="0">
                        <a:pos x="connsiteX1273" y="connsiteY1273"/>
                      </a:cxn>
                      <a:cxn ang="0">
                        <a:pos x="connsiteX1274" y="connsiteY1274"/>
                      </a:cxn>
                      <a:cxn ang="0">
                        <a:pos x="connsiteX1275" y="connsiteY1275"/>
                      </a:cxn>
                      <a:cxn ang="0">
                        <a:pos x="connsiteX1276" y="connsiteY1276"/>
                      </a:cxn>
                      <a:cxn ang="0">
                        <a:pos x="connsiteX1277" y="connsiteY1277"/>
                      </a:cxn>
                      <a:cxn ang="0">
                        <a:pos x="connsiteX1278" y="connsiteY1278"/>
                      </a:cxn>
                      <a:cxn ang="0">
                        <a:pos x="connsiteX1279" y="connsiteY1279"/>
                      </a:cxn>
                      <a:cxn ang="0">
                        <a:pos x="connsiteX1280" y="connsiteY1280"/>
                      </a:cxn>
                      <a:cxn ang="0">
                        <a:pos x="connsiteX1281" y="connsiteY1281"/>
                      </a:cxn>
                      <a:cxn ang="0">
                        <a:pos x="connsiteX1282" y="connsiteY1282"/>
                      </a:cxn>
                      <a:cxn ang="0">
                        <a:pos x="connsiteX1283" y="connsiteY1283"/>
                      </a:cxn>
                      <a:cxn ang="0">
                        <a:pos x="connsiteX1284" y="connsiteY1284"/>
                      </a:cxn>
                      <a:cxn ang="0">
                        <a:pos x="connsiteX1285" y="connsiteY1285"/>
                      </a:cxn>
                      <a:cxn ang="0">
                        <a:pos x="connsiteX1286" y="connsiteY1286"/>
                      </a:cxn>
                      <a:cxn ang="0">
                        <a:pos x="connsiteX1287" y="connsiteY1287"/>
                      </a:cxn>
                      <a:cxn ang="0">
                        <a:pos x="connsiteX1288" y="connsiteY1288"/>
                      </a:cxn>
                      <a:cxn ang="0">
                        <a:pos x="connsiteX1289" y="connsiteY1289"/>
                      </a:cxn>
                      <a:cxn ang="0">
                        <a:pos x="connsiteX1290" y="connsiteY1290"/>
                      </a:cxn>
                      <a:cxn ang="0">
                        <a:pos x="connsiteX1291" y="connsiteY1291"/>
                      </a:cxn>
                      <a:cxn ang="0">
                        <a:pos x="connsiteX1292" y="connsiteY1292"/>
                      </a:cxn>
                      <a:cxn ang="0">
                        <a:pos x="connsiteX1293" y="connsiteY1293"/>
                      </a:cxn>
                      <a:cxn ang="0">
                        <a:pos x="connsiteX1294" y="connsiteY1294"/>
                      </a:cxn>
                      <a:cxn ang="0">
                        <a:pos x="connsiteX1295" y="connsiteY1295"/>
                      </a:cxn>
                      <a:cxn ang="0">
                        <a:pos x="connsiteX1296" y="connsiteY1296"/>
                      </a:cxn>
                      <a:cxn ang="0">
                        <a:pos x="connsiteX1297" y="connsiteY1297"/>
                      </a:cxn>
                      <a:cxn ang="0">
                        <a:pos x="connsiteX1298" y="connsiteY1298"/>
                      </a:cxn>
                      <a:cxn ang="0">
                        <a:pos x="connsiteX1299" y="connsiteY1299"/>
                      </a:cxn>
                      <a:cxn ang="0">
                        <a:pos x="connsiteX1300" y="connsiteY1300"/>
                      </a:cxn>
                      <a:cxn ang="0">
                        <a:pos x="connsiteX1301" y="connsiteY1301"/>
                      </a:cxn>
                      <a:cxn ang="0">
                        <a:pos x="connsiteX1302" y="connsiteY1302"/>
                      </a:cxn>
                      <a:cxn ang="0">
                        <a:pos x="connsiteX1303" y="connsiteY1303"/>
                      </a:cxn>
                      <a:cxn ang="0">
                        <a:pos x="connsiteX1304" y="connsiteY1304"/>
                      </a:cxn>
                      <a:cxn ang="0">
                        <a:pos x="connsiteX1305" y="connsiteY1305"/>
                      </a:cxn>
                      <a:cxn ang="0">
                        <a:pos x="connsiteX1306" y="connsiteY1306"/>
                      </a:cxn>
                      <a:cxn ang="0">
                        <a:pos x="connsiteX1307" y="connsiteY1307"/>
                      </a:cxn>
                      <a:cxn ang="0">
                        <a:pos x="connsiteX1308" y="connsiteY1308"/>
                      </a:cxn>
                      <a:cxn ang="0">
                        <a:pos x="connsiteX1309" y="connsiteY1309"/>
                      </a:cxn>
                      <a:cxn ang="0">
                        <a:pos x="connsiteX1310" y="connsiteY1310"/>
                      </a:cxn>
                      <a:cxn ang="0">
                        <a:pos x="connsiteX1311" y="connsiteY1311"/>
                      </a:cxn>
                      <a:cxn ang="0">
                        <a:pos x="connsiteX1312" y="connsiteY1312"/>
                      </a:cxn>
                      <a:cxn ang="0">
                        <a:pos x="connsiteX1313" y="connsiteY1313"/>
                      </a:cxn>
                      <a:cxn ang="0">
                        <a:pos x="connsiteX1314" y="connsiteY1314"/>
                      </a:cxn>
                      <a:cxn ang="0">
                        <a:pos x="connsiteX1315" y="connsiteY1315"/>
                      </a:cxn>
                      <a:cxn ang="0">
                        <a:pos x="connsiteX1316" y="connsiteY1316"/>
                      </a:cxn>
                      <a:cxn ang="0">
                        <a:pos x="connsiteX1317" y="connsiteY1317"/>
                      </a:cxn>
                      <a:cxn ang="0">
                        <a:pos x="connsiteX1318" y="connsiteY1318"/>
                      </a:cxn>
                      <a:cxn ang="0">
                        <a:pos x="connsiteX1319" y="connsiteY1319"/>
                      </a:cxn>
                      <a:cxn ang="0">
                        <a:pos x="connsiteX1320" y="connsiteY1320"/>
                      </a:cxn>
                      <a:cxn ang="0">
                        <a:pos x="connsiteX1321" y="connsiteY1321"/>
                      </a:cxn>
                      <a:cxn ang="0">
                        <a:pos x="connsiteX1322" y="connsiteY1322"/>
                      </a:cxn>
                      <a:cxn ang="0">
                        <a:pos x="connsiteX1323" y="connsiteY1323"/>
                      </a:cxn>
                      <a:cxn ang="0">
                        <a:pos x="connsiteX1324" y="connsiteY1324"/>
                      </a:cxn>
                      <a:cxn ang="0">
                        <a:pos x="connsiteX1325" y="connsiteY1325"/>
                      </a:cxn>
                      <a:cxn ang="0">
                        <a:pos x="connsiteX1326" y="connsiteY1326"/>
                      </a:cxn>
                      <a:cxn ang="0">
                        <a:pos x="connsiteX1327" y="connsiteY1327"/>
                      </a:cxn>
                      <a:cxn ang="0">
                        <a:pos x="connsiteX1328" y="connsiteY1328"/>
                      </a:cxn>
                      <a:cxn ang="0">
                        <a:pos x="connsiteX1329" y="connsiteY1329"/>
                      </a:cxn>
                      <a:cxn ang="0">
                        <a:pos x="connsiteX1330" y="connsiteY1330"/>
                      </a:cxn>
                      <a:cxn ang="0">
                        <a:pos x="connsiteX1331" y="connsiteY1331"/>
                      </a:cxn>
                      <a:cxn ang="0">
                        <a:pos x="connsiteX1332" y="connsiteY1332"/>
                      </a:cxn>
                      <a:cxn ang="0">
                        <a:pos x="connsiteX1333" y="connsiteY1333"/>
                      </a:cxn>
                      <a:cxn ang="0">
                        <a:pos x="connsiteX1334" y="connsiteY1334"/>
                      </a:cxn>
                      <a:cxn ang="0">
                        <a:pos x="connsiteX1335" y="connsiteY1335"/>
                      </a:cxn>
                      <a:cxn ang="0">
                        <a:pos x="connsiteX1336" y="connsiteY1336"/>
                      </a:cxn>
                      <a:cxn ang="0">
                        <a:pos x="connsiteX1337" y="connsiteY1337"/>
                      </a:cxn>
                      <a:cxn ang="0">
                        <a:pos x="connsiteX1338" y="connsiteY1338"/>
                      </a:cxn>
                      <a:cxn ang="0">
                        <a:pos x="connsiteX1339" y="connsiteY1339"/>
                      </a:cxn>
                      <a:cxn ang="0">
                        <a:pos x="connsiteX1340" y="connsiteY1340"/>
                      </a:cxn>
                      <a:cxn ang="0">
                        <a:pos x="connsiteX1341" y="connsiteY1341"/>
                      </a:cxn>
                      <a:cxn ang="0">
                        <a:pos x="connsiteX1342" y="connsiteY1342"/>
                      </a:cxn>
                      <a:cxn ang="0">
                        <a:pos x="connsiteX1343" y="connsiteY1343"/>
                      </a:cxn>
                      <a:cxn ang="0">
                        <a:pos x="connsiteX1344" y="connsiteY1344"/>
                      </a:cxn>
                      <a:cxn ang="0">
                        <a:pos x="connsiteX1345" y="connsiteY1345"/>
                      </a:cxn>
                      <a:cxn ang="0">
                        <a:pos x="connsiteX1346" y="connsiteY1346"/>
                      </a:cxn>
                      <a:cxn ang="0">
                        <a:pos x="connsiteX1347" y="connsiteY1347"/>
                      </a:cxn>
                      <a:cxn ang="0">
                        <a:pos x="connsiteX1348" y="connsiteY1348"/>
                      </a:cxn>
                      <a:cxn ang="0">
                        <a:pos x="connsiteX1349" y="connsiteY1349"/>
                      </a:cxn>
                      <a:cxn ang="0">
                        <a:pos x="connsiteX1350" y="connsiteY1350"/>
                      </a:cxn>
                      <a:cxn ang="0">
                        <a:pos x="connsiteX1351" y="connsiteY1351"/>
                      </a:cxn>
                      <a:cxn ang="0">
                        <a:pos x="connsiteX1352" y="connsiteY1352"/>
                      </a:cxn>
                      <a:cxn ang="0">
                        <a:pos x="connsiteX1353" y="connsiteY1353"/>
                      </a:cxn>
                      <a:cxn ang="0">
                        <a:pos x="connsiteX1354" y="connsiteY1354"/>
                      </a:cxn>
                      <a:cxn ang="0">
                        <a:pos x="connsiteX1355" y="connsiteY1355"/>
                      </a:cxn>
                      <a:cxn ang="0">
                        <a:pos x="connsiteX1356" y="connsiteY1356"/>
                      </a:cxn>
                      <a:cxn ang="0">
                        <a:pos x="connsiteX1357" y="connsiteY1357"/>
                      </a:cxn>
                      <a:cxn ang="0">
                        <a:pos x="connsiteX1358" y="connsiteY1358"/>
                      </a:cxn>
                      <a:cxn ang="0">
                        <a:pos x="connsiteX1359" y="connsiteY1359"/>
                      </a:cxn>
                      <a:cxn ang="0">
                        <a:pos x="connsiteX1360" y="connsiteY1360"/>
                      </a:cxn>
                      <a:cxn ang="0">
                        <a:pos x="connsiteX1361" y="connsiteY1361"/>
                      </a:cxn>
                      <a:cxn ang="0">
                        <a:pos x="connsiteX1362" y="connsiteY1362"/>
                      </a:cxn>
                      <a:cxn ang="0">
                        <a:pos x="connsiteX1363" y="connsiteY1363"/>
                      </a:cxn>
                      <a:cxn ang="0">
                        <a:pos x="connsiteX1364" y="connsiteY1364"/>
                      </a:cxn>
                      <a:cxn ang="0">
                        <a:pos x="connsiteX1365" y="connsiteY1365"/>
                      </a:cxn>
                      <a:cxn ang="0">
                        <a:pos x="connsiteX1366" y="connsiteY1366"/>
                      </a:cxn>
                      <a:cxn ang="0">
                        <a:pos x="connsiteX1367" y="connsiteY1367"/>
                      </a:cxn>
                      <a:cxn ang="0">
                        <a:pos x="connsiteX1368" y="connsiteY1368"/>
                      </a:cxn>
                      <a:cxn ang="0">
                        <a:pos x="connsiteX1369" y="connsiteY1369"/>
                      </a:cxn>
                      <a:cxn ang="0">
                        <a:pos x="connsiteX1370" y="connsiteY1370"/>
                      </a:cxn>
                      <a:cxn ang="0">
                        <a:pos x="connsiteX1371" y="connsiteY1371"/>
                      </a:cxn>
                      <a:cxn ang="0">
                        <a:pos x="connsiteX1372" y="connsiteY1372"/>
                      </a:cxn>
                      <a:cxn ang="0">
                        <a:pos x="connsiteX1373" y="connsiteY1373"/>
                      </a:cxn>
                      <a:cxn ang="0">
                        <a:pos x="connsiteX1374" y="connsiteY1374"/>
                      </a:cxn>
                      <a:cxn ang="0">
                        <a:pos x="connsiteX1375" y="connsiteY1375"/>
                      </a:cxn>
                      <a:cxn ang="0">
                        <a:pos x="connsiteX1376" y="connsiteY1376"/>
                      </a:cxn>
                      <a:cxn ang="0">
                        <a:pos x="connsiteX1377" y="connsiteY1377"/>
                      </a:cxn>
                      <a:cxn ang="0">
                        <a:pos x="connsiteX1378" y="connsiteY1378"/>
                      </a:cxn>
                      <a:cxn ang="0">
                        <a:pos x="connsiteX1379" y="connsiteY1379"/>
                      </a:cxn>
                      <a:cxn ang="0">
                        <a:pos x="connsiteX1380" y="connsiteY1380"/>
                      </a:cxn>
                      <a:cxn ang="0">
                        <a:pos x="connsiteX1381" y="connsiteY1381"/>
                      </a:cxn>
                      <a:cxn ang="0">
                        <a:pos x="connsiteX1382" y="connsiteY1382"/>
                      </a:cxn>
                      <a:cxn ang="0">
                        <a:pos x="connsiteX1383" y="connsiteY1383"/>
                      </a:cxn>
                      <a:cxn ang="0">
                        <a:pos x="connsiteX1384" y="connsiteY1384"/>
                      </a:cxn>
                      <a:cxn ang="0">
                        <a:pos x="connsiteX1385" y="connsiteY1385"/>
                      </a:cxn>
                      <a:cxn ang="0">
                        <a:pos x="connsiteX1386" y="connsiteY1386"/>
                      </a:cxn>
                      <a:cxn ang="0">
                        <a:pos x="connsiteX1387" y="connsiteY1387"/>
                      </a:cxn>
                      <a:cxn ang="0">
                        <a:pos x="connsiteX1388" y="connsiteY1388"/>
                      </a:cxn>
                      <a:cxn ang="0">
                        <a:pos x="connsiteX1389" y="connsiteY1389"/>
                      </a:cxn>
                      <a:cxn ang="0">
                        <a:pos x="connsiteX1390" y="connsiteY1390"/>
                      </a:cxn>
                      <a:cxn ang="0">
                        <a:pos x="connsiteX1391" y="connsiteY1391"/>
                      </a:cxn>
                      <a:cxn ang="0">
                        <a:pos x="connsiteX1392" y="connsiteY1392"/>
                      </a:cxn>
                      <a:cxn ang="0">
                        <a:pos x="connsiteX1393" y="connsiteY1393"/>
                      </a:cxn>
                      <a:cxn ang="0">
                        <a:pos x="connsiteX1394" y="connsiteY1394"/>
                      </a:cxn>
                      <a:cxn ang="0">
                        <a:pos x="connsiteX1395" y="connsiteY1395"/>
                      </a:cxn>
                      <a:cxn ang="0">
                        <a:pos x="connsiteX1396" y="connsiteY1396"/>
                      </a:cxn>
                      <a:cxn ang="0">
                        <a:pos x="connsiteX1397" y="connsiteY1397"/>
                      </a:cxn>
                      <a:cxn ang="0">
                        <a:pos x="connsiteX1398" y="connsiteY1398"/>
                      </a:cxn>
                      <a:cxn ang="0">
                        <a:pos x="connsiteX1399" y="connsiteY1399"/>
                      </a:cxn>
                      <a:cxn ang="0">
                        <a:pos x="connsiteX1400" y="connsiteY1400"/>
                      </a:cxn>
                      <a:cxn ang="0">
                        <a:pos x="connsiteX1401" y="connsiteY1401"/>
                      </a:cxn>
                      <a:cxn ang="0">
                        <a:pos x="connsiteX1402" y="connsiteY1402"/>
                      </a:cxn>
                      <a:cxn ang="0">
                        <a:pos x="connsiteX1403" y="connsiteY1403"/>
                      </a:cxn>
                      <a:cxn ang="0">
                        <a:pos x="connsiteX1404" y="connsiteY1404"/>
                      </a:cxn>
                      <a:cxn ang="0">
                        <a:pos x="connsiteX1405" y="connsiteY1405"/>
                      </a:cxn>
                      <a:cxn ang="0">
                        <a:pos x="connsiteX1406" y="connsiteY1406"/>
                      </a:cxn>
                      <a:cxn ang="0">
                        <a:pos x="connsiteX1407" y="connsiteY1407"/>
                      </a:cxn>
                      <a:cxn ang="0">
                        <a:pos x="connsiteX1408" y="connsiteY1408"/>
                      </a:cxn>
                      <a:cxn ang="0">
                        <a:pos x="connsiteX1409" y="connsiteY1409"/>
                      </a:cxn>
                      <a:cxn ang="0">
                        <a:pos x="connsiteX1410" y="connsiteY1410"/>
                      </a:cxn>
                      <a:cxn ang="0">
                        <a:pos x="connsiteX1411" y="connsiteY1411"/>
                      </a:cxn>
                      <a:cxn ang="0">
                        <a:pos x="connsiteX1412" y="connsiteY1412"/>
                      </a:cxn>
                      <a:cxn ang="0">
                        <a:pos x="connsiteX1413" y="connsiteY1413"/>
                      </a:cxn>
                      <a:cxn ang="0">
                        <a:pos x="connsiteX1414" y="connsiteY1414"/>
                      </a:cxn>
                      <a:cxn ang="0">
                        <a:pos x="connsiteX1415" y="connsiteY1415"/>
                      </a:cxn>
                      <a:cxn ang="0">
                        <a:pos x="connsiteX1416" y="connsiteY1416"/>
                      </a:cxn>
                      <a:cxn ang="0">
                        <a:pos x="connsiteX1417" y="connsiteY1417"/>
                      </a:cxn>
                      <a:cxn ang="0">
                        <a:pos x="connsiteX1418" y="connsiteY1418"/>
                      </a:cxn>
                      <a:cxn ang="0">
                        <a:pos x="connsiteX1419" y="connsiteY1419"/>
                      </a:cxn>
                      <a:cxn ang="0">
                        <a:pos x="connsiteX1420" y="connsiteY1420"/>
                      </a:cxn>
                      <a:cxn ang="0">
                        <a:pos x="connsiteX1421" y="connsiteY1421"/>
                      </a:cxn>
                      <a:cxn ang="0">
                        <a:pos x="connsiteX1422" y="connsiteY1422"/>
                      </a:cxn>
                      <a:cxn ang="0">
                        <a:pos x="connsiteX1423" y="connsiteY1423"/>
                      </a:cxn>
                      <a:cxn ang="0">
                        <a:pos x="connsiteX1424" y="connsiteY1424"/>
                      </a:cxn>
                      <a:cxn ang="0">
                        <a:pos x="connsiteX1425" y="connsiteY1425"/>
                      </a:cxn>
                      <a:cxn ang="0">
                        <a:pos x="connsiteX1426" y="connsiteY1426"/>
                      </a:cxn>
                      <a:cxn ang="0">
                        <a:pos x="connsiteX1427" y="connsiteY1427"/>
                      </a:cxn>
                      <a:cxn ang="0">
                        <a:pos x="connsiteX1428" y="connsiteY1428"/>
                      </a:cxn>
                      <a:cxn ang="0">
                        <a:pos x="connsiteX1429" y="connsiteY1429"/>
                      </a:cxn>
                      <a:cxn ang="0">
                        <a:pos x="connsiteX1430" y="connsiteY1430"/>
                      </a:cxn>
                      <a:cxn ang="0">
                        <a:pos x="connsiteX1431" y="connsiteY1431"/>
                      </a:cxn>
                      <a:cxn ang="0">
                        <a:pos x="connsiteX1432" y="connsiteY1432"/>
                      </a:cxn>
                      <a:cxn ang="0">
                        <a:pos x="connsiteX1433" y="connsiteY1433"/>
                      </a:cxn>
                      <a:cxn ang="0">
                        <a:pos x="connsiteX1434" y="connsiteY1434"/>
                      </a:cxn>
                      <a:cxn ang="0">
                        <a:pos x="connsiteX1435" y="connsiteY1435"/>
                      </a:cxn>
                      <a:cxn ang="0">
                        <a:pos x="connsiteX1436" y="connsiteY1436"/>
                      </a:cxn>
                      <a:cxn ang="0">
                        <a:pos x="connsiteX1437" y="connsiteY1437"/>
                      </a:cxn>
                      <a:cxn ang="0">
                        <a:pos x="connsiteX1438" y="connsiteY1438"/>
                      </a:cxn>
                      <a:cxn ang="0">
                        <a:pos x="connsiteX1439" y="connsiteY1439"/>
                      </a:cxn>
                      <a:cxn ang="0">
                        <a:pos x="connsiteX1440" y="connsiteY1440"/>
                      </a:cxn>
                      <a:cxn ang="0">
                        <a:pos x="connsiteX1441" y="connsiteY1441"/>
                      </a:cxn>
                      <a:cxn ang="0">
                        <a:pos x="connsiteX1442" y="connsiteY1442"/>
                      </a:cxn>
                      <a:cxn ang="0">
                        <a:pos x="connsiteX1443" y="connsiteY1443"/>
                      </a:cxn>
                      <a:cxn ang="0">
                        <a:pos x="connsiteX1444" y="connsiteY1444"/>
                      </a:cxn>
                      <a:cxn ang="0">
                        <a:pos x="connsiteX1445" y="connsiteY1445"/>
                      </a:cxn>
                      <a:cxn ang="0">
                        <a:pos x="connsiteX1446" y="connsiteY1446"/>
                      </a:cxn>
                      <a:cxn ang="0">
                        <a:pos x="connsiteX1447" y="connsiteY1447"/>
                      </a:cxn>
                      <a:cxn ang="0">
                        <a:pos x="connsiteX1448" y="connsiteY1448"/>
                      </a:cxn>
                      <a:cxn ang="0">
                        <a:pos x="connsiteX1449" y="connsiteY1449"/>
                      </a:cxn>
                      <a:cxn ang="0">
                        <a:pos x="connsiteX1450" y="connsiteY1450"/>
                      </a:cxn>
                      <a:cxn ang="0">
                        <a:pos x="connsiteX1451" y="connsiteY1451"/>
                      </a:cxn>
                      <a:cxn ang="0">
                        <a:pos x="connsiteX1452" y="connsiteY1452"/>
                      </a:cxn>
                      <a:cxn ang="0">
                        <a:pos x="connsiteX1453" y="connsiteY1453"/>
                      </a:cxn>
                      <a:cxn ang="0">
                        <a:pos x="connsiteX1454" y="connsiteY1454"/>
                      </a:cxn>
                      <a:cxn ang="0">
                        <a:pos x="connsiteX1455" y="connsiteY1455"/>
                      </a:cxn>
                      <a:cxn ang="0">
                        <a:pos x="connsiteX1456" y="connsiteY1456"/>
                      </a:cxn>
                      <a:cxn ang="0">
                        <a:pos x="connsiteX1457" y="connsiteY1457"/>
                      </a:cxn>
                      <a:cxn ang="0">
                        <a:pos x="connsiteX1458" y="connsiteY1458"/>
                      </a:cxn>
                      <a:cxn ang="0">
                        <a:pos x="connsiteX1459" y="connsiteY1459"/>
                      </a:cxn>
                      <a:cxn ang="0">
                        <a:pos x="connsiteX1460" y="connsiteY1460"/>
                      </a:cxn>
                      <a:cxn ang="0">
                        <a:pos x="connsiteX1461" y="connsiteY1461"/>
                      </a:cxn>
                      <a:cxn ang="0">
                        <a:pos x="connsiteX1462" y="connsiteY1462"/>
                      </a:cxn>
                      <a:cxn ang="0">
                        <a:pos x="connsiteX1463" y="connsiteY1463"/>
                      </a:cxn>
                      <a:cxn ang="0">
                        <a:pos x="connsiteX1464" y="connsiteY1464"/>
                      </a:cxn>
                      <a:cxn ang="0">
                        <a:pos x="connsiteX1465" y="connsiteY1465"/>
                      </a:cxn>
                      <a:cxn ang="0">
                        <a:pos x="connsiteX1466" y="connsiteY1466"/>
                      </a:cxn>
                      <a:cxn ang="0">
                        <a:pos x="connsiteX1467" y="connsiteY1467"/>
                      </a:cxn>
                      <a:cxn ang="0">
                        <a:pos x="connsiteX1468" y="connsiteY1468"/>
                      </a:cxn>
                      <a:cxn ang="0">
                        <a:pos x="connsiteX1469" y="connsiteY1469"/>
                      </a:cxn>
                      <a:cxn ang="0">
                        <a:pos x="connsiteX1470" y="connsiteY1470"/>
                      </a:cxn>
                      <a:cxn ang="0">
                        <a:pos x="connsiteX1471" y="connsiteY1471"/>
                      </a:cxn>
                      <a:cxn ang="0">
                        <a:pos x="connsiteX1472" y="connsiteY1472"/>
                      </a:cxn>
                      <a:cxn ang="0">
                        <a:pos x="connsiteX1473" y="connsiteY1473"/>
                      </a:cxn>
                      <a:cxn ang="0">
                        <a:pos x="connsiteX1474" y="connsiteY1474"/>
                      </a:cxn>
                      <a:cxn ang="0">
                        <a:pos x="connsiteX1475" y="connsiteY1475"/>
                      </a:cxn>
                      <a:cxn ang="0">
                        <a:pos x="connsiteX1476" y="connsiteY1476"/>
                      </a:cxn>
                      <a:cxn ang="0">
                        <a:pos x="connsiteX1477" y="connsiteY1477"/>
                      </a:cxn>
                      <a:cxn ang="0">
                        <a:pos x="connsiteX1478" y="connsiteY1478"/>
                      </a:cxn>
                      <a:cxn ang="0">
                        <a:pos x="connsiteX1479" y="connsiteY1479"/>
                      </a:cxn>
                      <a:cxn ang="0">
                        <a:pos x="connsiteX1480" y="connsiteY1480"/>
                      </a:cxn>
                      <a:cxn ang="0">
                        <a:pos x="connsiteX1481" y="connsiteY1481"/>
                      </a:cxn>
                      <a:cxn ang="0">
                        <a:pos x="connsiteX1482" y="connsiteY1482"/>
                      </a:cxn>
                      <a:cxn ang="0">
                        <a:pos x="connsiteX1483" y="connsiteY1483"/>
                      </a:cxn>
                      <a:cxn ang="0">
                        <a:pos x="connsiteX1484" y="connsiteY1484"/>
                      </a:cxn>
                      <a:cxn ang="0">
                        <a:pos x="connsiteX1485" y="connsiteY1485"/>
                      </a:cxn>
                      <a:cxn ang="0">
                        <a:pos x="connsiteX1486" y="connsiteY1486"/>
                      </a:cxn>
                      <a:cxn ang="0">
                        <a:pos x="connsiteX1487" y="connsiteY1487"/>
                      </a:cxn>
                      <a:cxn ang="0">
                        <a:pos x="connsiteX1488" y="connsiteY1488"/>
                      </a:cxn>
                      <a:cxn ang="0">
                        <a:pos x="connsiteX1489" y="connsiteY1489"/>
                      </a:cxn>
                      <a:cxn ang="0">
                        <a:pos x="connsiteX1490" y="connsiteY1490"/>
                      </a:cxn>
                      <a:cxn ang="0">
                        <a:pos x="connsiteX1491" y="connsiteY1491"/>
                      </a:cxn>
                      <a:cxn ang="0">
                        <a:pos x="connsiteX1492" y="connsiteY1492"/>
                      </a:cxn>
                      <a:cxn ang="0">
                        <a:pos x="connsiteX1493" y="connsiteY1493"/>
                      </a:cxn>
                      <a:cxn ang="0">
                        <a:pos x="connsiteX1494" y="connsiteY1494"/>
                      </a:cxn>
                      <a:cxn ang="0">
                        <a:pos x="connsiteX1495" y="connsiteY1495"/>
                      </a:cxn>
                      <a:cxn ang="0">
                        <a:pos x="connsiteX1496" y="connsiteY1496"/>
                      </a:cxn>
                      <a:cxn ang="0">
                        <a:pos x="connsiteX1497" y="connsiteY1497"/>
                      </a:cxn>
                      <a:cxn ang="0">
                        <a:pos x="connsiteX1498" y="connsiteY1498"/>
                      </a:cxn>
                      <a:cxn ang="0">
                        <a:pos x="connsiteX1499" y="connsiteY1499"/>
                      </a:cxn>
                      <a:cxn ang="0">
                        <a:pos x="connsiteX1500" y="connsiteY1500"/>
                      </a:cxn>
                      <a:cxn ang="0">
                        <a:pos x="connsiteX1501" y="connsiteY1501"/>
                      </a:cxn>
                      <a:cxn ang="0">
                        <a:pos x="connsiteX1502" y="connsiteY1502"/>
                      </a:cxn>
                      <a:cxn ang="0">
                        <a:pos x="connsiteX1503" y="connsiteY1503"/>
                      </a:cxn>
                      <a:cxn ang="0">
                        <a:pos x="connsiteX1504" y="connsiteY1504"/>
                      </a:cxn>
                      <a:cxn ang="0">
                        <a:pos x="connsiteX1505" y="connsiteY1505"/>
                      </a:cxn>
                      <a:cxn ang="0">
                        <a:pos x="connsiteX1506" y="connsiteY1506"/>
                      </a:cxn>
                      <a:cxn ang="0">
                        <a:pos x="connsiteX1507" y="connsiteY1507"/>
                      </a:cxn>
                      <a:cxn ang="0">
                        <a:pos x="connsiteX1508" y="connsiteY1508"/>
                      </a:cxn>
                      <a:cxn ang="0">
                        <a:pos x="connsiteX1509" y="connsiteY1509"/>
                      </a:cxn>
                      <a:cxn ang="0">
                        <a:pos x="connsiteX1510" y="connsiteY1510"/>
                      </a:cxn>
                      <a:cxn ang="0">
                        <a:pos x="connsiteX1511" y="connsiteY1511"/>
                      </a:cxn>
                      <a:cxn ang="0">
                        <a:pos x="connsiteX1512" y="connsiteY1512"/>
                      </a:cxn>
                      <a:cxn ang="0">
                        <a:pos x="connsiteX1513" y="connsiteY1513"/>
                      </a:cxn>
                      <a:cxn ang="0">
                        <a:pos x="connsiteX1514" y="connsiteY1514"/>
                      </a:cxn>
                      <a:cxn ang="0">
                        <a:pos x="connsiteX1515" y="connsiteY1515"/>
                      </a:cxn>
                      <a:cxn ang="0">
                        <a:pos x="connsiteX1516" y="connsiteY1516"/>
                      </a:cxn>
                      <a:cxn ang="0">
                        <a:pos x="connsiteX1517" y="connsiteY1517"/>
                      </a:cxn>
                      <a:cxn ang="0">
                        <a:pos x="connsiteX1518" y="connsiteY1518"/>
                      </a:cxn>
                      <a:cxn ang="0">
                        <a:pos x="connsiteX1519" y="connsiteY1519"/>
                      </a:cxn>
                      <a:cxn ang="0">
                        <a:pos x="connsiteX1520" y="connsiteY1520"/>
                      </a:cxn>
                      <a:cxn ang="0">
                        <a:pos x="connsiteX1521" y="connsiteY1521"/>
                      </a:cxn>
                      <a:cxn ang="0">
                        <a:pos x="connsiteX1522" y="connsiteY1522"/>
                      </a:cxn>
                      <a:cxn ang="0">
                        <a:pos x="connsiteX1523" y="connsiteY1523"/>
                      </a:cxn>
                      <a:cxn ang="0">
                        <a:pos x="connsiteX1524" y="connsiteY1524"/>
                      </a:cxn>
                      <a:cxn ang="0">
                        <a:pos x="connsiteX1525" y="connsiteY1525"/>
                      </a:cxn>
                      <a:cxn ang="0">
                        <a:pos x="connsiteX1526" y="connsiteY1526"/>
                      </a:cxn>
                      <a:cxn ang="0">
                        <a:pos x="connsiteX1527" y="connsiteY1527"/>
                      </a:cxn>
                      <a:cxn ang="0">
                        <a:pos x="connsiteX1528" y="connsiteY1528"/>
                      </a:cxn>
                      <a:cxn ang="0">
                        <a:pos x="connsiteX1529" y="connsiteY1529"/>
                      </a:cxn>
                      <a:cxn ang="0">
                        <a:pos x="connsiteX1530" y="connsiteY1530"/>
                      </a:cxn>
                      <a:cxn ang="0">
                        <a:pos x="connsiteX1531" y="connsiteY1531"/>
                      </a:cxn>
                      <a:cxn ang="0">
                        <a:pos x="connsiteX1532" y="connsiteY1532"/>
                      </a:cxn>
                      <a:cxn ang="0">
                        <a:pos x="connsiteX1533" y="connsiteY1533"/>
                      </a:cxn>
                      <a:cxn ang="0">
                        <a:pos x="connsiteX1534" y="connsiteY1534"/>
                      </a:cxn>
                      <a:cxn ang="0">
                        <a:pos x="connsiteX1535" y="connsiteY1535"/>
                      </a:cxn>
                      <a:cxn ang="0">
                        <a:pos x="connsiteX1536" y="connsiteY1536"/>
                      </a:cxn>
                      <a:cxn ang="0">
                        <a:pos x="connsiteX1537" y="connsiteY1537"/>
                      </a:cxn>
                      <a:cxn ang="0">
                        <a:pos x="connsiteX1538" y="connsiteY1538"/>
                      </a:cxn>
                      <a:cxn ang="0">
                        <a:pos x="connsiteX1539" y="connsiteY1539"/>
                      </a:cxn>
                      <a:cxn ang="0">
                        <a:pos x="connsiteX1540" y="connsiteY1540"/>
                      </a:cxn>
                      <a:cxn ang="0">
                        <a:pos x="connsiteX1541" y="connsiteY1541"/>
                      </a:cxn>
                      <a:cxn ang="0">
                        <a:pos x="connsiteX1542" y="connsiteY1542"/>
                      </a:cxn>
                      <a:cxn ang="0">
                        <a:pos x="connsiteX1543" y="connsiteY1543"/>
                      </a:cxn>
                      <a:cxn ang="0">
                        <a:pos x="connsiteX1544" y="connsiteY1544"/>
                      </a:cxn>
                      <a:cxn ang="0">
                        <a:pos x="connsiteX1545" y="connsiteY1545"/>
                      </a:cxn>
                      <a:cxn ang="0">
                        <a:pos x="connsiteX1546" y="connsiteY1546"/>
                      </a:cxn>
                      <a:cxn ang="0">
                        <a:pos x="connsiteX1547" y="connsiteY1547"/>
                      </a:cxn>
                      <a:cxn ang="0">
                        <a:pos x="connsiteX1548" y="connsiteY1548"/>
                      </a:cxn>
                      <a:cxn ang="0">
                        <a:pos x="connsiteX1549" y="connsiteY1549"/>
                      </a:cxn>
                      <a:cxn ang="0">
                        <a:pos x="connsiteX1550" y="connsiteY1550"/>
                      </a:cxn>
                      <a:cxn ang="0">
                        <a:pos x="connsiteX1551" y="connsiteY1551"/>
                      </a:cxn>
                      <a:cxn ang="0">
                        <a:pos x="connsiteX1552" y="connsiteY1552"/>
                      </a:cxn>
                      <a:cxn ang="0">
                        <a:pos x="connsiteX1553" y="connsiteY1553"/>
                      </a:cxn>
                      <a:cxn ang="0">
                        <a:pos x="connsiteX1554" y="connsiteY1554"/>
                      </a:cxn>
                      <a:cxn ang="0">
                        <a:pos x="connsiteX1555" y="connsiteY1555"/>
                      </a:cxn>
                      <a:cxn ang="0">
                        <a:pos x="connsiteX1556" y="connsiteY1556"/>
                      </a:cxn>
                      <a:cxn ang="0">
                        <a:pos x="connsiteX1557" y="connsiteY1557"/>
                      </a:cxn>
                      <a:cxn ang="0">
                        <a:pos x="connsiteX1558" y="connsiteY1558"/>
                      </a:cxn>
                      <a:cxn ang="0">
                        <a:pos x="connsiteX1559" y="connsiteY1559"/>
                      </a:cxn>
                      <a:cxn ang="0">
                        <a:pos x="connsiteX1560" y="connsiteY1560"/>
                      </a:cxn>
                      <a:cxn ang="0">
                        <a:pos x="connsiteX1561" y="connsiteY1561"/>
                      </a:cxn>
                      <a:cxn ang="0">
                        <a:pos x="connsiteX1562" y="connsiteY1562"/>
                      </a:cxn>
                      <a:cxn ang="0">
                        <a:pos x="connsiteX1563" y="connsiteY1563"/>
                      </a:cxn>
                      <a:cxn ang="0">
                        <a:pos x="connsiteX1564" y="connsiteY1564"/>
                      </a:cxn>
                      <a:cxn ang="0">
                        <a:pos x="connsiteX1565" y="connsiteY1565"/>
                      </a:cxn>
                      <a:cxn ang="0">
                        <a:pos x="connsiteX1566" y="connsiteY1566"/>
                      </a:cxn>
                      <a:cxn ang="0">
                        <a:pos x="connsiteX1567" y="connsiteY1567"/>
                      </a:cxn>
                      <a:cxn ang="0">
                        <a:pos x="connsiteX1568" y="connsiteY1568"/>
                      </a:cxn>
                      <a:cxn ang="0">
                        <a:pos x="connsiteX1569" y="connsiteY1569"/>
                      </a:cxn>
                      <a:cxn ang="0">
                        <a:pos x="connsiteX1570" y="connsiteY1570"/>
                      </a:cxn>
                      <a:cxn ang="0">
                        <a:pos x="connsiteX1571" y="connsiteY1571"/>
                      </a:cxn>
                      <a:cxn ang="0">
                        <a:pos x="connsiteX1572" y="connsiteY1572"/>
                      </a:cxn>
                      <a:cxn ang="0">
                        <a:pos x="connsiteX1573" y="connsiteY1573"/>
                      </a:cxn>
                      <a:cxn ang="0">
                        <a:pos x="connsiteX1574" y="connsiteY1574"/>
                      </a:cxn>
                      <a:cxn ang="0">
                        <a:pos x="connsiteX1575" y="connsiteY1575"/>
                      </a:cxn>
                      <a:cxn ang="0">
                        <a:pos x="connsiteX1576" y="connsiteY1576"/>
                      </a:cxn>
                      <a:cxn ang="0">
                        <a:pos x="connsiteX1577" y="connsiteY1577"/>
                      </a:cxn>
                      <a:cxn ang="0">
                        <a:pos x="connsiteX1578" y="connsiteY1578"/>
                      </a:cxn>
                      <a:cxn ang="0">
                        <a:pos x="connsiteX1579" y="connsiteY1579"/>
                      </a:cxn>
                      <a:cxn ang="0">
                        <a:pos x="connsiteX1580" y="connsiteY1580"/>
                      </a:cxn>
                      <a:cxn ang="0">
                        <a:pos x="connsiteX1581" y="connsiteY1581"/>
                      </a:cxn>
                      <a:cxn ang="0">
                        <a:pos x="connsiteX1582" y="connsiteY1582"/>
                      </a:cxn>
                      <a:cxn ang="0">
                        <a:pos x="connsiteX1583" y="connsiteY1583"/>
                      </a:cxn>
                      <a:cxn ang="0">
                        <a:pos x="connsiteX1584" y="connsiteY1584"/>
                      </a:cxn>
                      <a:cxn ang="0">
                        <a:pos x="connsiteX1585" y="connsiteY1585"/>
                      </a:cxn>
                      <a:cxn ang="0">
                        <a:pos x="connsiteX1586" y="connsiteY1586"/>
                      </a:cxn>
                      <a:cxn ang="0">
                        <a:pos x="connsiteX1587" y="connsiteY1587"/>
                      </a:cxn>
                      <a:cxn ang="0">
                        <a:pos x="connsiteX1588" y="connsiteY1588"/>
                      </a:cxn>
                      <a:cxn ang="0">
                        <a:pos x="connsiteX1589" y="connsiteY1589"/>
                      </a:cxn>
                      <a:cxn ang="0">
                        <a:pos x="connsiteX1590" y="connsiteY1590"/>
                      </a:cxn>
                      <a:cxn ang="0">
                        <a:pos x="connsiteX1591" y="connsiteY1591"/>
                      </a:cxn>
                      <a:cxn ang="0">
                        <a:pos x="connsiteX1592" y="connsiteY1592"/>
                      </a:cxn>
                      <a:cxn ang="0">
                        <a:pos x="connsiteX1593" y="connsiteY1593"/>
                      </a:cxn>
                      <a:cxn ang="0">
                        <a:pos x="connsiteX1594" y="connsiteY1594"/>
                      </a:cxn>
                      <a:cxn ang="0">
                        <a:pos x="connsiteX1595" y="connsiteY1595"/>
                      </a:cxn>
                      <a:cxn ang="0">
                        <a:pos x="connsiteX1596" y="connsiteY1596"/>
                      </a:cxn>
                      <a:cxn ang="0">
                        <a:pos x="connsiteX1597" y="connsiteY1597"/>
                      </a:cxn>
                      <a:cxn ang="0">
                        <a:pos x="connsiteX1598" y="connsiteY1598"/>
                      </a:cxn>
                      <a:cxn ang="0">
                        <a:pos x="connsiteX1599" y="connsiteY1599"/>
                      </a:cxn>
                      <a:cxn ang="0">
                        <a:pos x="connsiteX1600" y="connsiteY1600"/>
                      </a:cxn>
                      <a:cxn ang="0">
                        <a:pos x="connsiteX1601" y="connsiteY1601"/>
                      </a:cxn>
                      <a:cxn ang="0">
                        <a:pos x="connsiteX1602" y="connsiteY1602"/>
                      </a:cxn>
                      <a:cxn ang="0">
                        <a:pos x="connsiteX1603" y="connsiteY1603"/>
                      </a:cxn>
                      <a:cxn ang="0">
                        <a:pos x="connsiteX1604" y="connsiteY1604"/>
                      </a:cxn>
                      <a:cxn ang="0">
                        <a:pos x="connsiteX1605" y="connsiteY1605"/>
                      </a:cxn>
                      <a:cxn ang="0">
                        <a:pos x="connsiteX1606" y="connsiteY1606"/>
                      </a:cxn>
                      <a:cxn ang="0">
                        <a:pos x="connsiteX1607" y="connsiteY1607"/>
                      </a:cxn>
                      <a:cxn ang="0">
                        <a:pos x="connsiteX1608" y="connsiteY1608"/>
                      </a:cxn>
                      <a:cxn ang="0">
                        <a:pos x="connsiteX1609" y="connsiteY1609"/>
                      </a:cxn>
                      <a:cxn ang="0">
                        <a:pos x="connsiteX1610" y="connsiteY1610"/>
                      </a:cxn>
                      <a:cxn ang="0">
                        <a:pos x="connsiteX1611" y="connsiteY1611"/>
                      </a:cxn>
                      <a:cxn ang="0">
                        <a:pos x="connsiteX1612" y="connsiteY1612"/>
                      </a:cxn>
                      <a:cxn ang="0">
                        <a:pos x="connsiteX1613" y="connsiteY1613"/>
                      </a:cxn>
                      <a:cxn ang="0">
                        <a:pos x="connsiteX1614" y="connsiteY1614"/>
                      </a:cxn>
                      <a:cxn ang="0">
                        <a:pos x="connsiteX1615" y="connsiteY1615"/>
                      </a:cxn>
                      <a:cxn ang="0">
                        <a:pos x="connsiteX1616" y="connsiteY1616"/>
                      </a:cxn>
                      <a:cxn ang="0">
                        <a:pos x="connsiteX1617" y="connsiteY1617"/>
                      </a:cxn>
                      <a:cxn ang="0">
                        <a:pos x="connsiteX1618" y="connsiteY1618"/>
                      </a:cxn>
                      <a:cxn ang="0">
                        <a:pos x="connsiteX1619" y="connsiteY1619"/>
                      </a:cxn>
                      <a:cxn ang="0">
                        <a:pos x="connsiteX1620" y="connsiteY1620"/>
                      </a:cxn>
                      <a:cxn ang="0">
                        <a:pos x="connsiteX1621" y="connsiteY1621"/>
                      </a:cxn>
                      <a:cxn ang="0">
                        <a:pos x="connsiteX1622" y="connsiteY1622"/>
                      </a:cxn>
                      <a:cxn ang="0">
                        <a:pos x="connsiteX1623" y="connsiteY1623"/>
                      </a:cxn>
                      <a:cxn ang="0">
                        <a:pos x="connsiteX1624" y="connsiteY1624"/>
                      </a:cxn>
                      <a:cxn ang="0">
                        <a:pos x="connsiteX1625" y="connsiteY1625"/>
                      </a:cxn>
                      <a:cxn ang="0">
                        <a:pos x="connsiteX1626" y="connsiteY1626"/>
                      </a:cxn>
                      <a:cxn ang="0">
                        <a:pos x="connsiteX1627" y="connsiteY1627"/>
                      </a:cxn>
                      <a:cxn ang="0">
                        <a:pos x="connsiteX1628" y="connsiteY1628"/>
                      </a:cxn>
                      <a:cxn ang="0">
                        <a:pos x="connsiteX1629" y="connsiteY1629"/>
                      </a:cxn>
                      <a:cxn ang="0">
                        <a:pos x="connsiteX1630" y="connsiteY1630"/>
                      </a:cxn>
                      <a:cxn ang="0">
                        <a:pos x="connsiteX1631" y="connsiteY1631"/>
                      </a:cxn>
                      <a:cxn ang="0">
                        <a:pos x="connsiteX1632" y="connsiteY1632"/>
                      </a:cxn>
                      <a:cxn ang="0">
                        <a:pos x="connsiteX1633" y="connsiteY1633"/>
                      </a:cxn>
                      <a:cxn ang="0">
                        <a:pos x="connsiteX1634" y="connsiteY1634"/>
                      </a:cxn>
                      <a:cxn ang="0">
                        <a:pos x="connsiteX1635" y="connsiteY1635"/>
                      </a:cxn>
                      <a:cxn ang="0">
                        <a:pos x="connsiteX1636" y="connsiteY1636"/>
                      </a:cxn>
                      <a:cxn ang="0">
                        <a:pos x="connsiteX1637" y="connsiteY1637"/>
                      </a:cxn>
                      <a:cxn ang="0">
                        <a:pos x="connsiteX1638" y="connsiteY1638"/>
                      </a:cxn>
                      <a:cxn ang="0">
                        <a:pos x="connsiteX1639" y="connsiteY1639"/>
                      </a:cxn>
                      <a:cxn ang="0">
                        <a:pos x="connsiteX1640" y="connsiteY1640"/>
                      </a:cxn>
                      <a:cxn ang="0">
                        <a:pos x="connsiteX1641" y="connsiteY1641"/>
                      </a:cxn>
                      <a:cxn ang="0">
                        <a:pos x="connsiteX1642" y="connsiteY1642"/>
                      </a:cxn>
                      <a:cxn ang="0">
                        <a:pos x="connsiteX1643" y="connsiteY1643"/>
                      </a:cxn>
                      <a:cxn ang="0">
                        <a:pos x="connsiteX1644" y="connsiteY1644"/>
                      </a:cxn>
                      <a:cxn ang="0">
                        <a:pos x="connsiteX1645" y="connsiteY1645"/>
                      </a:cxn>
                      <a:cxn ang="0">
                        <a:pos x="connsiteX1646" y="connsiteY1646"/>
                      </a:cxn>
                      <a:cxn ang="0">
                        <a:pos x="connsiteX1647" y="connsiteY1647"/>
                      </a:cxn>
                      <a:cxn ang="0">
                        <a:pos x="connsiteX1648" y="connsiteY1648"/>
                      </a:cxn>
                      <a:cxn ang="0">
                        <a:pos x="connsiteX1649" y="connsiteY1649"/>
                      </a:cxn>
                      <a:cxn ang="0">
                        <a:pos x="connsiteX1650" y="connsiteY1650"/>
                      </a:cxn>
                      <a:cxn ang="0">
                        <a:pos x="connsiteX1651" y="connsiteY1651"/>
                      </a:cxn>
                      <a:cxn ang="0">
                        <a:pos x="connsiteX1652" y="connsiteY1652"/>
                      </a:cxn>
                      <a:cxn ang="0">
                        <a:pos x="connsiteX1653" y="connsiteY1653"/>
                      </a:cxn>
                      <a:cxn ang="0">
                        <a:pos x="connsiteX1654" y="connsiteY1654"/>
                      </a:cxn>
                      <a:cxn ang="0">
                        <a:pos x="connsiteX1655" y="connsiteY1655"/>
                      </a:cxn>
                      <a:cxn ang="0">
                        <a:pos x="connsiteX1656" y="connsiteY1656"/>
                      </a:cxn>
                      <a:cxn ang="0">
                        <a:pos x="connsiteX1657" y="connsiteY1657"/>
                      </a:cxn>
                      <a:cxn ang="0">
                        <a:pos x="connsiteX1658" y="connsiteY1658"/>
                      </a:cxn>
                      <a:cxn ang="0">
                        <a:pos x="connsiteX1659" y="connsiteY1659"/>
                      </a:cxn>
                      <a:cxn ang="0">
                        <a:pos x="connsiteX1660" y="connsiteY1660"/>
                      </a:cxn>
                      <a:cxn ang="0">
                        <a:pos x="connsiteX1661" y="connsiteY1661"/>
                      </a:cxn>
                      <a:cxn ang="0">
                        <a:pos x="connsiteX1662" y="connsiteY1662"/>
                      </a:cxn>
                      <a:cxn ang="0">
                        <a:pos x="connsiteX1663" y="connsiteY1663"/>
                      </a:cxn>
                      <a:cxn ang="0">
                        <a:pos x="connsiteX1664" y="connsiteY1664"/>
                      </a:cxn>
                      <a:cxn ang="0">
                        <a:pos x="connsiteX1665" y="connsiteY1665"/>
                      </a:cxn>
                      <a:cxn ang="0">
                        <a:pos x="connsiteX1666" y="connsiteY1666"/>
                      </a:cxn>
                      <a:cxn ang="0">
                        <a:pos x="connsiteX1667" y="connsiteY1667"/>
                      </a:cxn>
                      <a:cxn ang="0">
                        <a:pos x="connsiteX1668" y="connsiteY1668"/>
                      </a:cxn>
                      <a:cxn ang="0">
                        <a:pos x="connsiteX1669" y="connsiteY1669"/>
                      </a:cxn>
                      <a:cxn ang="0">
                        <a:pos x="connsiteX1670" y="connsiteY1670"/>
                      </a:cxn>
                      <a:cxn ang="0">
                        <a:pos x="connsiteX1671" y="connsiteY1671"/>
                      </a:cxn>
                      <a:cxn ang="0">
                        <a:pos x="connsiteX1672" y="connsiteY1672"/>
                      </a:cxn>
                      <a:cxn ang="0">
                        <a:pos x="connsiteX1673" y="connsiteY1673"/>
                      </a:cxn>
                      <a:cxn ang="0">
                        <a:pos x="connsiteX1674" y="connsiteY1674"/>
                      </a:cxn>
                      <a:cxn ang="0">
                        <a:pos x="connsiteX1675" y="connsiteY1675"/>
                      </a:cxn>
                      <a:cxn ang="0">
                        <a:pos x="connsiteX1676" y="connsiteY1676"/>
                      </a:cxn>
                      <a:cxn ang="0">
                        <a:pos x="connsiteX1677" y="connsiteY1677"/>
                      </a:cxn>
                      <a:cxn ang="0">
                        <a:pos x="connsiteX1678" y="connsiteY1678"/>
                      </a:cxn>
                      <a:cxn ang="0">
                        <a:pos x="connsiteX1679" y="connsiteY1679"/>
                      </a:cxn>
                      <a:cxn ang="0">
                        <a:pos x="connsiteX1680" y="connsiteY1680"/>
                      </a:cxn>
                      <a:cxn ang="0">
                        <a:pos x="connsiteX1681" y="connsiteY1681"/>
                      </a:cxn>
                      <a:cxn ang="0">
                        <a:pos x="connsiteX1682" y="connsiteY1682"/>
                      </a:cxn>
                      <a:cxn ang="0">
                        <a:pos x="connsiteX1683" y="connsiteY1683"/>
                      </a:cxn>
                      <a:cxn ang="0">
                        <a:pos x="connsiteX1684" y="connsiteY1684"/>
                      </a:cxn>
                      <a:cxn ang="0">
                        <a:pos x="connsiteX1685" y="connsiteY1685"/>
                      </a:cxn>
                      <a:cxn ang="0">
                        <a:pos x="connsiteX1686" y="connsiteY1686"/>
                      </a:cxn>
                      <a:cxn ang="0">
                        <a:pos x="connsiteX1687" y="connsiteY1687"/>
                      </a:cxn>
                      <a:cxn ang="0">
                        <a:pos x="connsiteX1688" y="connsiteY1688"/>
                      </a:cxn>
                      <a:cxn ang="0">
                        <a:pos x="connsiteX1689" y="connsiteY1689"/>
                      </a:cxn>
                      <a:cxn ang="0">
                        <a:pos x="connsiteX1690" y="connsiteY1690"/>
                      </a:cxn>
                      <a:cxn ang="0">
                        <a:pos x="connsiteX1691" y="connsiteY1691"/>
                      </a:cxn>
                      <a:cxn ang="0">
                        <a:pos x="connsiteX1692" y="connsiteY1692"/>
                      </a:cxn>
                      <a:cxn ang="0">
                        <a:pos x="connsiteX1693" y="connsiteY1693"/>
                      </a:cxn>
                      <a:cxn ang="0">
                        <a:pos x="connsiteX1694" y="connsiteY1694"/>
                      </a:cxn>
                      <a:cxn ang="0">
                        <a:pos x="connsiteX1695" y="connsiteY1695"/>
                      </a:cxn>
                      <a:cxn ang="0">
                        <a:pos x="connsiteX1696" y="connsiteY1696"/>
                      </a:cxn>
                      <a:cxn ang="0">
                        <a:pos x="connsiteX1697" y="connsiteY1697"/>
                      </a:cxn>
                      <a:cxn ang="0">
                        <a:pos x="connsiteX1698" y="connsiteY1698"/>
                      </a:cxn>
                      <a:cxn ang="0">
                        <a:pos x="connsiteX1699" y="connsiteY1699"/>
                      </a:cxn>
                      <a:cxn ang="0">
                        <a:pos x="connsiteX1700" y="connsiteY1700"/>
                      </a:cxn>
                      <a:cxn ang="0">
                        <a:pos x="connsiteX1701" y="connsiteY1701"/>
                      </a:cxn>
                      <a:cxn ang="0">
                        <a:pos x="connsiteX1702" y="connsiteY1702"/>
                      </a:cxn>
                      <a:cxn ang="0">
                        <a:pos x="connsiteX1703" y="connsiteY1703"/>
                      </a:cxn>
                      <a:cxn ang="0">
                        <a:pos x="connsiteX1704" y="connsiteY1704"/>
                      </a:cxn>
                      <a:cxn ang="0">
                        <a:pos x="connsiteX1705" y="connsiteY1705"/>
                      </a:cxn>
                      <a:cxn ang="0">
                        <a:pos x="connsiteX1706" y="connsiteY1706"/>
                      </a:cxn>
                      <a:cxn ang="0">
                        <a:pos x="connsiteX1707" y="connsiteY1707"/>
                      </a:cxn>
                      <a:cxn ang="0">
                        <a:pos x="connsiteX1708" y="connsiteY1708"/>
                      </a:cxn>
                      <a:cxn ang="0">
                        <a:pos x="connsiteX1709" y="connsiteY1709"/>
                      </a:cxn>
                      <a:cxn ang="0">
                        <a:pos x="connsiteX1710" y="connsiteY1710"/>
                      </a:cxn>
                      <a:cxn ang="0">
                        <a:pos x="connsiteX1711" y="connsiteY1711"/>
                      </a:cxn>
                      <a:cxn ang="0">
                        <a:pos x="connsiteX1712" y="connsiteY1712"/>
                      </a:cxn>
                      <a:cxn ang="0">
                        <a:pos x="connsiteX1713" y="connsiteY1713"/>
                      </a:cxn>
                      <a:cxn ang="0">
                        <a:pos x="connsiteX1714" y="connsiteY1714"/>
                      </a:cxn>
                      <a:cxn ang="0">
                        <a:pos x="connsiteX1715" y="connsiteY1715"/>
                      </a:cxn>
                      <a:cxn ang="0">
                        <a:pos x="connsiteX1716" y="connsiteY1716"/>
                      </a:cxn>
                      <a:cxn ang="0">
                        <a:pos x="connsiteX1717" y="connsiteY1717"/>
                      </a:cxn>
                      <a:cxn ang="0">
                        <a:pos x="connsiteX1718" y="connsiteY1718"/>
                      </a:cxn>
                      <a:cxn ang="0">
                        <a:pos x="connsiteX1719" y="connsiteY1719"/>
                      </a:cxn>
                      <a:cxn ang="0">
                        <a:pos x="connsiteX1720" y="connsiteY1720"/>
                      </a:cxn>
                      <a:cxn ang="0">
                        <a:pos x="connsiteX1721" y="connsiteY1721"/>
                      </a:cxn>
                      <a:cxn ang="0">
                        <a:pos x="connsiteX1722" y="connsiteY1722"/>
                      </a:cxn>
                      <a:cxn ang="0">
                        <a:pos x="connsiteX1723" y="connsiteY1723"/>
                      </a:cxn>
                      <a:cxn ang="0">
                        <a:pos x="connsiteX1724" y="connsiteY1724"/>
                      </a:cxn>
                      <a:cxn ang="0">
                        <a:pos x="connsiteX1725" y="connsiteY1725"/>
                      </a:cxn>
                      <a:cxn ang="0">
                        <a:pos x="connsiteX1726" y="connsiteY1726"/>
                      </a:cxn>
                      <a:cxn ang="0">
                        <a:pos x="connsiteX1727" y="connsiteY1727"/>
                      </a:cxn>
                      <a:cxn ang="0">
                        <a:pos x="connsiteX1728" y="connsiteY1728"/>
                      </a:cxn>
                      <a:cxn ang="0">
                        <a:pos x="connsiteX1729" y="connsiteY1729"/>
                      </a:cxn>
                      <a:cxn ang="0">
                        <a:pos x="connsiteX1730" y="connsiteY1730"/>
                      </a:cxn>
                      <a:cxn ang="0">
                        <a:pos x="connsiteX1731" y="connsiteY1731"/>
                      </a:cxn>
                      <a:cxn ang="0">
                        <a:pos x="connsiteX1732" y="connsiteY1732"/>
                      </a:cxn>
                      <a:cxn ang="0">
                        <a:pos x="connsiteX1733" y="connsiteY1733"/>
                      </a:cxn>
                      <a:cxn ang="0">
                        <a:pos x="connsiteX1734" y="connsiteY1734"/>
                      </a:cxn>
                      <a:cxn ang="0">
                        <a:pos x="connsiteX1735" y="connsiteY1735"/>
                      </a:cxn>
                      <a:cxn ang="0">
                        <a:pos x="connsiteX1736" y="connsiteY1736"/>
                      </a:cxn>
                      <a:cxn ang="0">
                        <a:pos x="connsiteX1737" y="connsiteY1737"/>
                      </a:cxn>
                      <a:cxn ang="0">
                        <a:pos x="connsiteX1738" y="connsiteY1738"/>
                      </a:cxn>
                      <a:cxn ang="0">
                        <a:pos x="connsiteX1739" y="connsiteY1739"/>
                      </a:cxn>
                      <a:cxn ang="0">
                        <a:pos x="connsiteX1740" y="connsiteY1740"/>
                      </a:cxn>
                      <a:cxn ang="0">
                        <a:pos x="connsiteX1741" y="connsiteY1741"/>
                      </a:cxn>
                      <a:cxn ang="0">
                        <a:pos x="connsiteX1742" y="connsiteY1742"/>
                      </a:cxn>
                      <a:cxn ang="0">
                        <a:pos x="connsiteX1743" y="connsiteY1743"/>
                      </a:cxn>
                      <a:cxn ang="0">
                        <a:pos x="connsiteX1744" y="connsiteY1744"/>
                      </a:cxn>
                      <a:cxn ang="0">
                        <a:pos x="connsiteX1745" y="connsiteY1745"/>
                      </a:cxn>
                      <a:cxn ang="0">
                        <a:pos x="connsiteX1746" y="connsiteY1746"/>
                      </a:cxn>
                      <a:cxn ang="0">
                        <a:pos x="connsiteX1747" y="connsiteY1747"/>
                      </a:cxn>
                      <a:cxn ang="0">
                        <a:pos x="connsiteX1748" y="connsiteY1748"/>
                      </a:cxn>
                      <a:cxn ang="0">
                        <a:pos x="connsiteX1749" y="connsiteY1749"/>
                      </a:cxn>
                      <a:cxn ang="0">
                        <a:pos x="connsiteX1750" y="connsiteY1750"/>
                      </a:cxn>
                      <a:cxn ang="0">
                        <a:pos x="connsiteX1751" y="connsiteY1751"/>
                      </a:cxn>
                      <a:cxn ang="0">
                        <a:pos x="connsiteX1752" y="connsiteY1752"/>
                      </a:cxn>
                      <a:cxn ang="0">
                        <a:pos x="connsiteX1753" y="connsiteY1753"/>
                      </a:cxn>
                      <a:cxn ang="0">
                        <a:pos x="connsiteX1754" y="connsiteY1754"/>
                      </a:cxn>
                      <a:cxn ang="0">
                        <a:pos x="connsiteX1755" y="connsiteY1755"/>
                      </a:cxn>
                      <a:cxn ang="0">
                        <a:pos x="connsiteX1756" y="connsiteY1756"/>
                      </a:cxn>
                      <a:cxn ang="0">
                        <a:pos x="connsiteX1757" y="connsiteY1757"/>
                      </a:cxn>
                      <a:cxn ang="0">
                        <a:pos x="connsiteX1758" y="connsiteY1758"/>
                      </a:cxn>
                      <a:cxn ang="0">
                        <a:pos x="connsiteX1759" y="connsiteY1759"/>
                      </a:cxn>
                      <a:cxn ang="0">
                        <a:pos x="connsiteX1760" y="connsiteY1760"/>
                      </a:cxn>
                      <a:cxn ang="0">
                        <a:pos x="connsiteX1761" y="connsiteY1761"/>
                      </a:cxn>
                      <a:cxn ang="0">
                        <a:pos x="connsiteX1762" y="connsiteY1762"/>
                      </a:cxn>
                      <a:cxn ang="0">
                        <a:pos x="connsiteX1763" y="connsiteY1763"/>
                      </a:cxn>
                      <a:cxn ang="0">
                        <a:pos x="connsiteX1764" y="connsiteY1764"/>
                      </a:cxn>
                      <a:cxn ang="0">
                        <a:pos x="connsiteX1765" y="connsiteY1765"/>
                      </a:cxn>
                      <a:cxn ang="0">
                        <a:pos x="connsiteX1766" y="connsiteY1766"/>
                      </a:cxn>
                      <a:cxn ang="0">
                        <a:pos x="connsiteX1767" y="connsiteY1767"/>
                      </a:cxn>
                      <a:cxn ang="0">
                        <a:pos x="connsiteX1768" y="connsiteY1768"/>
                      </a:cxn>
                      <a:cxn ang="0">
                        <a:pos x="connsiteX1769" y="connsiteY1769"/>
                      </a:cxn>
                      <a:cxn ang="0">
                        <a:pos x="connsiteX1770" y="connsiteY1770"/>
                      </a:cxn>
                      <a:cxn ang="0">
                        <a:pos x="connsiteX1771" y="connsiteY1771"/>
                      </a:cxn>
                      <a:cxn ang="0">
                        <a:pos x="connsiteX1772" y="connsiteY1772"/>
                      </a:cxn>
                      <a:cxn ang="0">
                        <a:pos x="connsiteX1773" y="connsiteY1773"/>
                      </a:cxn>
                      <a:cxn ang="0">
                        <a:pos x="connsiteX1774" y="connsiteY1774"/>
                      </a:cxn>
                      <a:cxn ang="0">
                        <a:pos x="connsiteX1775" y="connsiteY1775"/>
                      </a:cxn>
                      <a:cxn ang="0">
                        <a:pos x="connsiteX1776" y="connsiteY1776"/>
                      </a:cxn>
                      <a:cxn ang="0">
                        <a:pos x="connsiteX1777" y="connsiteY1777"/>
                      </a:cxn>
                      <a:cxn ang="0">
                        <a:pos x="connsiteX1778" y="connsiteY1778"/>
                      </a:cxn>
                      <a:cxn ang="0">
                        <a:pos x="connsiteX1779" y="connsiteY1779"/>
                      </a:cxn>
                      <a:cxn ang="0">
                        <a:pos x="connsiteX1780" y="connsiteY1780"/>
                      </a:cxn>
                      <a:cxn ang="0">
                        <a:pos x="connsiteX1781" y="connsiteY1781"/>
                      </a:cxn>
                      <a:cxn ang="0">
                        <a:pos x="connsiteX1782" y="connsiteY1782"/>
                      </a:cxn>
                      <a:cxn ang="0">
                        <a:pos x="connsiteX1783" y="connsiteY1783"/>
                      </a:cxn>
                      <a:cxn ang="0">
                        <a:pos x="connsiteX1784" y="connsiteY1784"/>
                      </a:cxn>
                      <a:cxn ang="0">
                        <a:pos x="connsiteX1785" y="connsiteY1785"/>
                      </a:cxn>
                      <a:cxn ang="0">
                        <a:pos x="connsiteX1786" y="connsiteY1786"/>
                      </a:cxn>
                      <a:cxn ang="0">
                        <a:pos x="connsiteX1787" y="connsiteY1787"/>
                      </a:cxn>
                      <a:cxn ang="0">
                        <a:pos x="connsiteX1788" y="connsiteY1788"/>
                      </a:cxn>
                      <a:cxn ang="0">
                        <a:pos x="connsiteX1789" y="connsiteY1789"/>
                      </a:cxn>
                      <a:cxn ang="0">
                        <a:pos x="connsiteX1790" y="connsiteY1790"/>
                      </a:cxn>
                      <a:cxn ang="0">
                        <a:pos x="connsiteX1791" y="connsiteY1791"/>
                      </a:cxn>
                      <a:cxn ang="0">
                        <a:pos x="connsiteX1792" y="connsiteY1792"/>
                      </a:cxn>
                      <a:cxn ang="0">
                        <a:pos x="connsiteX1793" y="connsiteY1793"/>
                      </a:cxn>
                      <a:cxn ang="0">
                        <a:pos x="connsiteX1794" y="connsiteY1794"/>
                      </a:cxn>
                      <a:cxn ang="0">
                        <a:pos x="connsiteX1795" y="connsiteY1795"/>
                      </a:cxn>
                      <a:cxn ang="0">
                        <a:pos x="connsiteX1796" y="connsiteY1796"/>
                      </a:cxn>
                      <a:cxn ang="0">
                        <a:pos x="connsiteX1797" y="connsiteY1797"/>
                      </a:cxn>
                      <a:cxn ang="0">
                        <a:pos x="connsiteX1798" y="connsiteY1798"/>
                      </a:cxn>
                      <a:cxn ang="0">
                        <a:pos x="connsiteX1799" y="connsiteY1799"/>
                      </a:cxn>
                      <a:cxn ang="0">
                        <a:pos x="connsiteX1800" y="connsiteY1800"/>
                      </a:cxn>
                      <a:cxn ang="0">
                        <a:pos x="connsiteX1801" y="connsiteY1801"/>
                      </a:cxn>
                      <a:cxn ang="0">
                        <a:pos x="connsiteX1802" y="connsiteY1802"/>
                      </a:cxn>
                      <a:cxn ang="0">
                        <a:pos x="connsiteX1803" y="connsiteY1803"/>
                      </a:cxn>
                      <a:cxn ang="0">
                        <a:pos x="connsiteX1804" y="connsiteY1804"/>
                      </a:cxn>
                      <a:cxn ang="0">
                        <a:pos x="connsiteX1805" y="connsiteY1805"/>
                      </a:cxn>
                      <a:cxn ang="0">
                        <a:pos x="connsiteX1806" y="connsiteY1806"/>
                      </a:cxn>
                      <a:cxn ang="0">
                        <a:pos x="connsiteX1807" y="connsiteY1807"/>
                      </a:cxn>
                      <a:cxn ang="0">
                        <a:pos x="connsiteX1808" y="connsiteY1808"/>
                      </a:cxn>
                      <a:cxn ang="0">
                        <a:pos x="connsiteX1809" y="connsiteY1809"/>
                      </a:cxn>
                      <a:cxn ang="0">
                        <a:pos x="connsiteX1810" y="connsiteY1810"/>
                      </a:cxn>
                      <a:cxn ang="0">
                        <a:pos x="connsiteX1811" y="connsiteY1811"/>
                      </a:cxn>
                      <a:cxn ang="0">
                        <a:pos x="connsiteX1812" y="connsiteY1812"/>
                      </a:cxn>
                      <a:cxn ang="0">
                        <a:pos x="connsiteX1813" y="connsiteY1813"/>
                      </a:cxn>
                      <a:cxn ang="0">
                        <a:pos x="connsiteX1814" y="connsiteY1814"/>
                      </a:cxn>
                      <a:cxn ang="0">
                        <a:pos x="connsiteX1815" y="connsiteY1815"/>
                      </a:cxn>
                      <a:cxn ang="0">
                        <a:pos x="connsiteX1816" y="connsiteY1816"/>
                      </a:cxn>
                      <a:cxn ang="0">
                        <a:pos x="connsiteX1817" y="connsiteY1817"/>
                      </a:cxn>
                      <a:cxn ang="0">
                        <a:pos x="connsiteX1818" y="connsiteY1818"/>
                      </a:cxn>
                      <a:cxn ang="0">
                        <a:pos x="connsiteX1819" y="connsiteY1819"/>
                      </a:cxn>
                      <a:cxn ang="0">
                        <a:pos x="connsiteX1820" y="connsiteY1820"/>
                      </a:cxn>
                      <a:cxn ang="0">
                        <a:pos x="connsiteX1821" y="connsiteY1821"/>
                      </a:cxn>
                      <a:cxn ang="0">
                        <a:pos x="connsiteX1822" y="connsiteY1822"/>
                      </a:cxn>
                      <a:cxn ang="0">
                        <a:pos x="connsiteX1823" y="connsiteY1823"/>
                      </a:cxn>
                      <a:cxn ang="0">
                        <a:pos x="connsiteX1824" y="connsiteY1824"/>
                      </a:cxn>
                      <a:cxn ang="0">
                        <a:pos x="connsiteX1825" y="connsiteY1825"/>
                      </a:cxn>
                      <a:cxn ang="0">
                        <a:pos x="connsiteX1826" y="connsiteY1826"/>
                      </a:cxn>
                      <a:cxn ang="0">
                        <a:pos x="connsiteX1827" y="connsiteY1827"/>
                      </a:cxn>
                      <a:cxn ang="0">
                        <a:pos x="connsiteX1828" y="connsiteY1828"/>
                      </a:cxn>
                      <a:cxn ang="0">
                        <a:pos x="connsiteX1829" y="connsiteY1829"/>
                      </a:cxn>
                      <a:cxn ang="0">
                        <a:pos x="connsiteX1830" y="connsiteY1830"/>
                      </a:cxn>
                      <a:cxn ang="0">
                        <a:pos x="connsiteX1831" y="connsiteY1831"/>
                      </a:cxn>
                      <a:cxn ang="0">
                        <a:pos x="connsiteX1832" y="connsiteY1832"/>
                      </a:cxn>
                      <a:cxn ang="0">
                        <a:pos x="connsiteX1833" y="connsiteY1833"/>
                      </a:cxn>
                      <a:cxn ang="0">
                        <a:pos x="connsiteX1834" y="connsiteY1834"/>
                      </a:cxn>
                      <a:cxn ang="0">
                        <a:pos x="connsiteX1835" y="connsiteY1835"/>
                      </a:cxn>
                      <a:cxn ang="0">
                        <a:pos x="connsiteX1836" y="connsiteY1836"/>
                      </a:cxn>
                      <a:cxn ang="0">
                        <a:pos x="connsiteX1837" y="connsiteY1837"/>
                      </a:cxn>
                      <a:cxn ang="0">
                        <a:pos x="connsiteX1838" y="connsiteY1838"/>
                      </a:cxn>
                      <a:cxn ang="0">
                        <a:pos x="connsiteX1839" y="connsiteY1839"/>
                      </a:cxn>
                      <a:cxn ang="0">
                        <a:pos x="connsiteX1840" y="connsiteY1840"/>
                      </a:cxn>
                      <a:cxn ang="0">
                        <a:pos x="connsiteX1841" y="connsiteY1841"/>
                      </a:cxn>
                      <a:cxn ang="0">
                        <a:pos x="connsiteX1842" y="connsiteY1842"/>
                      </a:cxn>
                      <a:cxn ang="0">
                        <a:pos x="connsiteX1843" y="connsiteY1843"/>
                      </a:cxn>
                      <a:cxn ang="0">
                        <a:pos x="connsiteX1844" y="connsiteY1844"/>
                      </a:cxn>
                      <a:cxn ang="0">
                        <a:pos x="connsiteX1845" y="connsiteY1845"/>
                      </a:cxn>
                      <a:cxn ang="0">
                        <a:pos x="connsiteX1846" y="connsiteY1846"/>
                      </a:cxn>
                      <a:cxn ang="0">
                        <a:pos x="connsiteX1847" y="connsiteY1847"/>
                      </a:cxn>
                      <a:cxn ang="0">
                        <a:pos x="connsiteX1848" y="connsiteY1848"/>
                      </a:cxn>
                      <a:cxn ang="0">
                        <a:pos x="connsiteX1849" y="connsiteY1849"/>
                      </a:cxn>
                      <a:cxn ang="0">
                        <a:pos x="connsiteX1850" y="connsiteY1850"/>
                      </a:cxn>
                      <a:cxn ang="0">
                        <a:pos x="connsiteX1851" y="connsiteY1851"/>
                      </a:cxn>
                      <a:cxn ang="0">
                        <a:pos x="connsiteX1852" y="connsiteY1852"/>
                      </a:cxn>
                      <a:cxn ang="0">
                        <a:pos x="connsiteX1853" y="connsiteY1853"/>
                      </a:cxn>
                      <a:cxn ang="0">
                        <a:pos x="connsiteX1854" y="connsiteY1854"/>
                      </a:cxn>
                      <a:cxn ang="0">
                        <a:pos x="connsiteX1855" y="connsiteY1855"/>
                      </a:cxn>
                      <a:cxn ang="0">
                        <a:pos x="connsiteX1856" y="connsiteY1856"/>
                      </a:cxn>
                      <a:cxn ang="0">
                        <a:pos x="connsiteX1857" y="connsiteY1857"/>
                      </a:cxn>
                      <a:cxn ang="0">
                        <a:pos x="connsiteX1858" y="connsiteY1858"/>
                      </a:cxn>
                      <a:cxn ang="0">
                        <a:pos x="connsiteX1859" y="connsiteY1859"/>
                      </a:cxn>
                      <a:cxn ang="0">
                        <a:pos x="connsiteX1860" y="connsiteY1860"/>
                      </a:cxn>
                      <a:cxn ang="0">
                        <a:pos x="connsiteX1861" y="connsiteY1861"/>
                      </a:cxn>
                      <a:cxn ang="0">
                        <a:pos x="connsiteX1862" y="connsiteY1862"/>
                      </a:cxn>
                      <a:cxn ang="0">
                        <a:pos x="connsiteX1863" y="connsiteY1863"/>
                      </a:cxn>
                      <a:cxn ang="0">
                        <a:pos x="connsiteX1864" y="connsiteY1864"/>
                      </a:cxn>
                      <a:cxn ang="0">
                        <a:pos x="connsiteX1865" y="connsiteY1865"/>
                      </a:cxn>
                      <a:cxn ang="0">
                        <a:pos x="connsiteX1866" y="connsiteY1866"/>
                      </a:cxn>
                      <a:cxn ang="0">
                        <a:pos x="connsiteX1867" y="connsiteY1867"/>
                      </a:cxn>
                      <a:cxn ang="0">
                        <a:pos x="connsiteX1868" y="connsiteY1868"/>
                      </a:cxn>
                      <a:cxn ang="0">
                        <a:pos x="connsiteX1869" y="connsiteY1869"/>
                      </a:cxn>
                      <a:cxn ang="0">
                        <a:pos x="connsiteX1870" y="connsiteY1870"/>
                      </a:cxn>
                      <a:cxn ang="0">
                        <a:pos x="connsiteX1871" y="connsiteY1871"/>
                      </a:cxn>
                      <a:cxn ang="0">
                        <a:pos x="connsiteX1872" y="connsiteY1872"/>
                      </a:cxn>
                      <a:cxn ang="0">
                        <a:pos x="connsiteX1873" y="connsiteY1873"/>
                      </a:cxn>
                      <a:cxn ang="0">
                        <a:pos x="connsiteX1874" y="connsiteY1874"/>
                      </a:cxn>
                      <a:cxn ang="0">
                        <a:pos x="connsiteX1875" y="connsiteY1875"/>
                      </a:cxn>
                      <a:cxn ang="0">
                        <a:pos x="connsiteX1876" y="connsiteY1876"/>
                      </a:cxn>
                      <a:cxn ang="0">
                        <a:pos x="connsiteX1877" y="connsiteY1877"/>
                      </a:cxn>
                      <a:cxn ang="0">
                        <a:pos x="connsiteX1878" y="connsiteY1878"/>
                      </a:cxn>
                      <a:cxn ang="0">
                        <a:pos x="connsiteX1879" y="connsiteY1879"/>
                      </a:cxn>
                      <a:cxn ang="0">
                        <a:pos x="connsiteX1880" y="connsiteY1880"/>
                      </a:cxn>
                      <a:cxn ang="0">
                        <a:pos x="connsiteX1881" y="connsiteY1881"/>
                      </a:cxn>
                      <a:cxn ang="0">
                        <a:pos x="connsiteX1882" y="connsiteY1882"/>
                      </a:cxn>
                      <a:cxn ang="0">
                        <a:pos x="connsiteX1883" y="connsiteY1883"/>
                      </a:cxn>
                      <a:cxn ang="0">
                        <a:pos x="connsiteX1884" y="connsiteY1884"/>
                      </a:cxn>
                      <a:cxn ang="0">
                        <a:pos x="connsiteX1885" y="connsiteY1885"/>
                      </a:cxn>
                      <a:cxn ang="0">
                        <a:pos x="connsiteX1886" y="connsiteY1886"/>
                      </a:cxn>
                      <a:cxn ang="0">
                        <a:pos x="connsiteX1887" y="connsiteY1887"/>
                      </a:cxn>
                      <a:cxn ang="0">
                        <a:pos x="connsiteX1888" y="connsiteY1888"/>
                      </a:cxn>
                      <a:cxn ang="0">
                        <a:pos x="connsiteX1889" y="connsiteY1889"/>
                      </a:cxn>
                      <a:cxn ang="0">
                        <a:pos x="connsiteX1890" y="connsiteY1890"/>
                      </a:cxn>
                      <a:cxn ang="0">
                        <a:pos x="connsiteX1891" y="connsiteY1891"/>
                      </a:cxn>
                      <a:cxn ang="0">
                        <a:pos x="connsiteX1892" y="connsiteY1892"/>
                      </a:cxn>
                      <a:cxn ang="0">
                        <a:pos x="connsiteX1893" y="connsiteY1893"/>
                      </a:cxn>
                      <a:cxn ang="0">
                        <a:pos x="connsiteX1894" y="connsiteY1894"/>
                      </a:cxn>
                      <a:cxn ang="0">
                        <a:pos x="connsiteX1895" y="connsiteY1895"/>
                      </a:cxn>
                      <a:cxn ang="0">
                        <a:pos x="connsiteX1896" y="connsiteY1896"/>
                      </a:cxn>
                      <a:cxn ang="0">
                        <a:pos x="connsiteX1897" y="connsiteY1897"/>
                      </a:cxn>
                      <a:cxn ang="0">
                        <a:pos x="connsiteX1898" y="connsiteY1898"/>
                      </a:cxn>
                      <a:cxn ang="0">
                        <a:pos x="connsiteX1899" y="connsiteY1899"/>
                      </a:cxn>
                      <a:cxn ang="0">
                        <a:pos x="connsiteX1900" y="connsiteY1900"/>
                      </a:cxn>
                      <a:cxn ang="0">
                        <a:pos x="connsiteX1901" y="connsiteY1901"/>
                      </a:cxn>
                      <a:cxn ang="0">
                        <a:pos x="connsiteX1902" y="connsiteY1902"/>
                      </a:cxn>
                      <a:cxn ang="0">
                        <a:pos x="connsiteX1903" y="connsiteY1903"/>
                      </a:cxn>
                      <a:cxn ang="0">
                        <a:pos x="connsiteX1904" y="connsiteY1904"/>
                      </a:cxn>
                      <a:cxn ang="0">
                        <a:pos x="connsiteX1905" y="connsiteY1905"/>
                      </a:cxn>
                      <a:cxn ang="0">
                        <a:pos x="connsiteX1906" y="connsiteY1906"/>
                      </a:cxn>
                      <a:cxn ang="0">
                        <a:pos x="connsiteX1907" y="connsiteY1907"/>
                      </a:cxn>
                      <a:cxn ang="0">
                        <a:pos x="connsiteX1908" y="connsiteY1908"/>
                      </a:cxn>
                      <a:cxn ang="0">
                        <a:pos x="connsiteX1909" y="connsiteY1909"/>
                      </a:cxn>
                      <a:cxn ang="0">
                        <a:pos x="connsiteX1910" y="connsiteY1910"/>
                      </a:cxn>
                      <a:cxn ang="0">
                        <a:pos x="connsiteX1911" y="connsiteY1911"/>
                      </a:cxn>
                      <a:cxn ang="0">
                        <a:pos x="connsiteX1912" y="connsiteY1912"/>
                      </a:cxn>
                      <a:cxn ang="0">
                        <a:pos x="connsiteX1913" y="connsiteY1913"/>
                      </a:cxn>
                      <a:cxn ang="0">
                        <a:pos x="connsiteX1914" y="connsiteY1914"/>
                      </a:cxn>
                      <a:cxn ang="0">
                        <a:pos x="connsiteX1915" y="connsiteY1915"/>
                      </a:cxn>
                      <a:cxn ang="0">
                        <a:pos x="connsiteX1916" y="connsiteY1916"/>
                      </a:cxn>
                      <a:cxn ang="0">
                        <a:pos x="connsiteX1917" y="connsiteY1917"/>
                      </a:cxn>
                      <a:cxn ang="0">
                        <a:pos x="connsiteX1918" y="connsiteY1918"/>
                      </a:cxn>
                      <a:cxn ang="0">
                        <a:pos x="connsiteX1919" y="connsiteY1919"/>
                      </a:cxn>
                      <a:cxn ang="0">
                        <a:pos x="connsiteX1920" y="connsiteY1920"/>
                      </a:cxn>
                      <a:cxn ang="0">
                        <a:pos x="connsiteX1921" y="connsiteY1921"/>
                      </a:cxn>
                      <a:cxn ang="0">
                        <a:pos x="connsiteX1922" y="connsiteY1922"/>
                      </a:cxn>
                      <a:cxn ang="0">
                        <a:pos x="connsiteX1923" y="connsiteY1923"/>
                      </a:cxn>
                      <a:cxn ang="0">
                        <a:pos x="connsiteX1924" y="connsiteY1924"/>
                      </a:cxn>
                      <a:cxn ang="0">
                        <a:pos x="connsiteX1925" y="connsiteY1925"/>
                      </a:cxn>
                      <a:cxn ang="0">
                        <a:pos x="connsiteX1926" y="connsiteY1926"/>
                      </a:cxn>
                      <a:cxn ang="0">
                        <a:pos x="connsiteX1927" y="connsiteY1927"/>
                      </a:cxn>
                      <a:cxn ang="0">
                        <a:pos x="connsiteX1928" y="connsiteY1928"/>
                      </a:cxn>
                      <a:cxn ang="0">
                        <a:pos x="connsiteX1929" y="connsiteY1929"/>
                      </a:cxn>
                      <a:cxn ang="0">
                        <a:pos x="connsiteX1930" y="connsiteY1930"/>
                      </a:cxn>
                      <a:cxn ang="0">
                        <a:pos x="connsiteX1931" y="connsiteY1931"/>
                      </a:cxn>
                      <a:cxn ang="0">
                        <a:pos x="connsiteX1932" y="connsiteY1932"/>
                      </a:cxn>
                      <a:cxn ang="0">
                        <a:pos x="connsiteX1933" y="connsiteY1933"/>
                      </a:cxn>
                      <a:cxn ang="0">
                        <a:pos x="connsiteX1934" y="connsiteY1934"/>
                      </a:cxn>
                      <a:cxn ang="0">
                        <a:pos x="connsiteX1935" y="connsiteY1935"/>
                      </a:cxn>
                      <a:cxn ang="0">
                        <a:pos x="connsiteX1936" y="connsiteY1936"/>
                      </a:cxn>
                      <a:cxn ang="0">
                        <a:pos x="connsiteX1937" y="connsiteY1937"/>
                      </a:cxn>
                      <a:cxn ang="0">
                        <a:pos x="connsiteX1938" y="connsiteY1938"/>
                      </a:cxn>
                      <a:cxn ang="0">
                        <a:pos x="connsiteX1939" y="connsiteY1939"/>
                      </a:cxn>
                      <a:cxn ang="0">
                        <a:pos x="connsiteX1940" y="connsiteY1940"/>
                      </a:cxn>
                      <a:cxn ang="0">
                        <a:pos x="connsiteX1941" y="connsiteY1941"/>
                      </a:cxn>
                      <a:cxn ang="0">
                        <a:pos x="connsiteX1942" y="connsiteY1942"/>
                      </a:cxn>
                      <a:cxn ang="0">
                        <a:pos x="connsiteX1943" y="connsiteY1943"/>
                      </a:cxn>
                      <a:cxn ang="0">
                        <a:pos x="connsiteX1944" y="connsiteY1944"/>
                      </a:cxn>
                      <a:cxn ang="0">
                        <a:pos x="connsiteX1945" y="connsiteY1945"/>
                      </a:cxn>
                      <a:cxn ang="0">
                        <a:pos x="connsiteX1946" y="connsiteY1946"/>
                      </a:cxn>
                      <a:cxn ang="0">
                        <a:pos x="connsiteX1947" y="connsiteY1947"/>
                      </a:cxn>
                      <a:cxn ang="0">
                        <a:pos x="connsiteX1948" y="connsiteY1948"/>
                      </a:cxn>
                      <a:cxn ang="0">
                        <a:pos x="connsiteX1949" y="connsiteY1949"/>
                      </a:cxn>
                      <a:cxn ang="0">
                        <a:pos x="connsiteX1950" y="connsiteY1950"/>
                      </a:cxn>
                      <a:cxn ang="0">
                        <a:pos x="connsiteX1951" y="connsiteY1951"/>
                      </a:cxn>
                      <a:cxn ang="0">
                        <a:pos x="connsiteX1952" y="connsiteY1952"/>
                      </a:cxn>
                      <a:cxn ang="0">
                        <a:pos x="connsiteX1953" y="connsiteY1953"/>
                      </a:cxn>
                      <a:cxn ang="0">
                        <a:pos x="connsiteX1954" y="connsiteY1954"/>
                      </a:cxn>
                      <a:cxn ang="0">
                        <a:pos x="connsiteX1955" y="connsiteY1955"/>
                      </a:cxn>
                      <a:cxn ang="0">
                        <a:pos x="connsiteX1956" y="connsiteY1956"/>
                      </a:cxn>
                      <a:cxn ang="0">
                        <a:pos x="connsiteX1957" y="connsiteY1957"/>
                      </a:cxn>
                      <a:cxn ang="0">
                        <a:pos x="connsiteX1958" y="connsiteY1958"/>
                      </a:cxn>
                      <a:cxn ang="0">
                        <a:pos x="connsiteX1959" y="connsiteY1959"/>
                      </a:cxn>
                      <a:cxn ang="0">
                        <a:pos x="connsiteX1960" y="connsiteY1960"/>
                      </a:cxn>
                      <a:cxn ang="0">
                        <a:pos x="connsiteX1961" y="connsiteY1961"/>
                      </a:cxn>
                      <a:cxn ang="0">
                        <a:pos x="connsiteX1962" y="connsiteY1962"/>
                      </a:cxn>
                      <a:cxn ang="0">
                        <a:pos x="connsiteX1963" y="connsiteY1963"/>
                      </a:cxn>
                      <a:cxn ang="0">
                        <a:pos x="connsiteX1964" y="connsiteY1964"/>
                      </a:cxn>
                      <a:cxn ang="0">
                        <a:pos x="connsiteX1965" y="connsiteY1965"/>
                      </a:cxn>
                      <a:cxn ang="0">
                        <a:pos x="connsiteX1966" y="connsiteY1966"/>
                      </a:cxn>
                      <a:cxn ang="0">
                        <a:pos x="connsiteX1967" y="connsiteY1967"/>
                      </a:cxn>
                      <a:cxn ang="0">
                        <a:pos x="connsiteX1968" y="connsiteY1968"/>
                      </a:cxn>
                      <a:cxn ang="0">
                        <a:pos x="connsiteX1969" y="connsiteY1969"/>
                      </a:cxn>
                      <a:cxn ang="0">
                        <a:pos x="connsiteX1970" y="connsiteY1970"/>
                      </a:cxn>
                      <a:cxn ang="0">
                        <a:pos x="connsiteX1971" y="connsiteY1971"/>
                      </a:cxn>
                      <a:cxn ang="0">
                        <a:pos x="connsiteX1972" y="connsiteY1972"/>
                      </a:cxn>
                      <a:cxn ang="0">
                        <a:pos x="connsiteX1973" y="connsiteY1973"/>
                      </a:cxn>
                      <a:cxn ang="0">
                        <a:pos x="connsiteX1974" y="connsiteY1974"/>
                      </a:cxn>
                      <a:cxn ang="0">
                        <a:pos x="connsiteX1975" y="connsiteY1975"/>
                      </a:cxn>
                      <a:cxn ang="0">
                        <a:pos x="connsiteX1976" y="connsiteY1976"/>
                      </a:cxn>
                      <a:cxn ang="0">
                        <a:pos x="connsiteX1977" y="connsiteY1977"/>
                      </a:cxn>
                      <a:cxn ang="0">
                        <a:pos x="connsiteX1978" y="connsiteY1978"/>
                      </a:cxn>
                      <a:cxn ang="0">
                        <a:pos x="connsiteX1979" y="connsiteY1979"/>
                      </a:cxn>
                      <a:cxn ang="0">
                        <a:pos x="connsiteX1980" y="connsiteY1980"/>
                      </a:cxn>
                      <a:cxn ang="0">
                        <a:pos x="connsiteX1981" y="connsiteY1981"/>
                      </a:cxn>
                      <a:cxn ang="0">
                        <a:pos x="connsiteX1982" y="connsiteY1982"/>
                      </a:cxn>
                      <a:cxn ang="0">
                        <a:pos x="connsiteX1983" y="connsiteY1983"/>
                      </a:cxn>
                      <a:cxn ang="0">
                        <a:pos x="connsiteX1984" y="connsiteY1984"/>
                      </a:cxn>
                      <a:cxn ang="0">
                        <a:pos x="connsiteX1985" y="connsiteY1985"/>
                      </a:cxn>
                      <a:cxn ang="0">
                        <a:pos x="connsiteX1986" y="connsiteY1986"/>
                      </a:cxn>
                      <a:cxn ang="0">
                        <a:pos x="connsiteX1987" y="connsiteY1987"/>
                      </a:cxn>
                      <a:cxn ang="0">
                        <a:pos x="connsiteX1988" y="connsiteY1988"/>
                      </a:cxn>
                      <a:cxn ang="0">
                        <a:pos x="connsiteX1989" y="connsiteY1989"/>
                      </a:cxn>
                      <a:cxn ang="0">
                        <a:pos x="connsiteX1990" y="connsiteY1990"/>
                      </a:cxn>
                      <a:cxn ang="0">
                        <a:pos x="connsiteX1991" y="connsiteY1991"/>
                      </a:cxn>
                      <a:cxn ang="0">
                        <a:pos x="connsiteX1992" y="connsiteY1992"/>
                      </a:cxn>
                      <a:cxn ang="0">
                        <a:pos x="connsiteX1993" y="connsiteY1993"/>
                      </a:cxn>
                      <a:cxn ang="0">
                        <a:pos x="connsiteX1994" y="connsiteY1994"/>
                      </a:cxn>
                      <a:cxn ang="0">
                        <a:pos x="connsiteX1995" y="connsiteY1995"/>
                      </a:cxn>
                      <a:cxn ang="0">
                        <a:pos x="connsiteX1996" y="connsiteY1996"/>
                      </a:cxn>
                      <a:cxn ang="0">
                        <a:pos x="connsiteX1997" y="connsiteY1997"/>
                      </a:cxn>
                      <a:cxn ang="0">
                        <a:pos x="connsiteX1998" y="connsiteY1998"/>
                      </a:cxn>
                      <a:cxn ang="0">
                        <a:pos x="connsiteX1999" y="connsiteY1999"/>
                      </a:cxn>
                      <a:cxn ang="0">
                        <a:pos x="connsiteX2000" y="connsiteY2000"/>
                      </a:cxn>
                      <a:cxn ang="0">
                        <a:pos x="connsiteX2001" y="connsiteY2001"/>
                      </a:cxn>
                      <a:cxn ang="0">
                        <a:pos x="connsiteX2002" y="connsiteY2002"/>
                      </a:cxn>
                      <a:cxn ang="0">
                        <a:pos x="connsiteX2003" y="connsiteY2003"/>
                      </a:cxn>
                      <a:cxn ang="0">
                        <a:pos x="connsiteX2004" y="connsiteY2004"/>
                      </a:cxn>
                      <a:cxn ang="0">
                        <a:pos x="connsiteX2005" y="connsiteY2005"/>
                      </a:cxn>
                      <a:cxn ang="0">
                        <a:pos x="connsiteX2006" y="connsiteY2006"/>
                      </a:cxn>
                      <a:cxn ang="0">
                        <a:pos x="connsiteX2007" y="connsiteY2007"/>
                      </a:cxn>
                      <a:cxn ang="0">
                        <a:pos x="connsiteX2008" y="connsiteY2008"/>
                      </a:cxn>
                      <a:cxn ang="0">
                        <a:pos x="connsiteX2009" y="connsiteY2009"/>
                      </a:cxn>
                      <a:cxn ang="0">
                        <a:pos x="connsiteX2010" y="connsiteY2010"/>
                      </a:cxn>
                      <a:cxn ang="0">
                        <a:pos x="connsiteX2011" y="connsiteY2011"/>
                      </a:cxn>
                      <a:cxn ang="0">
                        <a:pos x="connsiteX2012" y="connsiteY2012"/>
                      </a:cxn>
                      <a:cxn ang="0">
                        <a:pos x="connsiteX2013" y="connsiteY2013"/>
                      </a:cxn>
                      <a:cxn ang="0">
                        <a:pos x="connsiteX2014" y="connsiteY2014"/>
                      </a:cxn>
                      <a:cxn ang="0">
                        <a:pos x="connsiteX2015" y="connsiteY2015"/>
                      </a:cxn>
                      <a:cxn ang="0">
                        <a:pos x="connsiteX2016" y="connsiteY2016"/>
                      </a:cxn>
                      <a:cxn ang="0">
                        <a:pos x="connsiteX2017" y="connsiteY2017"/>
                      </a:cxn>
                      <a:cxn ang="0">
                        <a:pos x="connsiteX2018" y="connsiteY2018"/>
                      </a:cxn>
                      <a:cxn ang="0">
                        <a:pos x="connsiteX2019" y="connsiteY2019"/>
                      </a:cxn>
                      <a:cxn ang="0">
                        <a:pos x="connsiteX2020" y="connsiteY2020"/>
                      </a:cxn>
                      <a:cxn ang="0">
                        <a:pos x="connsiteX2021" y="connsiteY2021"/>
                      </a:cxn>
                      <a:cxn ang="0">
                        <a:pos x="connsiteX2022" y="connsiteY2022"/>
                      </a:cxn>
                      <a:cxn ang="0">
                        <a:pos x="connsiteX2023" y="connsiteY2023"/>
                      </a:cxn>
                      <a:cxn ang="0">
                        <a:pos x="connsiteX2024" y="connsiteY2024"/>
                      </a:cxn>
                      <a:cxn ang="0">
                        <a:pos x="connsiteX2025" y="connsiteY2025"/>
                      </a:cxn>
                      <a:cxn ang="0">
                        <a:pos x="connsiteX2026" y="connsiteY2026"/>
                      </a:cxn>
                      <a:cxn ang="0">
                        <a:pos x="connsiteX2027" y="connsiteY2027"/>
                      </a:cxn>
                      <a:cxn ang="0">
                        <a:pos x="connsiteX2028" y="connsiteY2028"/>
                      </a:cxn>
                      <a:cxn ang="0">
                        <a:pos x="connsiteX2029" y="connsiteY2029"/>
                      </a:cxn>
                      <a:cxn ang="0">
                        <a:pos x="connsiteX2030" y="connsiteY2030"/>
                      </a:cxn>
                      <a:cxn ang="0">
                        <a:pos x="connsiteX2031" y="connsiteY2031"/>
                      </a:cxn>
                      <a:cxn ang="0">
                        <a:pos x="connsiteX2032" y="connsiteY2032"/>
                      </a:cxn>
                      <a:cxn ang="0">
                        <a:pos x="connsiteX2033" y="connsiteY2033"/>
                      </a:cxn>
                      <a:cxn ang="0">
                        <a:pos x="connsiteX2034" y="connsiteY2034"/>
                      </a:cxn>
                      <a:cxn ang="0">
                        <a:pos x="connsiteX2035" y="connsiteY2035"/>
                      </a:cxn>
                      <a:cxn ang="0">
                        <a:pos x="connsiteX2036" y="connsiteY2036"/>
                      </a:cxn>
                      <a:cxn ang="0">
                        <a:pos x="connsiteX2037" y="connsiteY2037"/>
                      </a:cxn>
                      <a:cxn ang="0">
                        <a:pos x="connsiteX2038" y="connsiteY2038"/>
                      </a:cxn>
                      <a:cxn ang="0">
                        <a:pos x="connsiteX2039" y="connsiteY2039"/>
                      </a:cxn>
                      <a:cxn ang="0">
                        <a:pos x="connsiteX2040" y="connsiteY2040"/>
                      </a:cxn>
                      <a:cxn ang="0">
                        <a:pos x="connsiteX2041" y="connsiteY2041"/>
                      </a:cxn>
                      <a:cxn ang="0">
                        <a:pos x="connsiteX2042" y="connsiteY2042"/>
                      </a:cxn>
                      <a:cxn ang="0">
                        <a:pos x="connsiteX2043" y="connsiteY2043"/>
                      </a:cxn>
                      <a:cxn ang="0">
                        <a:pos x="connsiteX2044" y="connsiteY2044"/>
                      </a:cxn>
                      <a:cxn ang="0">
                        <a:pos x="connsiteX2045" y="connsiteY2045"/>
                      </a:cxn>
                      <a:cxn ang="0">
                        <a:pos x="connsiteX2046" y="connsiteY2046"/>
                      </a:cxn>
                      <a:cxn ang="0">
                        <a:pos x="connsiteX2047" y="connsiteY2047"/>
                      </a:cxn>
                      <a:cxn ang="0">
                        <a:pos x="connsiteX2048" y="connsiteY2048"/>
                      </a:cxn>
                      <a:cxn ang="0">
                        <a:pos x="connsiteX2049" y="connsiteY2049"/>
                      </a:cxn>
                      <a:cxn ang="0">
                        <a:pos x="connsiteX2050" y="connsiteY2050"/>
                      </a:cxn>
                      <a:cxn ang="0">
                        <a:pos x="connsiteX2051" y="connsiteY2051"/>
                      </a:cxn>
                      <a:cxn ang="0">
                        <a:pos x="connsiteX2052" y="connsiteY2052"/>
                      </a:cxn>
                      <a:cxn ang="0">
                        <a:pos x="connsiteX2053" y="connsiteY2053"/>
                      </a:cxn>
                      <a:cxn ang="0">
                        <a:pos x="connsiteX2054" y="connsiteY2054"/>
                      </a:cxn>
                      <a:cxn ang="0">
                        <a:pos x="connsiteX2055" y="connsiteY2055"/>
                      </a:cxn>
                      <a:cxn ang="0">
                        <a:pos x="connsiteX2056" y="connsiteY2056"/>
                      </a:cxn>
                      <a:cxn ang="0">
                        <a:pos x="connsiteX2057" y="connsiteY2057"/>
                      </a:cxn>
                      <a:cxn ang="0">
                        <a:pos x="connsiteX2058" y="connsiteY2058"/>
                      </a:cxn>
                      <a:cxn ang="0">
                        <a:pos x="connsiteX2059" y="connsiteY2059"/>
                      </a:cxn>
                      <a:cxn ang="0">
                        <a:pos x="connsiteX2060" y="connsiteY2060"/>
                      </a:cxn>
                      <a:cxn ang="0">
                        <a:pos x="connsiteX2061" y="connsiteY2061"/>
                      </a:cxn>
                      <a:cxn ang="0">
                        <a:pos x="connsiteX2062" y="connsiteY2062"/>
                      </a:cxn>
                      <a:cxn ang="0">
                        <a:pos x="connsiteX2063" y="connsiteY2063"/>
                      </a:cxn>
                      <a:cxn ang="0">
                        <a:pos x="connsiteX2064" y="connsiteY2064"/>
                      </a:cxn>
                    </a:cxnLst>
                    <a:rect l="l" t="t" r="r" b="b"/>
                    <a:pathLst>
                      <a:path w="396017" h="1142042">
                        <a:moveTo>
                          <a:pt x="395254" y="0"/>
                        </a:moveTo>
                        <a:lnTo>
                          <a:pt x="395254" y="0"/>
                        </a:lnTo>
                        <a:cubicBezTo>
                          <a:pt x="395254" y="0"/>
                          <a:pt x="395254" y="0"/>
                          <a:pt x="395254" y="0"/>
                        </a:cubicBezTo>
                        <a:lnTo>
                          <a:pt x="395479" y="135"/>
                        </a:lnTo>
                        <a:lnTo>
                          <a:pt x="395367" y="314"/>
                        </a:lnTo>
                        <a:lnTo>
                          <a:pt x="395367" y="314"/>
                        </a:lnTo>
                        <a:cubicBezTo>
                          <a:pt x="395367" y="314"/>
                          <a:pt x="395367" y="472"/>
                          <a:pt x="395367" y="472"/>
                        </a:cubicBezTo>
                        <a:lnTo>
                          <a:pt x="395367" y="629"/>
                        </a:lnTo>
                        <a:cubicBezTo>
                          <a:pt x="395367" y="629"/>
                          <a:pt x="395412" y="808"/>
                          <a:pt x="395412" y="808"/>
                        </a:cubicBezTo>
                        <a:lnTo>
                          <a:pt x="395412" y="1010"/>
                        </a:lnTo>
                        <a:cubicBezTo>
                          <a:pt x="395412" y="1010"/>
                          <a:pt x="395457" y="1235"/>
                          <a:pt x="395457" y="1235"/>
                        </a:cubicBezTo>
                        <a:lnTo>
                          <a:pt x="395457" y="1482"/>
                        </a:lnTo>
                        <a:cubicBezTo>
                          <a:pt x="395457" y="1482"/>
                          <a:pt x="395501" y="1751"/>
                          <a:pt x="395501" y="1751"/>
                        </a:cubicBezTo>
                        <a:lnTo>
                          <a:pt x="395501" y="2021"/>
                        </a:lnTo>
                        <a:cubicBezTo>
                          <a:pt x="395501" y="2021"/>
                          <a:pt x="395524" y="2313"/>
                          <a:pt x="395524" y="2313"/>
                        </a:cubicBezTo>
                        <a:lnTo>
                          <a:pt x="395524" y="2627"/>
                        </a:lnTo>
                        <a:cubicBezTo>
                          <a:pt x="395524" y="2627"/>
                          <a:pt x="395569" y="3301"/>
                          <a:pt x="395569" y="3301"/>
                        </a:cubicBezTo>
                        <a:lnTo>
                          <a:pt x="395569" y="4042"/>
                        </a:lnTo>
                        <a:cubicBezTo>
                          <a:pt x="395569" y="4042"/>
                          <a:pt x="395636" y="4850"/>
                          <a:pt x="395636" y="4850"/>
                        </a:cubicBezTo>
                        <a:lnTo>
                          <a:pt x="395681" y="5704"/>
                        </a:lnTo>
                        <a:lnTo>
                          <a:pt x="395726" y="6602"/>
                        </a:lnTo>
                        <a:lnTo>
                          <a:pt x="395771" y="7522"/>
                        </a:lnTo>
                        <a:lnTo>
                          <a:pt x="395816" y="8488"/>
                        </a:lnTo>
                        <a:lnTo>
                          <a:pt x="395816" y="9229"/>
                        </a:lnTo>
                        <a:cubicBezTo>
                          <a:pt x="395816" y="9229"/>
                          <a:pt x="395838" y="9476"/>
                          <a:pt x="395838" y="9476"/>
                        </a:cubicBezTo>
                        <a:lnTo>
                          <a:pt x="395838" y="11475"/>
                        </a:lnTo>
                        <a:cubicBezTo>
                          <a:pt x="395838" y="11475"/>
                          <a:pt x="395838" y="13473"/>
                          <a:pt x="395838" y="13473"/>
                        </a:cubicBezTo>
                        <a:lnTo>
                          <a:pt x="395838" y="15427"/>
                        </a:lnTo>
                        <a:cubicBezTo>
                          <a:pt x="395838" y="15427"/>
                          <a:pt x="395838" y="17268"/>
                          <a:pt x="395838" y="17268"/>
                        </a:cubicBezTo>
                        <a:lnTo>
                          <a:pt x="395838" y="18952"/>
                        </a:lnTo>
                        <a:cubicBezTo>
                          <a:pt x="395838" y="18952"/>
                          <a:pt x="395838" y="20434"/>
                          <a:pt x="395838" y="20434"/>
                        </a:cubicBezTo>
                        <a:lnTo>
                          <a:pt x="395838" y="21647"/>
                        </a:lnTo>
                        <a:cubicBezTo>
                          <a:pt x="395838" y="21647"/>
                          <a:pt x="395838" y="22141"/>
                          <a:pt x="395838" y="22141"/>
                        </a:cubicBezTo>
                        <a:lnTo>
                          <a:pt x="395838" y="22545"/>
                        </a:lnTo>
                        <a:cubicBezTo>
                          <a:pt x="395838" y="22545"/>
                          <a:pt x="395861" y="23982"/>
                          <a:pt x="395861" y="23982"/>
                        </a:cubicBezTo>
                        <a:lnTo>
                          <a:pt x="395861" y="25442"/>
                        </a:lnTo>
                        <a:cubicBezTo>
                          <a:pt x="395861" y="25442"/>
                          <a:pt x="395883" y="25621"/>
                          <a:pt x="395883" y="25621"/>
                        </a:cubicBezTo>
                        <a:lnTo>
                          <a:pt x="395883" y="26901"/>
                        </a:lnTo>
                        <a:cubicBezTo>
                          <a:pt x="395883" y="26901"/>
                          <a:pt x="395906" y="28361"/>
                          <a:pt x="395906" y="28361"/>
                        </a:cubicBezTo>
                        <a:lnTo>
                          <a:pt x="395950" y="31302"/>
                        </a:lnTo>
                        <a:lnTo>
                          <a:pt x="395950" y="32762"/>
                        </a:lnTo>
                        <a:cubicBezTo>
                          <a:pt x="395950" y="32762"/>
                          <a:pt x="395995" y="34244"/>
                          <a:pt x="395995" y="34244"/>
                        </a:cubicBezTo>
                        <a:lnTo>
                          <a:pt x="395995" y="35726"/>
                        </a:lnTo>
                        <a:cubicBezTo>
                          <a:pt x="395995" y="35726"/>
                          <a:pt x="396018" y="37208"/>
                          <a:pt x="396018" y="37208"/>
                        </a:cubicBezTo>
                        <a:lnTo>
                          <a:pt x="396018" y="38690"/>
                        </a:lnTo>
                        <a:cubicBezTo>
                          <a:pt x="396018" y="38690"/>
                          <a:pt x="396018" y="40172"/>
                          <a:pt x="396018" y="40172"/>
                        </a:cubicBezTo>
                        <a:lnTo>
                          <a:pt x="396018" y="41654"/>
                        </a:lnTo>
                        <a:cubicBezTo>
                          <a:pt x="396018" y="41654"/>
                          <a:pt x="396018" y="42395"/>
                          <a:pt x="396018" y="42395"/>
                        </a:cubicBezTo>
                        <a:lnTo>
                          <a:pt x="396018" y="43136"/>
                        </a:lnTo>
                        <a:cubicBezTo>
                          <a:pt x="396018" y="43136"/>
                          <a:pt x="396018" y="43877"/>
                          <a:pt x="396018" y="43877"/>
                        </a:cubicBezTo>
                        <a:lnTo>
                          <a:pt x="396018" y="44618"/>
                        </a:lnTo>
                        <a:cubicBezTo>
                          <a:pt x="396018" y="44618"/>
                          <a:pt x="396018" y="45359"/>
                          <a:pt x="396018" y="45359"/>
                        </a:cubicBezTo>
                        <a:lnTo>
                          <a:pt x="396018" y="46100"/>
                        </a:lnTo>
                        <a:cubicBezTo>
                          <a:pt x="396018" y="46100"/>
                          <a:pt x="396018" y="46841"/>
                          <a:pt x="396018" y="46841"/>
                        </a:cubicBezTo>
                        <a:lnTo>
                          <a:pt x="396018" y="47582"/>
                        </a:lnTo>
                        <a:cubicBezTo>
                          <a:pt x="396018" y="47582"/>
                          <a:pt x="395995" y="48323"/>
                          <a:pt x="395995" y="48323"/>
                        </a:cubicBezTo>
                        <a:lnTo>
                          <a:pt x="395995" y="49064"/>
                        </a:lnTo>
                        <a:cubicBezTo>
                          <a:pt x="395995" y="49064"/>
                          <a:pt x="395973" y="49805"/>
                          <a:pt x="395973" y="49805"/>
                        </a:cubicBezTo>
                        <a:lnTo>
                          <a:pt x="395973" y="50546"/>
                        </a:lnTo>
                        <a:cubicBezTo>
                          <a:pt x="395973" y="50546"/>
                          <a:pt x="395928" y="51287"/>
                          <a:pt x="395928" y="51287"/>
                        </a:cubicBezTo>
                        <a:lnTo>
                          <a:pt x="395928" y="52028"/>
                        </a:lnTo>
                        <a:cubicBezTo>
                          <a:pt x="395928" y="52028"/>
                          <a:pt x="395883" y="52769"/>
                          <a:pt x="395883" y="52769"/>
                        </a:cubicBezTo>
                        <a:lnTo>
                          <a:pt x="395883" y="53510"/>
                        </a:lnTo>
                        <a:cubicBezTo>
                          <a:pt x="395883" y="53510"/>
                          <a:pt x="395838" y="54251"/>
                          <a:pt x="395838" y="54251"/>
                        </a:cubicBezTo>
                        <a:lnTo>
                          <a:pt x="395838" y="54992"/>
                        </a:lnTo>
                        <a:cubicBezTo>
                          <a:pt x="395838" y="54992"/>
                          <a:pt x="395771" y="55734"/>
                          <a:pt x="395771" y="55734"/>
                        </a:cubicBezTo>
                        <a:lnTo>
                          <a:pt x="395726" y="56474"/>
                        </a:lnTo>
                        <a:lnTo>
                          <a:pt x="395681" y="57215"/>
                        </a:lnTo>
                        <a:lnTo>
                          <a:pt x="395636" y="57957"/>
                        </a:lnTo>
                        <a:lnTo>
                          <a:pt x="395591" y="58698"/>
                        </a:lnTo>
                        <a:lnTo>
                          <a:pt x="395546" y="59439"/>
                        </a:lnTo>
                        <a:lnTo>
                          <a:pt x="395501" y="60180"/>
                        </a:lnTo>
                        <a:lnTo>
                          <a:pt x="395457" y="60921"/>
                        </a:lnTo>
                        <a:lnTo>
                          <a:pt x="395412" y="61662"/>
                        </a:lnTo>
                        <a:lnTo>
                          <a:pt x="395344" y="62403"/>
                        </a:lnTo>
                        <a:lnTo>
                          <a:pt x="395277" y="63144"/>
                        </a:lnTo>
                        <a:lnTo>
                          <a:pt x="395209" y="63885"/>
                        </a:lnTo>
                        <a:lnTo>
                          <a:pt x="395142" y="64626"/>
                        </a:lnTo>
                        <a:lnTo>
                          <a:pt x="395075" y="65367"/>
                        </a:lnTo>
                        <a:lnTo>
                          <a:pt x="395007" y="66108"/>
                        </a:lnTo>
                        <a:lnTo>
                          <a:pt x="394917" y="66849"/>
                        </a:lnTo>
                        <a:lnTo>
                          <a:pt x="394828" y="67567"/>
                        </a:lnTo>
                        <a:lnTo>
                          <a:pt x="394738" y="68286"/>
                        </a:lnTo>
                        <a:lnTo>
                          <a:pt x="394648" y="69004"/>
                        </a:lnTo>
                        <a:lnTo>
                          <a:pt x="394558" y="69723"/>
                        </a:lnTo>
                        <a:lnTo>
                          <a:pt x="394401" y="70823"/>
                        </a:lnTo>
                        <a:lnTo>
                          <a:pt x="394244" y="71924"/>
                        </a:lnTo>
                        <a:lnTo>
                          <a:pt x="394177" y="72350"/>
                        </a:lnTo>
                        <a:lnTo>
                          <a:pt x="394087" y="73024"/>
                        </a:lnTo>
                        <a:lnTo>
                          <a:pt x="393929" y="74124"/>
                        </a:lnTo>
                        <a:lnTo>
                          <a:pt x="393750" y="75225"/>
                        </a:lnTo>
                        <a:lnTo>
                          <a:pt x="393570" y="76325"/>
                        </a:lnTo>
                        <a:lnTo>
                          <a:pt x="393391" y="77425"/>
                        </a:lnTo>
                        <a:lnTo>
                          <a:pt x="393211" y="78503"/>
                        </a:lnTo>
                        <a:lnTo>
                          <a:pt x="393031" y="79581"/>
                        </a:lnTo>
                        <a:lnTo>
                          <a:pt x="392829" y="80659"/>
                        </a:lnTo>
                        <a:lnTo>
                          <a:pt x="392627" y="81736"/>
                        </a:lnTo>
                        <a:lnTo>
                          <a:pt x="392425" y="82814"/>
                        </a:lnTo>
                        <a:lnTo>
                          <a:pt x="392223" y="83892"/>
                        </a:lnTo>
                        <a:lnTo>
                          <a:pt x="392021" y="84970"/>
                        </a:lnTo>
                        <a:lnTo>
                          <a:pt x="391819" y="86048"/>
                        </a:lnTo>
                        <a:lnTo>
                          <a:pt x="391617" y="87126"/>
                        </a:lnTo>
                        <a:lnTo>
                          <a:pt x="391392" y="88203"/>
                        </a:lnTo>
                        <a:lnTo>
                          <a:pt x="391168" y="89281"/>
                        </a:lnTo>
                        <a:lnTo>
                          <a:pt x="390943" y="90359"/>
                        </a:lnTo>
                        <a:lnTo>
                          <a:pt x="390718" y="91437"/>
                        </a:lnTo>
                        <a:lnTo>
                          <a:pt x="390494" y="92515"/>
                        </a:lnTo>
                        <a:lnTo>
                          <a:pt x="390269" y="93593"/>
                        </a:lnTo>
                        <a:lnTo>
                          <a:pt x="390045" y="94671"/>
                        </a:lnTo>
                        <a:lnTo>
                          <a:pt x="389798" y="95748"/>
                        </a:lnTo>
                        <a:lnTo>
                          <a:pt x="389551" y="96826"/>
                        </a:lnTo>
                        <a:lnTo>
                          <a:pt x="389304" y="97904"/>
                        </a:lnTo>
                        <a:lnTo>
                          <a:pt x="389057" y="98982"/>
                        </a:lnTo>
                        <a:lnTo>
                          <a:pt x="388810" y="100060"/>
                        </a:lnTo>
                        <a:lnTo>
                          <a:pt x="388563" y="101138"/>
                        </a:lnTo>
                        <a:lnTo>
                          <a:pt x="388316" y="102193"/>
                        </a:lnTo>
                        <a:lnTo>
                          <a:pt x="388069" y="103248"/>
                        </a:lnTo>
                        <a:lnTo>
                          <a:pt x="387822" y="104304"/>
                        </a:lnTo>
                        <a:lnTo>
                          <a:pt x="387552" y="105359"/>
                        </a:lnTo>
                        <a:lnTo>
                          <a:pt x="387283" y="106415"/>
                        </a:lnTo>
                        <a:lnTo>
                          <a:pt x="387013" y="107470"/>
                        </a:lnTo>
                        <a:lnTo>
                          <a:pt x="386744" y="108525"/>
                        </a:lnTo>
                        <a:lnTo>
                          <a:pt x="386474" y="109581"/>
                        </a:lnTo>
                        <a:lnTo>
                          <a:pt x="386205" y="110636"/>
                        </a:lnTo>
                        <a:lnTo>
                          <a:pt x="385935" y="111692"/>
                        </a:lnTo>
                        <a:lnTo>
                          <a:pt x="385666" y="112747"/>
                        </a:lnTo>
                        <a:lnTo>
                          <a:pt x="385397" y="113802"/>
                        </a:lnTo>
                        <a:lnTo>
                          <a:pt x="385105" y="114858"/>
                        </a:lnTo>
                        <a:lnTo>
                          <a:pt x="384813" y="115913"/>
                        </a:lnTo>
                        <a:lnTo>
                          <a:pt x="384521" y="116968"/>
                        </a:lnTo>
                        <a:lnTo>
                          <a:pt x="384229" y="118024"/>
                        </a:lnTo>
                        <a:lnTo>
                          <a:pt x="383937" y="119079"/>
                        </a:lnTo>
                        <a:lnTo>
                          <a:pt x="383645" y="120135"/>
                        </a:lnTo>
                        <a:lnTo>
                          <a:pt x="383353" y="121190"/>
                        </a:lnTo>
                        <a:lnTo>
                          <a:pt x="383061" y="122245"/>
                        </a:lnTo>
                        <a:lnTo>
                          <a:pt x="382769" y="123301"/>
                        </a:lnTo>
                        <a:lnTo>
                          <a:pt x="382477" y="124356"/>
                        </a:lnTo>
                        <a:lnTo>
                          <a:pt x="382185" y="125412"/>
                        </a:lnTo>
                        <a:lnTo>
                          <a:pt x="381894" y="126467"/>
                        </a:lnTo>
                        <a:lnTo>
                          <a:pt x="381579" y="127522"/>
                        </a:lnTo>
                        <a:lnTo>
                          <a:pt x="381287" y="128578"/>
                        </a:lnTo>
                        <a:lnTo>
                          <a:pt x="380973" y="129633"/>
                        </a:lnTo>
                        <a:lnTo>
                          <a:pt x="380659" y="130689"/>
                        </a:lnTo>
                        <a:lnTo>
                          <a:pt x="380344" y="131744"/>
                        </a:lnTo>
                        <a:lnTo>
                          <a:pt x="380030" y="132799"/>
                        </a:lnTo>
                        <a:lnTo>
                          <a:pt x="379715" y="133855"/>
                        </a:lnTo>
                        <a:lnTo>
                          <a:pt x="379401" y="134910"/>
                        </a:lnTo>
                        <a:lnTo>
                          <a:pt x="379087" y="135965"/>
                        </a:lnTo>
                        <a:lnTo>
                          <a:pt x="378750" y="137111"/>
                        </a:lnTo>
                        <a:lnTo>
                          <a:pt x="378458" y="138054"/>
                        </a:lnTo>
                        <a:lnTo>
                          <a:pt x="377829" y="140142"/>
                        </a:lnTo>
                        <a:lnTo>
                          <a:pt x="377201" y="142230"/>
                        </a:lnTo>
                        <a:lnTo>
                          <a:pt x="376572" y="144319"/>
                        </a:lnTo>
                        <a:lnTo>
                          <a:pt x="375921" y="146407"/>
                        </a:lnTo>
                        <a:lnTo>
                          <a:pt x="375269" y="148495"/>
                        </a:lnTo>
                        <a:lnTo>
                          <a:pt x="374618" y="150584"/>
                        </a:lnTo>
                        <a:lnTo>
                          <a:pt x="373316" y="154760"/>
                        </a:lnTo>
                        <a:lnTo>
                          <a:pt x="372013" y="158937"/>
                        </a:lnTo>
                        <a:lnTo>
                          <a:pt x="370711" y="163114"/>
                        </a:lnTo>
                        <a:lnTo>
                          <a:pt x="370060" y="165202"/>
                        </a:lnTo>
                        <a:lnTo>
                          <a:pt x="369409" y="167290"/>
                        </a:lnTo>
                        <a:lnTo>
                          <a:pt x="368757" y="169379"/>
                        </a:lnTo>
                        <a:lnTo>
                          <a:pt x="368129" y="171467"/>
                        </a:lnTo>
                        <a:lnTo>
                          <a:pt x="367500" y="173555"/>
                        </a:lnTo>
                        <a:lnTo>
                          <a:pt x="366871" y="175644"/>
                        </a:lnTo>
                        <a:lnTo>
                          <a:pt x="366242" y="177732"/>
                        </a:lnTo>
                        <a:lnTo>
                          <a:pt x="365614" y="179820"/>
                        </a:lnTo>
                        <a:lnTo>
                          <a:pt x="365299" y="180876"/>
                        </a:lnTo>
                        <a:lnTo>
                          <a:pt x="364985" y="181931"/>
                        </a:lnTo>
                        <a:lnTo>
                          <a:pt x="364671" y="182986"/>
                        </a:lnTo>
                        <a:lnTo>
                          <a:pt x="364356" y="184042"/>
                        </a:lnTo>
                        <a:lnTo>
                          <a:pt x="364042" y="185097"/>
                        </a:lnTo>
                        <a:lnTo>
                          <a:pt x="363727" y="186152"/>
                        </a:lnTo>
                        <a:lnTo>
                          <a:pt x="363413" y="187208"/>
                        </a:lnTo>
                        <a:lnTo>
                          <a:pt x="363121" y="188263"/>
                        </a:lnTo>
                        <a:lnTo>
                          <a:pt x="362829" y="189319"/>
                        </a:lnTo>
                        <a:lnTo>
                          <a:pt x="362537" y="190374"/>
                        </a:lnTo>
                        <a:lnTo>
                          <a:pt x="362245" y="191430"/>
                        </a:lnTo>
                        <a:lnTo>
                          <a:pt x="361953" y="192485"/>
                        </a:lnTo>
                        <a:lnTo>
                          <a:pt x="361662" y="193540"/>
                        </a:lnTo>
                        <a:lnTo>
                          <a:pt x="361370" y="194596"/>
                        </a:lnTo>
                        <a:lnTo>
                          <a:pt x="361078" y="195651"/>
                        </a:lnTo>
                        <a:lnTo>
                          <a:pt x="360786" y="196706"/>
                        </a:lnTo>
                        <a:lnTo>
                          <a:pt x="360494" y="197762"/>
                        </a:lnTo>
                        <a:lnTo>
                          <a:pt x="360202" y="198817"/>
                        </a:lnTo>
                        <a:lnTo>
                          <a:pt x="359910" y="199873"/>
                        </a:lnTo>
                        <a:lnTo>
                          <a:pt x="359618" y="200928"/>
                        </a:lnTo>
                        <a:lnTo>
                          <a:pt x="359349" y="201983"/>
                        </a:lnTo>
                        <a:lnTo>
                          <a:pt x="359079" y="203039"/>
                        </a:lnTo>
                        <a:lnTo>
                          <a:pt x="358810" y="204094"/>
                        </a:lnTo>
                        <a:lnTo>
                          <a:pt x="358540" y="205150"/>
                        </a:lnTo>
                        <a:lnTo>
                          <a:pt x="358383" y="205756"/>
                        </a:lnTo>
                        <a:lnTo>
                          <a:pt x="358226" y="206362"/>
                        </a:lnTo>
                        <a:lnTo>
                          <a:pt x="358181" y="206564"/>
                        </a:lnTo>
                        <a:lnTo>
                          <a:pt x="358069" y="206968"/>
                        </a:lnTo>
                        <a:lnTo>
                          <a:pt x="357912" y="207575"/>
                        </a:lnTo>
                        <a:lnTo>
                          <a:pt x="357575" y="208810"/>
                        </a:lnTo>
                        <a:lnTo>
                          <a:pt x="357238" y="210045"/>
                        </a:lnTo>
                        <a:lnTo>
                          <a:pt x="356901" y="211280"/>
                        </a:lnTo>
                        <a:lnTo>
                          <a:pt x="356564" y="212515"/>
                        </a:lnTo>
                        <a:lnTo>
                          <a:pt x="356205" y="213750"/>
                        </a:lnTo>
                        <a:lnTo>
                          <a:pt x="355846" y="214985"/>
                        </a:lnTo>
                        <a:lnTo>
                          <a:pt x="355486" y="216220"/>
                        </a:lnTo>
                        <a:lnTo>
                          <a:pt x="355127" y="217455"/>
                        </a:lnTo>
                        <a:lnTo>
                          <a:pt x="354768" y="218690"/>
                        </a:lnTo>
                        <a:lnTo>
                          <a:pt x="354386" y="219925"/>
                        </a:lnTo>
                        <a:lnTo>
                          <a:pt x="354004" y="221160"/>
                        </a:lnTo>
                        <a:lnTo>
                          <a:pt x="353623" y="222395"/>
                        </a:lnTo>
                        <a:lnTo>
                          <a:pt x="353241" y="223630"/>
                        </a:lnTo>
                        <a:lnTo>
                          <a:pt x="352859" y="224865"/>
                        </a:lnTo>
                        <a:lnTo>
                          <a:pt x="352477" y="226100"/>
                        </a:lnTo>
                        <a:lnTo>
                          <a:pt x="352073" y="227335"/>
                        </a:lnTo>
                        <a:lnTo>
                          <a:pt x="351669" y="228570"/>
                        </a:lnTo>
                        <a:lnTo>
                          <a:pt x="351265" y="229805"/>
                        </a:lnTo>
                        <a:lnTo>
                          <a:pt x="350861" y="231040"/>
                        </a:lnTo>
                        <a:lnTo>
                          <a:pt x="350456" y="232275"/>
                        </a:lnTo>
                        <a:lnTo>
                          <a:pt x="350052" y="233510"/>
                        </a:lnTo>
                        <a:lnTo>
                          <a:pt x="349626" y="234745"/>
                        </a:lnTo>
                        <a:lnTo>
                          <a:pt x="349199" y="235980"/>
                        </a:lnTo>
                        <a:lnTo>
                          <a:pt x="348772" y="237215"/>
                        </a:lnTo>
                        <a:lnTo>
                          <a:pt x="348346" y="238450"/>
                        </a:lnTo>
                        <a:lnTo>
                          <a:pt x="347919" y="239685"/>
                        </a:lnTo>
                        <a:lnTo>
                          <a:pt x="347492" y="240920"/>
                        </a:lnTo>
                        <a:lnTo>
                          <a:pt x="347043" y="242155"/>
                        </a:lnTo>
                        <a:lnTo>
                          <a:pt x="346594" y="243391"/>
                        </a:lnTo>
                        <a:lnTo>
                          <a:pt x="346145" y="244626"/>
                        </a:lnTo>
                        <a:lnTo>
                          <a:pt x="345696" y="245861"/>
                        </a:lnTo>
                        <a:lnTo>
                          <a:pt x="345247" y="247073"/>
                        </a:lnTo>
                        <a:lnTo>
                          <a:pt x="344798" y="248286"/>
                        </a:lnTo>
                        <a:lnTo>
                          <a:pt x="344349" y="249498"/>
                        </a:lnTo>
                        <a:lnTo>
                          <a:pt x="343877" y="250711"/>
                        </a:lnTo>
                        <a:lnTo>
                          <a:pt x="343406" y="251923"/>
                        </a:lnTo>
                        <a:lnTo>
                          <a:pt x="342934" y="253136"/>
                        </a:lnTo>
                        <a:lnTo>
                          <a:pt x="342462" y="254349"/>
                        </a:lnTo>
                        <a:lnTo>
                          <a:pt x="341991" y="255561"/>
                        </a:lnTo>
                        <a:lnTo>
                          <a:pt x="341519" y="256774"/>
                        </a:lnTo>
                        <a:lnTo>
                          <a:pt x="341048" y="257986"/>
                        </a:lnTo>
                        <a:lnTo>
                          <a:pt x="340576" y="259199"/>
                        </a:lnTo>
                        <a:lnTo>
                          <a:pt x="340082" y="260411"/>
                        </a:lnTo>
                        <a:lnTo>
                          <a:pt x="339588" y="261624"/>
                        </a:lnTo>
                        <a:lnTo>
                          <a:pt x="339094" y="262837"/>
                        </a:lnTo>
                        <a:lnTo>
                          <a:pt x="338600" y="264049"/>
                        </a:lnTo>
                        <a:lnTo>
                          <a:pt x="338106" y="265262"/>
                        </a:lnTo>
                        <a:lnTo>
                          <a:pt x="337612" y="266474"/>
                        </a:lnTo>
                        <a:lnTo>
                          <a:pt x="337118" y="267687"/>
                        </a:lnTo>
                        <a:lnTo>
                          <a:pt x="336624" y="268900"/>
                        </a:lnTo>
                        <a:lnTo>
                          <a:pt x="336130" y="270112"/>
                        </a:lnTo>
                        <a:lnTo>
                          <a:pt x="335614" y="271325"/>
                        </a:lnTo>
                        <a:lnTo>
                          <a:pt x="335097" y="272537"/>
                        </a:lnTo>
                        <a:lnTo>
                          <a:pt x="334581" y="273750"/>
                        </a:lnTo>
                        <a:lnTo>
                          <a:pt x="334064" y="274962"/>
                        </a:lnTo>
                        <a:lnTo>
                          <a:pt x="333548" y="276175"/>
                        </a:lnTo>
                        <a:lnTo>
                          <a:pt x="333031" y="277387"/>
                        </a:lnTo>
                        <a:lnTo>
                          <a:pt x="332515" y="278600"/>
                        </a:lnTo>
                        <a:lnTo>
                          <a:pt x="331998" y="279813"/>
                        </a:lnTo>
                        <a:lnTo>
                          <a:pt x="331482" y="281025"/>
                        </a:lnTo>
                        <a:lnTo>
                          <a:pt x="330965" y="282238"/>
                        </a:lnTo>
                        <a:lnTo>
                          <a:pt x="330449" y="283450"/>
                        </a:lnTo>
                        <a:lnTo>
                          <a:pt x="329910" y="284663"/>
                        </a:lnTo>
                        <a:lnTo>
                          <a:pt x="329371" y="285876"/>
                        </a:lnTo>
                        <a:lnTo>
                          <a:pt x="328832" y="287088"/>
                        </a:lnTo>
                        <a:lnTo>
                          <a:pt x="328293" y="288301"/>
                        </a:lnTo>
                        <a:lnTo>
                          <a:pt x="327754" y="289513"/>
                        </a:lnTo>
                        <a:lnTo>
                          <a:pt x="327215" y="290703"/>
                        </a:lnTo>
                        <a:lnTo>
                          <a:pt x="326677" y="291894"/>
                        </a:lnTo>
                        <a:lnTo>
                          <a:pt x="326138" y="293084"/>
                        </a:lnTo>
                        <a:lnTo>
                          <a:pt x="325599" y="294274"/>
                        </a:lnTo>
                        <a:lnTo>
                          <a:pt x="325060" y="295464"/>
                        </a:lnTo>
                        <a:lnTo>
                          <a:pt x="324521" y="296654"/>
                        </a:lnTo>
                        <a:lnTo>
                          <a:pt x="323982" y="297844"/>
                        </a:lnTo>
                        <a:lnTo>
                          <a:pt x="323443" y="299034"/>
                        </a:lnTo>
                        <a:lnTo>
                          <a:pt x="322904" y="300224"/>
                        </a:lnTo>
                        <a:lnTo>
                          <a:pt x="322365" y="301414"/>
                        </a:lnTo>
                        <a:lnTo>
                          <a:pt x="321826" y="302605"/>
                        </a:lnTo>
                        <a:lnTo>
                          <a:pt x="321265" y="303795"/>
                        </a:lnTo>
                        <a:lnTo>
                          <a:pt x="320703" y="304985"/>
                        </a:lnTo>
                        <a:lnTo>
                          <a:pt x="320142" y="306175"/>
                        </a:lnTo>
                        <a:lnTo>
                          <a:pt x="319581" y="307365"/>
                        </a:lnTo>
                        <a:lnTo>
                          <a:pt x="319019" y="308555"/>
                        </a:lnTo>
                        <a:lnTo>
                          <a:pt x="318458" y="309745"/>
                        </a:lnTo>
                        <a:lnTo>
                          <a:pt x="317358" y="312126"/>
                        </a:lnTo>
                        <a:lnTo>
                          <a:pt x="316235" y="314483"/>
                        </a:lnTo>
                        <a:lnTo>
                          <a:pt x="315112" y="316841"/>
                        </a:lnTo>
                        <a:lnTo>
                          <a:pt x="313989" y="319199"/>
                        </a:lnTo>
                        <a:lnTo>
                          <a:pt x="312867" y="321557"/>
                        </a:lnTo>
                        <a:lnTo>
                          <a:pt x="311744" y="323914"/>
                        </a:lnTo>
                        <a:lnTo>
                          <a:pt x="310621" y="326272"/>
                        </a:lnTo>
                        <a:lnTo>
                          <a:pt x="309498" y="328607"/>
                        </a:lnTo>
                        <a:lnTo>
                          <a:pt x="308376" y="330943"/>
                        </a:lnTo>
                        <a:lnTo>
                          <a:pt x="307253" y="333278"/>
                        </a:lnTo>
                        <a:lnTo>
                          <a:pt x="306130" y="335613"/>
                        </a:lnTo>
                        <a:lnTo>
                          <a:pt x="303885" y="340262"/>
                        </a:lnTo>
                        <a:lnTo>
                          <a:pt x="299416" y="349513"/>
                        </a:lnTo>
                        <a:lnTo>
                          <a:pt x="297193" y="354117"/>
                        </a:lnTo>
                        <a:lnTo>
                          <a:pt x="296093" y="356407"/>
                        </a:lnTo>
                        <a:lnTo>
                          <a:pt x="294992" y="358697"/>
                        </a:lnTo>
                        <a:lnTo>
                          <a:pt x="293398" y="361998"/>
                        </a:lnTo>
                        <a:lnTo>
                          <a:pt x="291804" y="365299"/>
                        </a:lnTo>
                        <a:lnTo>
                          <a:pt x="290210" y="368622"/>
                        </a:lnTo>
                        <a:lnTo>
                          <a:pt x="288615" y="371946"/>
                        </a:lnTo>
                        <a:lnTo>
                          <a:pt x="287021" y="375269"/>
                        </a:lnTo>
                        <a:lnTo>
                          <a:pt x="285427" y="378593"/>
                        </a:lnTo>
                        <a:lnTo>
                          <a:pt x="283855" y="381916"/>
                        </a:lnTo>
                        <a:lnTo>
                          <a:pt x="282283" y="385239"/>
                        </a:lnTo>
                        <a:lnTo>
                          <a:pt x="280711" y="388563"/>
                        </a:lnTo>
                        <a:lnTo>
                          <a:pt x="279139" y="391908"/>
                        </a:lnTo>
                        <a:lnTo>
                          <a:pt x="277567" y="395254"/>
                        </a:lnTo>
                        <a:lnTo>
                          <a:pt x="275995" y="398600"/>
                        </a:lnTo>
                        <a:lnTo>
                          <a:pt x="274760" y="401250"/>
                        </a:lnTo>
                        <a:lnTo>
                          <a:pt x="274424" y="401946"/>
                        </a:lnTo>
                        <a:lnTo>
                          <a:pt x="272852" y="405292"/>
                        </a:lnTo>
                        <a:lnTo>
                          <a:pt x="271280" y="408637"/>
                        </a:lnTo>
                        <a:lnTo>
                          <a:pt x="269708" y="411983"/>
                        </a:lnTo>
                        <a:lnTo>
                          <a:pt x="268159" y="415329"/>
                        </a:lnTo>
                        <a:lnTo>
                          <a:pt x="266609" y="418675"/>
                        </a:lnTo>
                        <a:lnTo>
                          <a:pt x="265060" y="422043"/>
                        </a:lnTo>
                        <a:lnTo>
                          <a:pt x="263510" y="425411"/>
                        </a:lnTo>
                        <a:lnTo>
                          <a:pt x="261961" y="428780"/>
                        </a:lnTo>
                        <a:lnTo>
                          <a:pt x="260412" y="432148"/>
                        </a:lnTo>
                        <a:lnTo>
                          <a:pt x="258885" y="435516"/>
                        </a:lnTo>
                        <a:lnTo>
                          <a:pt x="257358" y="438884"/>
                        </a:lnTo>
                        <a:lnTo>
                          <a:pt x="255831" y="442253"/>
                        </a:lnTo>
                        <a:lnTo>
                          <a:pt x="255067" y="443937"/>
                        </a:lnTo>
                        <a:lnTo>
                          <a:pt x="254304" y="445621"/>
                        </a:lnTo>
                        <a:lnTo>
                          <a:pt x="253540" y="447305"/>
                        </a:lnTo>
                        <a:lnTo>
                          <a:pt x="252777" y="448989"/>
                        </a:lnTo>
                        <a:lnTo>
                          <a:pt x="252013" y="450673"/>
                        </a:lnTo>
                        <a:lnTo>
                          <a:pt x="251250" y="452358"/>
                        </a:lnTo>
                        <a:lnTo>
                          <a:pt x="250487" y="454042"/>
                        </a:lnTo>
                        <a:lnTo>
                          <a:pt x="249723" y="455726"/>
                        </a:lnTo>
                        <a:lnTo>
                          <a:pt x="248959" y="457410"/>
                        </a:lnTo>
                        <a:lnTo>
                          <a:pt x="248196" y="459094"/>
                        </a:lnTo>
                        <a:lnTo>
                          <a:pt x="247433" y="460778"/>
                        </a:lnTo>
                        <a:lnTo>
                          <a:pt x="246669" y="462462"/>
                        </a:lnTo>
                        <a:lnTo>
                          <a:pt x="245928" y="464146"/>
                        </a:lnTo>
                        <a:lnTo>
                          <a:pt x="245187" y="465831"/>
                        </a:lnTo>
                        <a:lnTo>
                          <a:pt x="244446" y="467515"/>
                        </a:lnTo>
                        <a:lnTo>
                          <a:pt x="243705" y="469221"/>
                        </a:lnTo>
                        <a:lnTo>
                          <a:pt x="242964" y="470928"/>
                        </a:lnTo>
                        <a:lnTo>
                          <a:pt x="242223" y="472634"/>
                        </a:lnTo>
                        <a:lnTo>
                          <a:pt x="241482" y="474341"/>
                        </a:lnTo>
                        <a:lnTo>
                          <a:pt x="240741" y="476048"/>
                        </a:lnTo>
                        <a:lnTo>
                          <a:pt x="240000" y="477754"/>
                        </a:lnTo>
                        <a:lnTo>
                          <a:pt x="239259" y="479461"/>
                        </a:lnTo>
                        <a:lnTo>
                          <a:pt x="238518" y="481167"/>
                        </a:lnTo>
                        <a:lnTo>
                          <a:pt x="237777" y="482874"/>
                        </a:lnTo>
                        <a:lnTo>
                          <a:pt x="237036" y="484580"/>
                        </a:lnTo>
                        <a:lnTo>
                          <a:pt x="236295" y="486287"/>
                        </a:lnTo>
                        <a:lnTo>
                          <a:pt x="235554" y="487994"/>
                        </a:lnTo>
                        <a:lnTo>
                          <a:pt x="234813" y="489700"/>
                        </a:lnTo>
                        <a:lnTo>
                          <a:pt x="234072" y="491407"/>
                        </a:lnTo>
                        <a:lnTo>
                          <a:pt x="233353" y="493113"/>
                        </a:lnTo>
                        <a:lnTo>
                          <a:pt x="232635" y="494820"/>
                        </a:lnTo>
                        <a:lnTo>
                          <a:pt x="231916" y="496527"/>
                        </a:lnTo>
                        <a:lnTo>
                          <a:pt x="231198" y="498233"/>
                        </a:lnTo>
                        <a:lnTo>
                          <a:pt x="230479" y="499940"/>
                        </a:lnTo>
                        <a:lnTo>
                          <a:pt x="229760" y="501646"/>
                        </a:lnTo>
                        <a:lnTo>
                          <a:pt x="229042" y="503353"/>
                        </a:lnTo>
                        <a:lnTo>
                          <a:pt x="228323" y="505060"/>
                        </a:lnTo>
                        <a:lnTo>
                          <a:pt x="227605" y="506766"/>
                        </a:lnTo>
                        <a:lnTo>
                          <a:pt x="226886" y="508473"/>
                        </a:lnTo>
                        <a:lnTo>
                          <a:pt x="226168" y="510179"/>
                        </a:lnTo>
                        <a:lnTo>
                          <a:pt x="225449" y="511886"/>
                        </a:lnTo>
                        <a:lnTo>
                          <a:pt x="224730" y="513592"/>
                        </a:lnTo>
                        <a:lnTo>
                          <a:pt x="224012" y="515299"/>
                        </a:lnTo>
                        <a:lnTo>
                          <a:pt x="223293" y="517006"/>
                        </a:lnTo>
                        <a:lnTo>
                          <a:pt x="222575" y="518712"/>
                        </a:lnTo>
                        <a:lnTo>
                          <a:pt x="221879" y="520419"/>
                        </a:lnTo>
                        <a:lnTo>
                          <a:pt x="221183" y="522125"/>
                        </a:lnTo>
                        <a:lnTo>
                          <a:pt x="220486" y="523832"/>
                        </a:lnTo>
                        <a:lnTo>
                          <a:pt x="219790" y="525539"/>
                        </a:lnTo>
                        <a:lnTo>
                          <a:pt x="219094" y="527245"/>
                        </a:lnTo>
                        <a:lnTo>
                          <a:pt x="218398" y="528952"/>
                        </a:lnTo>
                        <a:lnTo>
                          <a:pt x="217702" y="530658"/>
                        </a:lnTo>
                        <a:lnTo>
                          <a:pt x="217006" y="532365"/>
                        </a:lnTo>
                        <a:lnTo>
                          <a:pt x="216310" y="534071"/>
                        </a:lnTo>
                        <a:lnTo>
                          <a:pt x="215614" y="535778"/>
                        </a:lnTo>
                        <a:lnTo>
                          <a:pt x="214918" y="537485"/>
                        </a:lnTo>
                        <a:lnTo>
                          <a:pt x="214221" y="539191"/>
                        </a:lnTo>
                        <a:lnTo>
                          <a:pt x="213548" y="540898"/>
                        </a:lnTo>
                        <a:lnTo>
                          <a:pt x="212874" y="542604"/>
                        </a:lnTo>
                        <a:lnTo>
                          <a:pt x="212200" y="544311"/>
                        </a:lnTo>
                        <a:lnTo>
                          <a:pt x="211527" y="546018"/>
                        </a:lnTo>
                        <a:lnTo>
                          <a:pt x="210853" y="547724"/>
                        </a:lnTo>
                        <a:lnTo>
                          <a:pt x="210180" y="549431"/>
                        </a:lnTo>
                        <a:lnTo>
                          <a:pt x="209506" y="551137"/>
                        </a:lnTo>
                        <a:lnTo>
                          <a:pt x="208832" y="552844"/>
                        </a:lnTo>
                        <a:lnTo>
                          <a:pt x="208159" y="554550"/>
                        </a:lnTo>
                        <a:lnTo>
                          <a:pt x="207485" y="556257"/>
                        </a:lnTo>
                        <a:lnTo>
                          <a:pt x="206811" y="557964"/>
                        </a:lnTo>
                        <a:lnTo>
                          <a:pt x="206138" y="559670"/>
                        </a:lnTo>
                        <a:lnTo>
                          <a:pt x="205486" y="561377"/>
                        </a:lnTo>
                        <a:lnTo>
                          <a:pt x="204835" y="563106"/>
                        </a:lnTo>
                        <a:lnTo>
                          <a:pt x="204184" y="564812"/>
                        </a:lnTo>
                        <a:lnTo>
                          <a:pt x="203533" y="566542"/>
                        </a:lnTo>
                        <a:lnTo>
                          <a:pt x="202882" y="568271"/>
                        </a:lnTo>
                        <a:lnTo>
                          <a:pt x="202230" y="569977"/>
                        </a:lnTo>
                        <a:lnTo>
                          <a:pt x="201579" y="571706"/>
                        </a:lnTo>
                        <a:lnTo>
                          <a:pt x="200928" y="573435"/>
                        </a:lnTo>
                        <a:lnTo>
                          <a:pt x="200277" y="575142"/>
                        </a:lnTo>
                        <a:lnTo>
                          <a:pt x="199985" y="575883"/>
                        </a:lnTo>
                        <a:lnTo>
                          <a:pt x="199716" y="576624"/>
                        </a:lnTo>
                        <a:lnTo>
                          <a:pt x="199446" y="577365"/>
                        </a:lnTo>
                        <a:lnTo>
                          <a:pt x="199177" y="578106"/>
                        </a:lnTo>
                        <a:lnTo>
                          <a:pt x="198907" y="578869"/>
                        </a:lnTo>
                        <a:lnTo>
                          <a:pt x="198638" y="579633"/>
                        </a:lnTo>
                        <a:lnTo>
                          <a:pt x="198368" y="580396"/>
                        </a:lnTo>
                        <a:lnTo>
                          <a:pt x="198121" y="581160"/>
                        </a:lnTo>
                        <a:lnTo>
                          <a:pt x="197874" y="581923"/>
                        </a:lnTo>
                        <a:lnTo>
                          <a:pt x="197627" y="582687"/>
                        </a:lnTo>
                        <a:lnTo>
                          <a:pt x="197380" y="583450"/>
                        </a:lnTo>
                        <a:lnTo>
                          <a:pt x="197133" y="584214"/>
                        </a:lnTo>
                        <a:lnTo>
                          <a:pt x="196886" y="584977"/>
                        </a:lnTo>
                        <a:lnTo>
                          <a:pt x="196639" y="585741"/>
                        </a:lnTo>
                        <a:lnTo>
                          <a:pt x="196415" y="586504"/>
                        </a:lnTo>
                        <a:lnTo>
                          <a:pt x="196190" y="587268"/>
                        </a:lnTo>
                        <a:lnTo>
                          <a:pt x="195965" y="588031"/>
                        </a:lnTo>
                        <a:lnTo>
                          <a:pt x="195741" y="588794"/>
                        </a:lnTo>
                        <a:lnTo>
                          <a:pt x="195516" y="589558"/>
                        </a:lnTo>
                        <a:lnTo>
                          <a:pt x="195292" y="590322"/>
                        </a:lnTo>
                        <a:lnTo>
                          <a:pt x="195067" y="591085"/>
                        </a:lnTo>
                        <a:lnTo>
                          <a:pt x="194843" y="591848"/>
                        </a:lnTo>
                        <a:lnTo>
                          <a:pt x="194641" y="592612"/>
                        </a:lnTo>
                        <a:lnTo>
                          <a:pt x="194439" y="593375"/>
                        </a:lnTo>
                        <a:lnTo>
                          <a:pt x="194236" y="594139"/>
                        </a:lnTo>
                        <a:lnTo>
                          <a:pt x="194034" y="594902"/>
                        </a:lnTo>
                        <a:lnTo>
                          <a:pt x="193832" y="595666"/>
                        </a:lnTo>
                        <a:lnTo>
                          <a:pt x="193630" y="596429"/>
                        </a:lnTo>
                        <a:lnTo>
                          <a:pt x="193428" y="597193"/>
                        </a:lnTo>
                        <a:lnTo>
                          <a:pt x="193226" y="597979"/>
                        </a:lnTo>
                        <a:lnTo>
                          <a:pt x="193046" y="598764"/>
                        </a:lnTo>
                        <a:lnTo>
                          <a:pt x="192867" y="599551"/>
                        </a:lnTo>
                        <a:lnTo>
                          <a:pt x="192687" y="600336"/>
                        </a:lnTo>
                        <a:lnTo>
                          <a:pt x="192507" y="601122"/>
                        </a:lnTo>
                        <a:lnTo>
                          <a:pt x="192328" y="601908"/>
                        </a:lnTo>
                        <a:lnTo>
                          <a:pt x="192148" y="602694"/>
                        </a:lnTo>
                        <a:lnTo>
                          <a:pt x="191968" y="603480"/>
                        </a:lnTo>
                        <a:lnTo>
                          <a:pt x="191789" y="604266"/>
                        </a:lnTo>
                        <a:lnTo>
                          <a:pt x="191609" y="605052"/>
                        </a:lnTo>
                        <a:lnTo>
                          <a:pt x="191430" y="605838"/>
                        </a:lnTo>
                        <a:lnTo>
                          <a:pt x="191272" y="606624"/>
                        </a:lnTo>
                        <a:lnTo>
                          <a:pt x="191115" y="607410"/>
                        </a:lnTo>
                        <a:lnTo>
                          <a:pt x="190958" y="608196"/>
                        </a:lnTo>
                        <a:lnTo>
                          <a:pt x="190801" y="608982"/>
                        </a:lnTo>
                        <a:lnTo>
                          <a:pt x="190644" y="609768"/>
                        </a:lnTo>
                        <a:lnTo>
                          <a:pt x="190486" y="610553"/>
                        </a:lnTo>
                        <a:lnTo>
                          <a:pt x="190329" y="611339"/>
                        </a:lnTo>
                        <a:lnTo>
                          <a:pt x="190172" y="612125"/>
                        </a:lnTo>
                        <a:lnTo>
                          <a:pt x="190015" y="612911"/>
                        </a:lnTo>
                        <a:lnTo>
                          <a:pt x="189858" y="613697"/>
                        </a:lnTo>
                        <a:lnTo>
                          <a:pt x="189723" y="614483"/>
                        </a:lnTo>
                        <a:lnTo>
                          <a:pt x="189588" y="615269"/>
                        </a:lnTo>
                        <a:lnTo>
                          <a:pt x="189454" y="616055"/>
                        </a:lnTo>
                        <a:lnTo>
                          <a:pt x="189319" y="616841"/>
                        </a:lnTo>
                        <a:lnTo>
                          <a:pt x="189184" y="617627"/>
                        </a:lnTo>
                        <a:lnTo>
                          <a:pt x="189049" y="618413"/>
                        </a:lnTo>
                        <a:lnTo>
                          <a:pt x="188915" y="619199"/>
                        </a:lnTo>
                        <a:lnTo>
                          <a:pt x="188780" y="619985"/>
                        </a:lnTo>
                        <a:lnTo>
                          <a:pt x="188645" y="620793"/>
                        </a:lnTo>
                        <a:lnTo>
                          <a:pt x="188510" y="621579"/>
                        </a:lnTo>
                        <a:lnTo>
                          <a:pt x="188376" y="622387"/>
                        </a:lnTo>
                        <a:lnTo>
                          <a:pt x="188263" y="623196"/>
                        </a:lnTo>
                        <a:lnTo>
                          <a:pt x="188151" y="624004"/>
                        </a:lnTo>
                        <a:lnTo>
                          <a:pt x="188039" y="624812"/>
                        </a:lnTo>
                        <a:lnTo>
                          <a:pt x="187927" y="625621"/>
                        </a:lnTo>
                        <a:lnTo>
                          <a:pt x="187814" y="626429"/>
                        </a:lnTo>
                        <a:lnTo>
                          <a:pt x="187702" y="627238"/>
                        </a:lnTo>
                        <a:lnTo>
                          <a:pt x="187590" y="628046"/>
                        </a:lnTo>
                        <a:lnTo>
                          <a:pt x="187477" y="628854"/>
                        </a:lnTo>
                        <a:lnTo>
                          <a:pt x="187365" y="629663"/>
                        </a:lnTo>
                        <a:lnTo>
                          <a:pt x="187253" y="630471"/>
                        </a:lnTo>
                        <a:lnTo>
                          <a:pt x="187141" y="631280"/>
                        </a:lnTo>
                        <a:lnTo>
                          <a:pt x="187028" y="632088"/>
                        </a:lnTo>
                        <a:lnTo>
                          <a:pt x="186916" y="632896"/>
                        </a:lnTo>
                        <a:lnTo>
                          <a:pt x="186804" y="633705"/>
                        </a:lnTo>
                        <a:lnTo>
                          <a:pt x="186714" y="634513"/>
                        </a:lnTo>
                        <a:lnTo>
                          <a:pt x="186624" y="635321"/>
                        </a:lnTo>
                        <a:lnTo>
                          <a:pt x="186534" y="636130"/>
                        </a:lnTo>
                        <a:lnTo>
                          <a:pt x="186445" y="636938"/>
                        </a:lnTo>
                        <a:lnTo>
                          <a:pt x="186355" y="637747"/>
                        </a:lnTo>
                        <a:lnTo>
                          <a:pt x="186265" y="638555"/>
                        </a:lnTo>
                        <a:lnTo>
                          <a:pt x="186175" y="639363"/>
                        </a:lnTo>
                        <a:lnTo>
                          <a:pt x="186085" y="640172"/>
                        </a:lnTo>
                        <a:lnTo>
                          <a:pt x="185995" y="640980"/>
                        </a:lnTo>
                        <a:lnTo>
                          <a:pt x="185906" y="641788"/>
                        </a:lnTo>
                        <a:lnTo>
                          <a:pt x="185816" y="642597"/>
                        </a:lnTo>
                        <a:lnTo>
                          <a:pt x="185726" y="643405"/>
                        </a:lnTo>
                        <a:lnTo>
                          <a:pt x="185636" y="644214"/>
                        </a:lnTo>
                        <a:lnTo>
                          <a:pt x="185479" y="645830"/>
                        </a:lnTo>
                        <a:lnTo>
                          <a:pt x="185322" y="647447"/>
                        </a:lnTo>
                        <a:lnTo>
                          <a:pt x="185165" y="649086"/>
                        </a:lnTo>
                        <a:lnTo>
                          <a:pt x="185007" y="650726"/>
                        </a:lnTo>
                        <a:lnTo>
                          <a:pt x="184850" y="652365"/>
                        </a:lnTo>
                        <a:lnTo>
                          <a:pt x="184693" y="654004"/>
                        </a:lnTo>
                        <a:lnTo>
                          <a:pt x="184536" y="655643"/>
                        </a:lnTo>
                        <a:lnTo>
                          <a:pt x="184401" y="657282"/>
                        </a:lnTo>
                        <a:lnTo>
                          <a:pt x="184266" y="658922"/>
                        </a:lnTo>
                        <a:lnTo>
                          <a:pt x="184132" y="660561"/>
                        </a:lnTo>
                        <a:lnTo>
                          <a:pt x="183997" y="662200"/>
                        </a:lnTo>
                        <a:lnTo>
                          <a:pt x="183862" y="663839"/>
                        </a:lnTo>
                        <a:lnTo>
                          <a:pt x="183727" y="665479"/>
                        </a:lnTo>
                        <a:lnTo>
                          <a:pt x="183593" y="667118"/>
                        </a:lnTo>
                        <a:lnTo>
                          <a:pt x="183458" y="668757"/>
                        </a:lnTo>
                        <a:lnTo>
                          <a:pt x="183323" y="670396"/>
                        </a:lnTo>
                        <a:lnTo>
                          <a:pt x="183076" y="673697"/>
                        </a:lnTo>
                        <a:lnTo>
                          <a:pt x="182829" y="676998"/>
                        </a:lnTo>
                        <a:lnTo>
                          <a:pt x="182784" y="677559"/>
                        </a:lnTo>
                        <a:lnTo>
                          <a:pt x="182582" y="680299"/>
                        </a:lnTo>
                        <a:lnTo>
                          <a:pt x="182335" y="683600"/>
                        </a:lnTo>
                        <a:lnTo>
                          <a:pt x="182088" y="686901"/>
                        </a:lnTo>
                        <a:lnTo>
                          <a:pt x="181954" y="688562"/>
                        </a:lnTo>
                        <a:lnTo>
                          <a:pt x="181819" y="690224"/>
                        </a:lnTo>
                        <a:lnTo>
                          <a:pt x="181684" y="691886"/>
                        </a:lnTo>
                        <a:lnTo>
                          <a:pt x="181549" y="693547"/>
                        </a:lnTo>
                        <a:lnTo>
                          <a:pt x="181415" y="695209"/>
                        </a:lnTo>
                        <a:lnTo>
                          <a:pt x="181280" y="696871"/>
                        </a:lnTo>
                        <a:lnTo>
                          <a:pt x="181145" y="698533"/>
                        </a:lnTo>
                        <a:lnTo>
                          <a:pt x="181010" y="700194"/>
                        </a:lnTo>
                        <a:lnTo>
                          <a:pt x="180853" y="701856"/>
                        </a:lnTo>
                        <a:lnTo>
                          <a:pt x="180696" y="703517"/>
                        </a:lnTo>
                        <a:lnTo>
                          <a:pt x="180539" y="705179"/>
                        </a:lnTo>
                        <a:lnTo>
                          <a:pt x="180382" y="706841"/>
                        </a:lnTo>
                        <a:lnTo>
                          <a:pt x="180224" y="708502"/>
                        </a:lnTo>
                        <a:lnTo>
                          <a:pt x="180067" y="710164"/>
                        </a:lnTo>
                        <a:lnTo>
                          <a:pt x="179910" y="711826"/>
                        </a:lnTo>
                        <a:lnTo>
                          <a:pt x="179820" y="712657"/>
                        </a:lnTo>
                        <a:lnTo>
                          <a:pt x="179730" y="713488"/>
                        </a:lnTo>
                        <a:lnTo>
                          <a:pt x="179641" y="714318"/>
                        </a:lnTo>
                        <a:lnTo>
                          <a:pt x="179551" y="715149"/>
                        </a:lnTo>
                        <a:lnTo>
                          <a:pt x="179461" y="715980"/>
                        </a:lnTo>
                        <a:lnTo>
                          <a:pt x="179371" y="716811"/>
                        </a:lnTo>
                        <a:lnTo>
                          <a:pt x="179281" y="717642"/>
                        </a:lnTo>
                        <a:lnTo>
                          <a:pt x="179192" y="718472"/>
                        </a:lnTo>
                        <a:lnTo>
                          <a:pt x="179102" y="719303"/>
                        </a:lnTo>
                        <a:lnTo>
                          <a:pt x="179012" y="720134"/>
                        </a:lnTo>
                        <a:lnTo>
                          <a:pt x="178922" y="720965"/>
                        </a:lnTo>
                        <a:lnTo>
                          <a:pt x="178832" y="721796"/>
                        </a:lnTo>
                        <a:lnTo>
                          <a:pt x="178742" y="722627"/>
                        </a:lnTo>
                        <a:lnTo>
                          <a:pt x="178630" y="723458"/>
                        </a:lnTo>
                        <a:lnTo>
                          <a:pt x="178518" y="724288"/>
                        </a:lnTo>
                        <a:lnTo>
                          <a:pt x="178406" y="725119"/>
                        </a:lnTo>
                        <a:lnTo>
                          <a:pt x="178293" y="725950"/>
                        </a:lnTo>
                        <a:lnTo>
                          <a:pt x="178181" y="726781"/>
                        </a:lnTo>
                        <a:lnTo>
                          <a:pt x="178069" y="727612"/>
                        </a:lnTo>
                        <a:lnTo>
                          <a:pt x="177957" y="728443"/>
                        </a:lnTo>
                        <a:lnTo>
                          <a:pt x="177844" y="729273"/>
                        </a:lnTo>
                        <a:lnTo>
                          <a:pt x="177732" y="730104"/>
                        </a:lnTo>
                        <a:lnTo>
                          <a:pt x="177620" y="730935"/>
                        </a:lnTo>
                        <a:lnTo>
                          <a:pt x="177507" y="731766"/>
                        </a:lnTo>
                        <a:lnTo>
                          <a:pt x="177395" y="732597"/>
                        </a:lnTo>
                        <a:lnTo>
                          <a:pt x="177283" y="733428"/>
                        </a:lnTo>
                        <a:lnTo>
                          <a:pt x="177171" y="734258"/>
                        </a:lnTo>
                        <a:lnTo>
                          <a:pt x="177036" y="735089"/>
                        </a:lnTo>
                        <a:lnTo>
                          <a:pt x="176901" y="735920"/>
                        </a:lnTo>
                        <a:lnTo>
                          <a:pt x="176766" y="736751"/>
                        </a:lnTo>
                        <a:lnTo>
                          <a:pt x="176632" y="737582"/>
                        </a:lnTo>
                        <a:lnTo>
                          <a:pt x="176497" y="738413"/>
                        </a:lnTo>
                        <a:lnTo>
                          <a:pt x="176362" y="739243"/>
                        </a:lnTo>
                        <a:lnTo>
                          <a:pt x="176227" y="740074"/>
                        </a:lnTo>
                        <a:lnTo>
                          <a:pt x="176093" y="740905"/>
                        </a:lnTo>
                        <a:lnTo>
                          <a:pt x="175958" y="741714"/>
                        </a:lnTo>
                        <a:lnTo>
                          <a:pt x="175823" y="742544"/>
                        </a:lnTo>
                        <a:lnTo>
                          <a:pt x="175689" y="743353"/>
                        </a:lnTo>
                        <a:lnTo>
                          <a:pt x="175531" y="744161"/>
                        </a:lnTo>
                        <a:lnTo>
                          <a:pt x="175374" y="744970"/>
                        </a:lnTo>
                        <a:lnTo>
                          <a:pt x="175217" y="745778"/>
                        </a:lnTo>
                        <a:lnTo>
                          <a:pt x="175060" y="746586"/>
                        </a:lnTo>
                        <a:lnTo>
                          <a:pt x="174903" y="747395"/>
                        </a:lnTo>
                        <a:lnTo>
                          <a:pt x="174745" y="748203"/>
                        </a:lnTo>
                        <a:lnTo>
                          <a:pt x="174588" y="749011"/>
                        </a:lnTo>
                        <a:lnTo>
                          <a:pt x="174431" y="749820"/>
                        </a:lnTo>
                        <a:lnTo>
                          <a:pt x="174274" y="750628"/>
                        </a:lnTo>
                        <a:lnTo>
                          <a:pt x="174117" y="751437"/>
                        </a:lnTo>
                        <a:lnTo>
                          <a:pt x="173937" y="752245"/>
                        </a:lnTo>
                        <a:lnTo>
                          <a:pt x="173757" y="753053"/>
                        </a:lnTo>
                        <a:lnTo>
                          <a:pt x="173578" y="753862"/>
                        </a:lnTo>
                        <a:lnTo>
                          <a:pt x="173398" y="754670"/>
                        </a:lnTo>
                        <a:lnTo>
                          <a:pt x="173218" y="755479"/>
                        </a:lnTo>
                        <a:lnTo>
                          <a:pt x="173039" y="756287"/>
                        </a:lnTo>
                        <a:lnTo>
                          <a:pt x="172859" y="757095"/>
                        </a:lnTo>
                        <a:lnTo>
                          <a:pt x="172680" y="757904"/>
                        </a:lnTo>
                        <a:lnTo>
                          <a:pt x="172477" y="758712"/>
                        </a:lnTo>
                        <a:lnTo>
                          <a:pt x="172275" y="759520"/>
                        </a:lnTo>
                        <a:lnTo>
                          <a:pt x="172073" y="760329"/>
                        </a:lnTo>
                        <a:lnTo>
                          <a:pt x="171871" y="761137"/>
                        </a:lnTo>
                        <a:lnTo>
                          <a:pt x="171669" y="761946"/>
                        </a:lnTo>
                        <a:lnTo>
                          <a:pt x="171467" y="762754"/>
                        </a:lnTo>
                        <a:lnTo>
                          <a:pt x="171265" y="763562"/>
                        </a:lnTo>
                        <a:lnTo>
                          <a:pt x="171063" y="764371"/>
                        </a:lnTo>
                        <a:lnTo>
                          <a:pt x="170861" y="765179"/>
                        </a:lnTo>
                        <a:lnTo>
                          <a:pt x="170636" y="765988"/>
                        </a:lnTo>
                        <a:lnTo>
                          <a:pt x="170412" y="766796"/>
                        </a:lnTo>
                        <a:lnTo>
                          <a:pt x="170187" y="767604"/>
                        </a:lnTo>
                        <a:lnTo>
                          <a:pt x="169963" y="768413"/>
                        </a:lnTo>
                        <a:lnTo>
                          <a:pt x="169738" y="769221"/>
                        </a:lnTo>
                        <a:lnTo>
                          <a:pt x="169513" y="770029"/>
                        </a:lnTo>
                        <a:lnTo>
                          <a:pt x="169289" y="770838"/>
                        </a:lnTo>
                        <a:lnTo>
                          <a:pt x="169064" y="771646"/>
                        </a:lnTo>
                        <a:lnTo>
                          <a:pt x="168817" y="772455"/>
                        </a:lnTo>
                        <a:lnTo>
                          <a:pt x="168570" y="773263"/>
                        </a:lnTo>
                        <a:lnTo>
                          <a:pt x="168323" y="774071"/>
                        </a:lnTo>
                        <a:lnTo>
                          <a:pt x="168076" y="774880"/>
                        </a:lnTo>
                        <a:lnTo>
                          <a:pt x="167829" y="775688"/>
                        </a:lnTo>
                        <a:lnTo>
                          <a:pt x="167582" y="776496"/>
                        </a:lnTo>
                        <a:lnTo>
                          <a:pt x="167335" y="777305"/>
                        </a:lnTo>
                        <a:lnTo>
                          <a:pt x="167066" y="778113"/>
                        </a:lnTo>
                        <a:lnTo>
                          <a:pt x="166796" y="778922"/>
                        </a:lnTo>
                        <a:lnTo>
                          <a:pt x="166527" y="779730"/>
                        </a:lnTo>
                        <a:lnTo>
                          <a:pt x="166257" y="780538"/>
                        </a:lnTo>
                        <a:lnTo>
                          <a:pt x="165988" y="781324"/>
                        </a:lnTo>
                        <a:lnTo>
                          <a:pt x="165718" y="782110"/>
                        </a:lnTo>
                        <a:lnTo>
                          <a:pt x="164259" y="786242"/>
                        </a:lnTo>
                        <a:lnTo>
                          <a:pt x="162799" y="790374"/>
                        </a:lnTo>
                        <a:lnTo>
                          <a:pt x="161340" y="794505"/>
                        </a:lnTo>
                        <a:lnTo>
                          <a:pt x="159880" y="798637"/>
                        </a:lnTo>
                        <a:lnTo>
                          <a:pt x="158421" y="802746"/>
                        </a:lnTo>
                        <a:lnTo>
                          <a:pt x="156961" y="806856"/>
                        </a:lnTo>
                        <a:lnTo>
                          <a:pt x="155501" y="810965"/>
                        </a:lnTo>
                        <a:lnTo>
                          <a:pt x="154760" y="813008"/>
                        </a:lnTo>
                        <a:lnTo>
                          <a:pt x="154019" y="815052"/>
                        </a:lnTo>
                        <a:lnTo>
                          <a:pt x="153278" y="817095"/>
                        </a:lnTo>
                        <a:lnTo>
                          <a:pt x="152537" y="819139"/>
                        </a:lnTo>
                        <a:lnTo>
                          <a:pt x="151796" y="821182"/>
                        </a:lnTo>
                        <a:lnTo>
                          <a:pt x="151055" y="823225"/>
                        </a:lnTo>
                        <a:lnTo>
                          <a:pt x="150314" y="825269"/>
                        </a:lnTo>
                        <a:lnTo>
                          <a:pt x="149573" y="827312"/>
                        </a:lnTo>
                        <a:lnTo>
                          <a:pt x="148832" y="829356"/>
                        </a:lnTo>
                        <a:lnTo>
                          <a:pt x="148091" y="831399"/>
                        </a:lnTo>
                        <a:lnTo>
                          <a:pt x="147350" y="833443"/>
                        </a:lnTo>
                        <a:lnTo>
                          <a:pt x="146609" y="835486"/>
                        </a:lnTo>
                        <a:lnTo>
                          <a:pt x="145868" y="837529"/>
                        </a:lnTo>
                        <a:lnTo>
                          <a:pt x="145127" y="839573"/>
                        </a:lnTo>
                        <a:lnTo>
                          <a:pt x="144386" y="841616"/>
                        </a:lnTo>
                        <a:lnTo>
                          <a:pt x="143645" y="843660"/>
                        </a:lnTo>
                        <a:lnTo>
                          <a:pt x="142882" y="845703"/>
                        </a:lnTo>
                        <a:lnTo>
                          <a:pt x="142118" y="847746"/>
                        </a:lnTo>
                        <a:lnTo>
                          <a:pt x="141355" y="849790"/>
                        </a:lnTo>
                        <a:lnTo>
                          <a:pt x="140591" y="851833"/>
                        </a:lnTo>
                        <a:lnTo>
                          <a:pt x="139828" y="853877"/>
                        </a:lnTo>
                        <a:lnTo>
                          <a:pt x="139064" y="855920"/>
                        </a:lnTo>
                        <a:lnTo>
                          <a:pt x="138301" y="857964"/>
                        </a:lnTo>
                        <a:lnTo>
                          <a:pt x="137537" y="860007"/>
                        </a:lnTo>
                        <a:lnTo>
                          <a:pt x="136774" y="862050"/>
                        </a:lnTo>
                        <a:lnTo>
                          <a:pt x="136010" y="864094"/>
                        </a:lnTo>
                        <a:lnTo>
                          <a:pt x="135247" y="866137"/>
                        </a:lnTo>
                        <a:lnTo>
                          <a:pt x="134483" y="868181"/>
                        </a:lnTo>
                        <a:lnTo>
                          <a:pt x="133720" y="870224"/>
                        </a:lnTo>
                        <a:lnTo>
                          <a:pt x="132957" y="872267"/>
                        </a:lnTo>
                        <a:lnTo>
                          <a:pt x="132171" y="874311"/>
                        </a:lnTo>
                        <a:lnTo>
                          <a:pt x="131385" y="876354"/>
                        </a:lnTo>
                        <a:lnTo>
                          <a:pt x="130599" y="878398"/>
                        </a:lnTo>
                        <a:lnTo>
                          <a:pt x="129813" y="880441"/>
                        </a:lnTo>
                        <a:lnTo>
                          <a:pt x="129027" y="882484"/>
                        </a:lnTo>
                        <a:lnTo>
                          <a:pt x="128241" y="884528"/>
                        </a:lnTo>
                        <a:lnTo>
                          <a:pt x="127455" y="886571"/>
                        </a:lnTo>
                        <a:lnTo>
                          <a:pt x="126669" y="888615"/>
                        </a:lnTo>
                        <a:lnTo>
                          <a:pt x="125883" y="890658"/>
                        </a:lnTo>
                        <a:lnTo>
                          <a:pt x="125097" y="892701"/>
                        </a:lnTo>
                        <a:lnTo>
                          <a:pt x="124311" y="894745"/>
                        </a:lnTo>
                        <a:lnTo>
                          <a:pt x="123525" y="896788"/>
                        </a:lnTo>
                        <a:lnTo>
                          <a:pt x="122717" y="898832"/>
                        </a:lnTo>
                        <a:lnTo>
                          <a:pt x="121909" y="900875"/>
                        </a:lnTo>
                        <a:lnTo>
                          <a:pt x="121100" y="902919"/>
                        </a:lnTo>
                        <a:lnTo>
                          <a:pt x="120292" y="904962"/>
                        </a:lnTo>
                        <a:lnTo>
                          <a:pt x="119483" y="907005"/>
                        </a:lnTo>
                        <a:lnTo>
                          <a:pt x="118675" y="909049"/>
                        </a:lnTo>
                        <a:lnTo>
                          <a:pt x="117867" y="911092"/>
                        </a:lnTo>
                        <a:lnTo>
                          <a:pt x="117058" y="913136"/>
                        </a:lnTo>
                        <a:lnTo>
                          <a:pt x="116856" y="913652"/>
                        </a:lnTo>
                        <a:lnTo>
                          <a:pt x="116654" y="914169"/>
                        </a:lnTo>
                        <a:lnTo>
                          <a:pt x="116452" y="914685"/>
                        </a:lnTo>
                        <a:lnTo>
                          <a:pt x="116227" y="915202"/>
                        </a:lnTo>
                        <a:lnTo>
                          <a:pt x="116003" y="915718"/>
                        </a:lnTo>
                        <a:lnTo>
                          <a:pt x="115778" y="916234"/>
                        </a:lnTo>
                        <a:lnTo>
                          <a:pt x="115554" y="916751"/>
                        </a:lnTo>
                        <a:lnTo>
                          <a:pt x="115329" y="917267"/>
                        </a:lnTo>
                        <a:lnTo>
                          <a:pt x="115105" y="917784"/>
                        </a:lnTo>
                        <a:lnTo>
                          <a:pt x="114880" y="918300"/>
                        </a:lnTo>
                        <a:lnTo>
                          <a:pt x="114656" y="918817"/>
                        </a:lnTo>
                        <a:lnTo>
                          <a:pt x="114431" y="919333"/>
                        </a:lnTo>
                        <a:lnTo>
                          <a:pt x="114207" y="919850"/>
                        </a:lnTo>
                        <a:lnTo>
                          <a:pt x="113982" y="920344"/>
                        </a:lnTo>
                        <a:lnTo>
                          <a:pt x="113757" y="920838"/>
                        </a:lnTo>
                        <a:lnTo>
                          <a:pt x="113510" y="921332"/>
                        </a:lnTo>
                        <a:lnTo>
                          <a:pt x="113263" y="921826"/>
                        </a:lnTo>
                        <a:lnTo>
                          <a:pt x="113016" y="922320"/>
                        </a:lnTo>
                        <a:lnTo>
                          <a:pt x="112769" y="922814"/>
                        </a:lnTo>
                        <a:lnTo>
                          <a:pt x="112522" y="923308"/>
                        </a:lnTo>
                        <a:lnTo>
                          <a:pt x="112275" y="923802"/>
                        </a:lnTo>
                        <a:lnTo>
                          <a:pt x="112028" y="924296"/>
                        </a:lnTo>
                        <a:lnTo>
                          <a:pt x="111781" y="924790"/>
                        </a:lnTo>
                        <a:lnTo>
                          <a:pt x="111534" y="925284"/>
                        </a:lnTo>
                        <a:lnTo>
                          <a:pt x="111287" y="925778"/>
                        </a:lnTo>
                        <a:lnTo>
                          <a:pt x="111040" y="926272"/>
                        </a:lnTo>
                        <a:lnTo>
                          <a:pt x="110793" y="926766"/>
                        </a:lnTo>
                        <a:lnTo>
                          <a:pt x="110546" y="927260"/>
                        </a:lnTo>
                        <a:lnTo>
                          <a:pt x="110299" y="927754"/>
                        </a:lnTo>
                        <a:lnTo>
                          <a:pt x="110052" y="928248"/>
                        </a:lnTo>
                        <a:lnTo>
                          <a:pt x="109805" y="928742"/>
                        </a:lnTo>
                        <a:lnTo>
                          <a:pt x="109536" y="929236"/>
                        </a:lnTo>
                        <a:lnTo>
                          <a:pt x="109289" y="929730"/>
                        </a:lnTo>
                        <a:lnTo>
                          <a:pt x="109019" y="930224"/>
                        </a:lnTo>
                        <a:lnTo>
                          <a:pt x="108750" y="930718"/>
                        </a:lnTo>
                        <a:lnTo>
                          <a:pt x="108481" y="931212"/>
                        </a:lnTo>
                        <a:lnTo>
                          <a:pt x="108211" y="931706"/>
                        </a:lnTo>
                        <a:lnTo>
                          <a:pt x="107942" y="932200"/>
                        </a:lnTo>
                        <a:lnTo>
                          <a:pt x="107403" y="933166"/>
                        </a:lnTo>
                        <a:lnTo>
                          <a:pt x="106864" y="934131"/>
                        </a:lnTo>
                        <a:lnTo>
                          <a:pt x="106325" y="935097"/>
                        </a:lnTo>
                        <a:lnTo>
                          <a:pt x="105786" y="936062"/>
                        </a:lnTo>
                        <a:lnTo>
                          <a:pt x="105247" y="937005"/>
                        </a:lnTo>
                        <a:lnTo>
                          <a:pt x="104708" y="937949"/>
                        </a:lnTo>
                        <a:lnTo>
                          <a:pt x="104169" y="938892"/>
                        </a:lnTo>
                        <a:lnTo>
                          <a:pt x="103630" y="939835"/>
                        </a:lnTo>
                        <a:lnTo>
                          <a:pt x="103069" y="940778"/>
                        </a:lnTo>
                        <a:lnTo>
                          <a:pt x="102507" y="941721"/>
                        </a:lnTo>
                        <a:lnTo>
                          <a:pt x="101946" y="942664"/>
                        </a:lnTo>
                        <a:lnTo>
                          <a:pt x="101385" y="943607"/>
                        </a:lnTo>
                        <a:lnTo>
                          <a:pt x="100823" y="944550"/>
                        </a:lnTo>
                        <a:lnTo>
                          <a:pt x="99701" y="946436"/>
                        </a:lnTo>
                        <a:lnTo>
                          <a:pt x="98578" y="948323"/>
                        </a:lnTo>
                        <a:lnTo>
                          <a:pt x="97478" y="950209"/>
                        </a:lnTo>
                        <a:lnTo>
                          <a:pt x="96916" y="951152"/>
                        </a:lnTo>
                        <a:lnTo>
                          <a:pt x="96355" y="952095"/>
                        </a:lnTo>
                        <a:lnTo>
                          <a:pt x="95793" y="953038"/>
                        </a:lnTo>
                        <a:lnTo>
                          <a:pt x="95254" y="953981"/>
                        </a:lnTo>
                        <a:lnTo>
                          <a:pt x="94716" y="954925"/>
                        </a:lnTo>
                        <a:lnTo>
                          <a:pt x="94177" y="955868"/>
                        </a:lnTo>
                        <a:lnTo>
                          <a:pt x="93638" y="956811"/>
                        </a:lnTo>
                        <a:lnTo>
                          <a:pt x="93099" y="957754"/>
                        </a:lnTo>
                        <a:lnTo>
                          <a:pt x="92560" y="958697"/>
                        </a:lnTo>
                        <a:lnTo>
                          <a:pt x="92021" y="959640"/>
                        </a:lnTo>
                        <a:lnTo>
                          <a:pt x="91482" y="960583"/>
                        </a:lnTo>
                        <a:lnTo>
                          <a:pt x="90943" y="961526"/>
                        </a:lnTo>
                        <a:lnTo>
                          <a:pt x="90427" y="962469"/>
                        </a:lnTo>
                        <a:lnTo>
                          <a:pt x="90157" y="962941"/>
                        </a:lnTo>
                        <a:lnTo>
                          <a:pt x="89888" y="963412"/>
                        </a:lnTo>
                        <a:lnTo>
                          <a:pt x="89618" y="963884"/>
                        </a:lnTo>
                        <a:lnTo>
                          <a:pt x="89371" y="964356"/>
                        </a:lnTo>
                        <a:lnTo>
                          <a:pt x="89124" y="964827"/>
                        </a:lnTo>
                        <a:lnTo>
                          <a:pt x="88877" y="965299"/>
                        </a:lnTo>
                        <a:lnTo>
                          <a:pt x="88630" y="965770"/>
                        </a:lnTo>
                        <a:lnTo>
                          <a:pt x="88383" y="966242"/>
                        </a:lnTo>
                        <a:lnTo>
                          <a:pt x="88136" y="966713"/>
                        </a:lnTo>
                        <a:lnTo>
                          <a:pt x="87889" y="967185"/>
                        </a:lnTo>
                        <a:lnTo>
                          <a:pt x="87642" y="967657"/>
                        </a:lnTo>
                        <a:lnTo>
                          <a:pt x="87395" y="968150"/>
                        </a:lnTo>
                        <a:lnTo>
                          <a:pt x="87148" y="968645"/>
                        </a:lnTo>
                        <a:lnTo>
                          <a:pt x="86901" y="969138"/>
                        </a:lnTo>
                        <a:lnTo>
                          <a:pt x="86654" y="969633"/>
                        </a:lnTo>
                        <a:lnTo>
                          <a:pt x="86407" y="970127"/>
                        </a:lnTo>
                        <a:lnTo>
                          <a:pt x="86160" y="970621"/>
                        </a:lnTo>
                        <a:lnTo>
                          <a:pt x="85913" y="971115"/>
                        </a:lnTo>
                        <a:lnTo>
                          <a:pt x="85666" y="971609"/>
                        </a:lnTo>
                        <a:lnTo>
                          <a:pt x="85419" y="972103"/>
                        </a:lnTo>
                        <a:lnTo>
                          <a:pt x="85172" y="972597"/>
                        </a:lnTo>
                        <a:lnTo>
                          <a:pt x="84948" y="973091"/>
                        </a:lnTo>
                        <a:lnTo>
                          <a:pt x="84723" y="973585"/>
                        </a:lnTo>
                        <a:lnTo>
                          <a:pt x="84498" y="974079"/>
                        </a:lnTo>
                        <a:lnTo>
                          <a:pt x="84274" y="974573"/>
                        </a:lnTo>
                        <a:lnTo>
                          <a:pt x="84049" y="975067"/>
                        </a:lnTo>
                        <a:lnTo>
                          <a:pt x="82545" y="978345"/>
                        </a:lnTo>
                        <a:lnTo>
                          <a:pt x="81781" y="980007"/>
                        </a:lnTo>
                        <a:lnTo>
                          <a:pt x="81018" y="981668"/>
                        </a:lnTo>
                        <a:lnTo>
                          <a:pt x="80254" y="983330"/>
                        </a:lnTo>
                        <a:lnTo>
                          <a:pt x="79491" y="985014"/>
                        </a:lnTo>
                        <a:lnTo>
                          <a:pt x="78705" y="986698"/>
                        </a:lnTo>
                        <a:lnTo>
                          <a:pt x="78323" y="987529"/>
                        </a:lnTo>
                        <a:lnTo>
                          <a:pt x="77919" y="988360"/>
                        </a:lnTo>
                        <a:lnTo>
                          <a:pt x="77515" y="989213"/>
                        </a:lnTo>
                        <a:lnTo>
                          <a:pt x="77111" y="990067"/>
                        </a:lnTo>
                        <a:lnTo>
                          <a:pt x="76707" y="990920"/>
                        </a:lnTo>
                        <a:lnTo>
                          <a:pt x="76302" y="991773"/>
                        </a:lnTo>
                        <a:lnTo>
                          <a:pt x="75898" y="992627"/>
                        </a:lnTo>
                        <a:lnTo>
                          <a:pt x="75494" y="993480"/>
                        </a:lnTo>
                        <a:lnTo>
                          <a:pt x="75090" y="994333"/>
                        </a:lnTo>
                        <a:lnTo>
                          <a:pt x="74686" y="995186"/>
                        </a:lnTo>
                        <a:lnTo>
                          <a:pt x="74281" y="996040"/>
                        </a:lnTo>
                        <a:lnTo>
                          <a:pt x="73877" y="996893"/>
                        </a:lnTo>
                        <a:lnTo>
                          <a:pt x="73451" y="997724"/>
                        </a:lnTo>
                        <a:lnTo>
                          <a:pt x="73024" y="998555"/>
                        </a:lnTo>
                        <a:lnTo>
                          <a:pt x="72597" y="999386"/>
                        </a:lnTo>
                        <a:lnTo>
                          <a:pt x="72171" y="1000216"/>
                        </a:lnTo>
                        <a:lnTo>
                          <a:pt x="71744" y="1001047"/>
                        </a:lnTo>
                        <a:lnTo>
                          <a:pt x="71317" y="1001878"/>
                        </a:lnTo>
                        <a:lnTo>
                          <a:pt x="70891" y="1002709"/>
                        </a:lnTo>
                        <a:lnTo>
                          <a:pt x="70464" y="1003540"/>
                        </a:lnTo>
                        <a:lnTo>
                          <a:pt x="70037" y="1004371"/>
                        </a:lnTo>
                        <a:lnTo>
                          <a:pt x="69588" y="1005201"/>
                        </a:lnTo>
                        <a:lnTo>
                          <a:pt x="69139" y="1006032"/>
                        </a:lnTo>
                        <a:lnTo>
                          <a:pt x="68690" y="1006863"/>
                        </a:lnTo>
                        <a:lnTo>
                          <a:pt x="68241" y="1007694"/>
                        </a:lnTo>
                        <a:lnTo>
                          <a:pt x="67792" y="1008525"/>
                        </a:lnTo>
                        <a:lnTo>
                          <a:pt x="67343" y="1009356"/>
                        </a:lnTo>
                        <a:lnTo>
                          <a:pt x="66894" y="1010164"/>
                        </a:lnTo>
                        <a:lnTo>
                          <a:pt x="66422" y="1010972"/>
                        </a:lnTo>
                        <a:lnTo>
                          <a:pt x="65951" y="1011781"/>
                        </a:lnTo>
                        <a:lnTo>
                          <a:pt x="65479" y="1012589"/>
                        </a:lnTo>
                        <a:lnTo>
                          <a:pt x="65254" y="1012993"/>
                        </a:lnTo>
                        <a:lnTo>
                          <a:pt x="65007" y="1013397"/>
                        </a:lnTo>
                        <a:lnTo>
                          <a:pt x="64760" y="1013802"/>
                        </a:lnTo>
                        <a:lnTo>
                          <a:pt x="64513" y="1014206"/>
                        </a:lnTo>
                        <a:lnTo>
                          <a:pt x="64266" y="1014610"/>
                        </a:lnTo>
                        <a:lnTo>
                          <a:pt x="64019" y="1015014"/>
                        </a:lnTo>
                        <a:lnTo>
                          <a:pt x="63772" y="1015419"/>
                        </a:lnTo>
                        <a:lnTo>
                          <a:pt x="63525" y="1015823"/>
                        </a:lnTo>
                        <a:lnTo>
                          <a:pt x="63278" y="1016227"/>
                        </a:lnTo>
                        <a:lnTo>
                          <a:pt x="63031" y="1016631"/>
                        </a:lnTo>
                        <a:lnTo>
                          <a:pt x="62784" y="1017035"/>
                        </a:lnTo>
                        <a:lnTo>
                          <a:pt x="62537" y="1017439"/>
                        </a:lnTo>
                        <a:lnTo>
                          <a:pt x="62290" y="1017844"/>
                        </a:lnTo>
                        <a:lnTo>
                          <a:pt x="62043" y="1018225"/>
                        </a:lnTo>
                        <a:lnTo>
                          <a:pt x="61796" y="1018607"/>
                        </a:lnTo>
                        <a:lnTo>
                          <a:pt x="61549" y="1018989"/>
                        </a:lnTo>
                        <a:lnTo>
                          <a:pt x="61302" y="1019370"/>
                        </a:lnTo>
                        <a:lnTo>
                          <a:pt x="61055" y="1019752"/>
                        </a:lnTo>
                        <a:lnTo>
                          <a:pt x="60808" y="1020134"/>
                        </a:lnTo>
                        <a:lnTo>
                          <a:pt x="60561" y="1020516"/>
                        </a:lnTo>
                        <a:lnTo>
                          <a:pt x="60314" y="1020898"/>
                        </a:lnTo>
                        <a:lnTo>
                          <a:pt x="60067" y="1021279"/>
                        </a:lnTo>
                        <a:lnTo>
                          <a:pt x="59820" y="1021661"/>
                        </a:lnTo>
                        <a:lnTo>
                          <a:pt x="59573" y="1022043"/>
                        </a:lnTo>
                        <a:lnTo>
                          <a:pt x="59326" y="1022424"/>
                        </a:lnTo>
                        <a:lnTo>
                          <a:pt x="59057" y="1022806"/>
                        </a:lnTo>
                        <a:lnTo>
                          <a:pt x="58787" y="1023188"/>
                        </a:lnTo>
                        <a:lnTo>
                          <a:pt x="58518" y="1023570"/>
                        </a:lnTo>
                        <a:lnTo>
                          <a:pt x="58248" y="1023951"/>
                        </a:lnTo>
                        <a:lnTo>
                          <a:pt x="57979" y="1024333"/>
                        </a:lnTo>
                        <a:lnTo>
                          <a:pt x="57710" y="1024715"/>
                        </a:lnTo>
                        <a:lnTo>
                          <a:pt x="57440" y="1025097"/>
                        </a:lnTo>
                        <a:lnTo>
                          <a:pt x="57171" y="1025478"/>
                        </a:lnTo>
                        <a:lnTo>
                          <a:pt x="56901" y="1025838"/>
                        </a:lnTo>
                        <a:lnTo>
                          <a:pt x="56632" y="1026197"/>
                        </a:lnTo>
                        <a:lnTo>
                          <a:pt x="56362" y="1026556"/>
                        </a:lnTo>
                        <a:lnTo>
                          <a:pt x="56093" y="1026915"/>
                        </a:lnTo>
                        <a:lnTo>
                          <a:pt x="55823" y="1027275"/>
                        </a:lnTo>
                        <a:lnTo>
                          <a:pt x="55621" y="1027544"/>
                        </a:lnTo>
                        <a:lnTo>
                          <a:pt x="55419" y="1027814"/>
                        </a:lnTo>
                        <a:lnTo>
                          <a:pt x="55217" y="1028083"/>
                        </a:lnTo>
                        <a:lnTo>
                          <a:pt x="55015" y="1028353"/>
                        </a:lnTo>
                        <a:lnTo>
                          <a:pt x="54813" y="1028622"/>
                        </a:lnTo>
                        <a:lnTo>
                          <a:pt x="54611" y="1028892"/>
                        </a:lnTo>
                        <a:lnTo>
                          <a:pt x="54431" y="1029161"/>
                        </a:lnTo>
                        <a:lnTo>
                          <a:pt x="54251" y="1029430"/>
                        </a:lnTo>
                        <a:lnTo>
                          <a:pt x="54072" y="1029700"/>
                        </a:lnTo>
                        <a:lnTo>
                          <a:pt x="53892" y="1029969"/>
                        </a:lnTo>
                        <a:lnTo>
                          <a:pt x="53713" y="1030239"/>
                        </a:lnTo>
                        <a:lnTo>
                          <a:pt x="53533" y="1030508"/>
                        </a:lnTo>
                        <a:lnTo>
                          <a:pt x="53174" y="1031047"/>
                        </a:lnTo>
                        <a:lnTo>
                          <a:pt x="52814" y="1031586"/>
                        </a:lnTo>
                        <a:lnTo>
                          <a:pt x="52455" y="1032125"/>
                        </a:lnTo>
                        <a:lnTo>
                          <a:pt x="52096" y="1032664"/>
                        </a:lnTo>
                        <a:lnTo>
                          <a:pt x="51736" y="1033225"/>
                        </a:lnTo>
                        <a:lnTo>
                          <a:pt x="51377" y="1033787"/>
                        </a:lnTo>
                        <a:lnTo>
                          <a:pt x="51040" y="1034348"/>
                        </a:lnTo>
                        <a:lnTo>
                          <a:pt x="50704" y="1034909"/>
                        </a:lnTo>
                        <a:lnTo>
                          <a:pt x="50367" y="1035471"/>
                        </a:lnTo>
                        <a:lnTo>
                          <a:pt x="50030" y="1036032"/>
                        </a:lnTo>
                        <a:lnTo>
                          <a:pt x="49693" y="1036594"/>
                        </a:lnTo>
                        <a:lnTo>
                          <a:pt x="49356" y="1037155"/>
                        </a:lnTo>
                        <a:lnTo>
                          <a:pt x="49019" y="1037716"/>
                        </a:lnTo>
                        <a:lnTo>
                          <a:pt x="48683" y="1038300"/>
                        </a:lnTo>
                        <a:lnTo>
                          <a:pt x="48346" y="1038884"/>
                        </a:lnTo>
                        <a:lnTo>
                          <a:pt x="48031" y="1039468"/>
                        </a:lnTo>
                        <a:lnTo>
                          <a:pt x="47717" y="1040052"/>
                        </a:lnTo>
                        <a:lnTo>
                          <a:pt x="47403" y="1040636"/>
                        </a:lnTo>
                        <a:lnTo>
                          <a:pt x="47088" y="1041219"/>
                        </a:lnTo>
                        <a:lnTo>
                          <a:pt x="46774" y="1041803"/>
                        </a:lnTo>
                        <a:lnTo>
                          <a:pt x="46460" y="1042387"/>
                        </a:lnTo>
                        <a:lnTo>
                          <a:pt x="46145" y="1042971"/>
                        </a:lnTo>
                        <a:lnTo>
                          <a:pt x="45831" y="1043555"/>
                        </a:lnTo>
                        <a:lnTo>
                          <a:pt x="45539" y="1044138"/>
                        </a:lnTo>
                        <a:lnTo>
                          <a:pt x="45247" y="1044722"/>
                        </a:lnTo>
                        <a:lnTo>
                          <a:pt x="44955" y="1045329"/>
                        </a:lnTo>
                        <a:lnTo>
                          <a:pt x="44663" y="1045935"/>
                        </a:lnTo>
                        <a:lnTo>
                          <a:pt x="44371" y="1046541"/>
                        </a:lnTo>
                        <a:lnTo>
                          <a:pt x="44079" y="1047148"/>
                        </a:lnTo>
                        <a:lnTo>
                          <a:pt x="43787" y="1047754"/>
                        </a:lnTo>
                        <a:lnTo>
                          <a:pt x="43495" y="1048360"/>
                        </a:lnTo>
                        <a:lnTo>
                          <a:pt x="43204" y="1048966"/>
                        </a:lnTo>
                        <a:lnTo>
                          <a:pt x="42912" y="1049573"/>
                        </a:lnTo>
                        <a:lnTo>
                          <a:pt x="42620" y="1050179"/>
                        </a:lnTo>
                        <a:lnTo>
                          <a:pt x="42350" y="1050785"/>
                        </a:lnTo>
                        <a:lnTo>
                          <a:pt x="42081" y="1051391"/>
                        </a:lnTo>
                        <a:lnTo>
                          <a:pt x="41811" y="1051998"/>
                        </a:lnTo>
                        <a:lnTo>
                          <a:pt x="41542" y="1052604"/>
                        </a:lnTo>
                        <a:lnTo>
                          <a:pt x="41272" y="1053210"/>
                        </a:lnTo>
                        <a:lnTo>
                          <a:pt x="41003" y="1053817"/>
                        </a:lnTo>
                        <a:lnTo>
                          <a:pt x="40733" y="1054445"/>
                        </a:lnTo>
                        <a:lnTo>
                          <a:pt x="40464" y="1055074"/>
                        </a:lnTo>
                        <a:lnTo>
                          <a:pt x="40195" y="1055703"/>
                        </a:lnTo>
                        <a:lnTo>
                          <a:pt x="39925" y="1056332"/>
                        </a:lnTo>
                        <a:lnTo>
                          <a:pt x="39656" y="1056960"/>
                        </a:lnTo>
                        <a:lnTo>
                          <a:pt x="39386" y="1057589"/>
                        </a:lnTo>
                        <a:lnTo>
                          <a:pt x="39117" y="1058218"/>
                        </a:lnTo>
                        <a:lnTo>
                          <a:pt x="38847" y="1058847"/>
                        </a:lnTo>
                        <a:lnTo>
                          <a:pt x="38578" y="1059475"/>
                        </a:lnTo>
                        <a:lnTo>
                          <a:pt x="38308" y="1060104"/>
                        </a:lnTo>
                        <a:lnTo>
                          <a:pt x="37792" y="1061362"/>
                        </a:lnTo>
                        <a:lnTo>
                          <a:pt x="37275" y="1062619"/>
                        </a:lnTo>
                        <a:lnTo>
                          <a:pt x="36759" y="1063876"/>
                        </a:lnTo>
                        <a:lnTo>
                          <a:pt x="36242" y="1065134"/>
                        </a:lnTo>
                        <a:lnTo>
                          <a:pt x="35726" y="1066391"/>
                        </a:lnTo>
                        <a:lnTo>
                          <a:pt x="35232" y="1067649"/>
                        </a:lnTo>
                        <a:lnTo>
                          <a:pt x="34738" y="1068906"/>
                        </a:lnTo>
                        <a:lnTo>
                          <a:pt x="34244" y="1070164"/>
                        </a:lnTo>
                        <a:lnTo>
                          <a:pt x="33233" y="1072701"/>
                        </a:lnTo>
                        <a:lnTo>
                          <a:pt x="32739" y="1073959"/>
                        </a:lnTo>
                        <a:lnTo>
                          <a:pt x="32245" y="1075216"/>
                        </a:lnTo>
                        <a:lnTo>
                          <a:pt x="31751" y="1076474"/>
                        </a:lnTo>
                        <a:lnTo>
                          <a:pt x="31257" y="1077731"/>
                        </a:lnTo>
                        <a:lnTo>
                          <a:pt x="30741" y="1078989"/>
                        </a:lnTo>
                        <a:lnTo>
                          <a:pt x="30225" y="1080246"/>
                        </a:lnTo>
                        <a:lnTo>
                          <a:pt x="29708" y="1081504"/>
                        </a:lnTo>
                        <a:lnTo>
                          <a:pt x="29192" y="1082761"/>
                        </a:lnTo>
                        <a:lnTo>
                          <a:pt x="28922" y="1083390"/>
                        </a:lnTo>
                        <a:lnTo>
                          <a:pt x="28653" y="1084019"/>
                        </a:lnTo>
                        <a:lnTo>
                          <a:pt x="28383" y="1084647"/>
                        </a:lnTo>
                        <a:lnTo>
                          <a:pt x="28114" y="1085276"/>
                        </a:lnTo>
                        <a:lnTo>
                          <a:pt x="27844" y="1085905"/>
                        </a:lnTo>
                        <a:lnTo>
                          <a:pt x="27575" y="1086534"/>
                        </a:lnTo>
                        <a:lnTo>
                          <a:pt x="27305" y="1087162"/>
                        </a:lnTo>
                        <a:lnTo>
                          <a:pt x="27036" y="1087791"/>
                        </a:lnTo>
                        <a:lnTo>
                          <a:pt x="26766" y="1088420"/>
                        </a:lnTo>
                        <a:lnTo>
                          <a:pt x="26497" y="1089049"/>
                        </a:lnTo>
                        <a:lnTo>
                          <a:pt x="26228" y="1089655"/>
                        </a:lnTo>
                        <a:lnTo>
                          <a:pt x="25958" y="1090261"/>
                        </a:lnTo>
                        <a:lnTo>
                          <a:pt x="25689" y="1090868"/>
                        </a:lnTo>
                        <a:lnTo>
                          <a:pt x="25419" y="1091474"/>
                        </a:lnTo>
                        <a:lnTo>
                          <a:pt x="25150" y="1092080"/>
                        </a:lnTo>
                        <a:lnTo>
                          <a:pt x="24880" y="1092686"/>
                        </a:lnTo>
                        <a:lnTo>
                          <a:pt x="24588" y="1093293"/>
                        </a:lnTo>
                        <a:lnTo>
                          <a:pt x="24296" y="1093899"/>
                        </a:lnTo>
                        <a:lnTo>
                          <a:pt x="24004" y="1094505"/>
                        </a:lnTo>
                        <a:lnTo>
                          <a:pt x="23713" y="1095112"/>
                        </a:lnTo>
                        <a:lnTo>
                          <a:pt x="23421" y="1095718"/>
                        </a:lnTo>
                        <a:lnTo>
                          <a:pt x="23129" y="1096324"/>
                        </a:lnTo>
                        <a:lnTo>
                          <a:pt x="22837" y="1096930"/>
                        </a:lnTo>
                        <a:lnTo>
                          <a:pt x="22545" y="1097537"/>
                        </a:lnTo>
                        <a:lnTo>
                          <a:pt x="22253" y="1098143"/>
                        </a:lnTo>
                        <a:lnTo>
                          <a:pt x="21961" y="1098749"/>
                        </a:lnTo>
                        <a:lnTo>
                          <a:pt x="21669" y="1099333"/>
                        </a:lnTo>
                        <a:lnTo>
                          <a:pt x="21355" y="1099917"/>
                        </a:lnTo>
                        <a:lnTo>
                          <a:pt x="21040" y="1100501"/>
                        </a:lnTo>
                        <a:lnTo>
                          <a:pt x="20726" y="1101085"/>
                        </a:lnTo>
                        <a:lnTo>
                          <a:pt x="20412" y="1101668"/>
                        </a:lnTo>
                        <a:lnTo>
                          <a:pt x="20097" y="1102252"/>
                        </a:lnTo>
                        <a:lnTo>
                          <a:pt x="19783" y="1102836"/>
                        </a:lnTo>
                        <a:lnTo>
                          <a:pt x="19469" y="1103420"/>
                        </a:lnTo>
                        <a:lnTo>
                          <a:pt x="19154" y="1104004"/>
                        </a:lnTo>
                        <a:lnTo>
                          <a:pt x="18840" y="1104565"/>
                        </a:lnTo>
                        <a:lnTo>
                          <a:pt x="18772" y="1104677"/>
                        </a:lnTo>
                        <a:lnTo>
                          <a:pt x="18705" y="1104812"/>
                        </a:lnTo>
                        <a:lnTo>
                          <a:pt x="18615" y="1104969"/>
                        </a:lnTo>
                        <a:lnTo>
                          <a:pt x="18525" y="1105126"/>
                        </a:lnTo>
                        <a:lnTo>
                          <a:pt x="18346" y="1105486"/>
                        </a:lnTo>
                        <a:lnTo>
                          <a:pt x="18144" y="1105890"/>
                        </a:lnTo>
                        <a:lnTo>
                          <a:pt x="17919" y="1106339"/>
                        </a:lnTo>
                        <a:lnTo>
                          <a:pt x="17672" y="1106833"/>
                        </a:lnTo>
                        <a:lnTo>
                          <a:pt x="17403" y="1107372"/>
                        </a:lnTo>
                        <a:lnTo>
                          <a:pt x="17133" y="1107956"/>
                        </a:lnTo>
                        <a:lnTo>
                          <a:pt x="16841" y="1108585"/>
                        </a:lnTo>
                        <a:lnTo>
                          <a:pt x="16527" y="1109236"/>
                        </a:lnTo>
                        <a:lnTo>
                          <a:pt x="16213" y="1109932"/>
                        </a:lnTo>
                        <a:lnTo>
                          <a:pt x="15876" y="1110650"/>
                        </a:lnTo>
                        <a:lnTo>
                          <a:pt x="15516" y="1111392"/>
                        </a:lnTo>
                        <a:lnTo>
                          <a:pt x="15157" y="1112155"/>
                        </a:lnTo>
                        <a:lnTo>
                          <a:pt x="14798" y="1112941"/>
                        </a:lnTo>
                        <a:lnTo>
                          <a:pt x="14416" y="1113749"/>
                        </a:lnTo>
                        <a:lnTo>
                          <a:pt x="14034" y="1114580"/>
                        </a:lnTo>
                        <a:lnTo>
                          <a:pt x="13630" y="1115433"/>
                        </a:lnTo>
                        <a:lnTo>
                          <a:pt x="12822" y="1117207"/>
                        </a:lnTo>
                        <a:lnTo>
                          <a:pt x="11991" y="1119026"/>
                        </a:lnTo>
                        <a:lnTo>
                          <a:pt x="11160" y="1120867"/>
                        </a:lnTo>
                        <a:lnTo>
                          <a:pt x="10329" y="1122731"/>
                        </a:lnTo>
                        <a:lnTo>
                          <a:pt x="9498" y="1124595"/>
                        </a:lnTo>
                        <a:lnTo>
                          <a:pt x="8668" y="1126436"/>
                        </a:lnTo>
                        <a:lnTo>
                          <a:pt x="7859" y="1128255"/>
                        </a:lnTo>
                        <a:lnTo>
                          <a:pt x="7073" y="1130029"/>
                        </a:lnTo>
                        <a:lnTo>
                          <a:pt x="6804" y="1130636"/>
                        </a:lnTo>
                        <a:lnTo>
                          <a:pt x="6332" y="1131713"/>
                        </a:lnTo>
                        <a:lnTo>
                          <a:pt x="5614" y="1133330"/>
                        </a:lnTo>
                        <a:lnTo>
                          <a:pt x="4940" y="1134857"/>
                        </a:lnTo>
                        <a:lnTo>
                          <a:pt x="4626" y="1135576"/>
                        </a:lnTo>
                        <a:lnTo>
                          <a:pt x="4334" y="1136272"/>
                        </a:lnTo>
                        <a:lnTo>
                          <a:pt x="4042" y="1136923"/>
                        </a:lnTo>
                        <a:lnTo>
                          <a:pt x="3772" y="1137552"/>
                        </a:lnTo>
                        <a:lnTo>
                          <a:pt x="3593" y="1138001"/>
                        </a:lnTo>
                        <a:lnTo>
                          <a:pt x="3525" y="1138135"/>
                        </a:lnTo>
                        <a:lnTo>
                          <a:pt x="3234" y="1138652"/>
                        </a:lnTo>
                        <a:lnTo>
                          <a:pt x="2964" y="1139146"/>
                        </a:lnTo>
                        <a:lnTo>
                          <a:pt x="2717" y="1139595"/>
                        </a:lnTo>
                        <a:lnTo>
                          <a:pt x="2515" y="1139999"/>
                        </a:lnTo>
                        <a:lnTo>
                          <a:pt x="2448" y="1140134"/>
                        </a:lnTo>
                        <a:lnTo>
                          <a:pt x="2268" y="1140538"/>
                        </a:lnTo>
                        <a:lnTo>
                          <a:pt x="2178" y="1140718"/>
                        </a:lnTo>
                        <a:lnTo>
                          <a:pt x="2111" y="1140898"/>
                        </a:lnTo>
                        <a:lnTo>
                          <a:pt x="2043" y="1141055"/>
                        </a:lnTo>
                        <a:lnTo>
                          <a:pt x="1976" y="1141189"/>
                        </a:lnTo>
                        <a:lnTo>
                          <a:pt x="1909" y="1141302"/>
                        </a:lnTo>
                        <a:lnTo>
                          <a:pt x="1864" y="1141414"/>
                        </a:lnTo>
                        <a:lnTo>
                          <a:pt x="1819" y="1141504"/>
                        </a:lnTo>
                        <a:lnTo>
                          <a:pt x="1774" y="1141594"/>
                        </a:lnTo>
                        <a:lnTo>
                          <a:pt x="1707" y="1141683"/>
                        </a:lnTo>
                        <a:lnTo>
                          <a:pt x="1639" y="1141751"/>
                        </a:lnTo>
                        <a:lnTo>
                          <a:pt x="1549" y="1141841"/>
                        </a:lnTo>
                        <a:lnTo>
                          <a:pt x="1482" y="1141885"/>
                        </a:lnTo>
                        <a:lnTo>
                          <a:pt x="1370" y="1141953"/>
                        </a:lnTo>
                        <a:lnTo>
                          <a:pt x="1235" y="1141998"/>
                        </a:lnTo>
                        <a:lnTo>
                          <a:pt x="1235" y="1141998"/>
                        </a:lnTo>
                        <a:cubicBezTo>
                          <a:pt x="1235" y="1141998"/>
                          <a:pt x="1100" y="1142043"/>
                          <a:pt x="1100" y="1142043"/>
                        </a:cubicBezTo>
                        <a:lnTo>
                          <a:pt x="966" y="1142043"/>
                        </a:lnTo>
                        <a:cubicBezTo>
                          <a:pt x="966" y="1142043"/>
                          <a:pt x="831" y="1142043"/>
                          <a:pt x="831" y="1142043"/>
                        </a:cubicBezTo>
                        <a:lnTo>
                          <a:pt x="696" y="1142043"/>
                        </a:lnTo>
                        <a:cubicBezTo>
                          <a:pt x="696" y="1142043"/>
                          <a:pt x="696" y="1142020"/>
                          <a:pt x="696" y="1142020"/>
                        </a:cubicBezTo>
                        <a:lnTo>
                          <a:pt x="561" y="1141975"/>
                        </a:lnTo>
                        <a:lnTo>
                          <a:pt x="449" y="1141908"/>
                        </a:lnTo>
                        <a:lnTo>
                          <a:pt x="337" y="1141818"/>
                        </a:lnTo>
                        <a:lnTo>
                          <a:pt x="247" y="1141728"/>
                        </a:lnTo>
                        <a:lnTo>
                          <a:pt x="157" y="1141616"/>
                        </a:lnTo>
                        <a:lnTo>
                          <a:pt x="157" y="1141616"/>
                        </a:lnTo>
                        <a:cubicBezTo>
                          <a:pt x="157" y="1141616"/>
                          <a:pt x="90" y="1141504"/>
                          <a:pt x="90" y="1141504"/>
                        </a:cubicBezTo>
                        <a:lnTo>
                          <a:pt x="45" y="1141391"/>
                        </a:lnTo>
                        <a:lnTo>
                          <a:pt x="45" y="1141279"/>
                        </a:lnTo>
                        <a:cubicBezTo>
                          <a:pt x="45" y="1141279"/>
                          <a:pt x="0" y="1141189"/>
                          <a:pt x="0" y="1141189"/>
                        </a:cubicBezTo>
                        <a:lnTo>
                          <a:pt x="0" y="1141032"/>
                        </a:lnTo>
                        <a:cubicBezTo>
                          <a:pt x="0" y="1141032"/>
                          <a:pt x="0" y="1140942"/>
                          <a:pt x="0" y="1140942"/>
                        </a:cubicBezTo>
                        <a:lnTo>
                          <a:pt x="0" y="1140875"/>
                        </a:lnTo>
                        <a:cubicBezTo>
                          <a:pt x="0" y="1140875"/>
                          <a:pt x="22" y="1140763"/>
                          <a:pt x="22" y="1140763"/>
                        </a:cubicBezTo>
                        <a:lnTo>
                          <a:pt x="22" y="1140650"/>
                        </a:lnTo>
                        <a:cubicBezTo>
                          <a:pt x="22" y="1140650"/>
                          <a:pt x="67" y="1140538"/>
                          <a:pt x="67" y="1140538"/>
                        </a:cubicBezTo>
                        <a:lnTo>
                          <a:pt x="67" y="1140426"/>
                        </a:lnTo>
                        <a:cubicBezTo>
                          <a:pt x="67" y="1140426"/>
                          <a:pt x="135" y="1140314"/>
                          <a:pt x="135" y="1140314"/>
                        </a:cubicBezTo>
                        <a:lnTo>
                          <a:pt x="180" y="1140179"/>
                        </a:lnTo>
                        <a:lnTo>
                          <a:pt x="269" y="1139887"/>
                        </a:lnTo>
                        <a:lnTo>
                          <a:pt x="359" y="1139528"/>
                        </a:lnTo>
                        <a:lnTo>
                          <a:pt x="472" y="1139123"/>
                        </a:lnTo>
                        <a:lnTo>
                          <a:pt x="606" y="1138674"/>
                        </a:lnTo>
                        <a:lnTo>
                          <a:pt x="741" y="1138180"/>
                        </a:lnTo>
                        <a:lnTo>
                          <a:pt x="898" y="1137641"/>
                        </a:lnTo>
                        <a:lnTo>
                          <a:pt x="1078" y="1137058"/>
                        </a:lnTo>
                        <a:lnTo>
                          <a:pt x="1123" y="1136923"/>
                        </a:lnTo>
                        <a:lnTo>
                          <a:pt x="1302" y="1136474"/>
                        </a:lnTo>
                        <a:lnTo>
                          <a:pt x="1572" y="1135845"/>
                        </a:lnTo>
                        <a:lnTo>
                          <a:pt x="1841" y="1135171"/>
                        </a:lnTo>
                        <a:lnTo>
                          <a:pt x="2133" y="1134475"/>
                        </a:lnTo>
                        <a:lnTo>
                          <a:pt x="2448" y="1133757"/>
                        </a:lnTo>
                        <a:lnTo>
                          <a:pt x="3099" y="1132230"/>
                        </a:lnTo>
                        <a:lnTo>
                          <a:pt x="3795" y="1130613"/>
                        </a:lnTo>
                        <a:lnTo>
                          <a:pt x="4266" y="1129513"/>
                        </a:lnTo>
                        <a:lnTo>
                          <a:pt x="4536" y="1128906"/>
                        </a:lnTo>
                        <a:lnTo>
                          <a:pt x="5322" y="1127133"/>
                        </a:lnTo>
                        <a:lnTo>
                          <a:pt x="6130" y="1125314"/>
                        </a:lnTo>
                        <a:lnTo>
                          <a:pt x="6961" y="1123472"/>
                        </a:lnTo>
                        <a:lnTo>
                          <a:pt x="7792" y="1121609"/>
                        </a:lnTo>
                        <a:lnTo>
                          <a:pt x="8623" y="1119745"/>
                        </a:lnTo>
                        <a:lnTo>
                          <a:pt x="9454" y="1117903"/>
                        </a:lnTo>
                        <a:lnTo>
                          <a:pt x="10284" y="1116085"/>
                        </a:lnTo>
                        <a:lnTo>
                          <a:pt x="11093" y="1114311"/>
                        </a:lnTo>
                        <a:lnTo>
                          <a:pt x="11497" y="1113457"/>
                        </a:lnTo>
                        <a:lnTo>
                          <a:pt x="11879" y="1112604"/>
                        </a:lnTo>
                        <a:lnTo>
                          <a:pt x="12260" y="1111773"/>
                        </a:lnTo>
                        <a:lnTo>
                          <a:pt x="12642" y="1110965"/>
                        </a:lnTo>
                        <a:lnTo>
                          <a:pt x="13001" y="1110179"/>
                        </a:lnTo>
                        <a:lnTo>
                          <a:pt x="13361" y="1109438"/>
                        </a:lnTo>
                        <a:lnTo>
                          <a:pt x="13698" y="1108719"/>
                        </a:lnTo>
                        <a:lnTo>
                          <a:pt x="14034" y="1108023"/>
                        </a:lnTo>
                        <a:lnTo>
                          <a:pt x="14349" y="1107372"/>
                        </a:lnTo>
                        <a:lnTo>
                          <a:pt x="14641" y="1106743"/>
                        </a:lnTo>
                        <a:lnTo>
                          <a:pt x="14933" y="1106159"/>
                        </a:lnTo>
                        <a:lnTo>
                          <a:pt x="15202" y="1105598"/>
                        </a:lnTo>
                        <a:lnTo>
                          <a:pt x="15449" y="1105082"/>
                        </a:lnTo>
                        <a:lnTo>
                          <a:pt x="15696" y="1104610"/>
                        </a:lnTo>
                        <a:lnTo>
                          <a:pt x="15921" y="1104183"/>
                        </a:lnTo>
                        <a:lnTo>
                          <a:pt x="16123" y="1103802"/>
                        </a:lnTo>
                        <a:lnTo>
                          <a:pt x="16213" y="1103622"/>
                        </a:lnTo>
                        <a:lnTo>
                          <a:pt x="16302" y="1103465"/>
                        </a:lnTo>
                        <a:lnTo>
                          <a:pt x="16392" y="1103308"/>
                        </a:lnTo>
                        <a:lnTo>
                          <a:pt x="16482" y="1103173"/>
                        </a:lnTo>
                        <a:lnTo>
                          <a:pt x="16796" y="1102611"/>
                        </a:lnTo>
                        <a:lnTo>
                          <a:pt x="17111" y="1102050"/>
                        </a:lnTo>
                        <a:lnTo>
                          <a:pt x="17425" y="1101489"/>
                        </a:lnTo>
                        <a:lnTo>
                          <a:pt x="17740" y="1100927"/>
                        </a:lnTo>
                        <a:lnTo>
                          <a:pt x="18054" y="1100344"/>
                        </a:lnTo>
                        <a:lnTo>
                          <a:pt x="18368" y="1099760"/>
                        </a:lnTo>
                        <a:lnTo>
                          <a:pt x="18683" y="1099176"/>
                        </a:lnTo>
                        <a:lnTo>
                          <a:pt x="18975" y="1098592"/>
                        </a:lnTo>
                        <a:lnTo>
                          <a:pt x="19266" y="1098008"/>
                        </a:lnTo>
                        <a:lnTo>
                          <a:pt x="19558" y="1097424"/>
                        </a:lnTo>
                        <a:lnTo>
                          <a:pt x="19850" y="1096841"/>
                        </a:lnTo>
                        <a:lnTo>
                          <a:pt x="20142" y="1096257"/>
                        </a:lnTo>
                        <a:lnTo>
                          <a:pt x="20434" y="1095673"/>
                        </a:lnTo>
                        <a:lnTo>
                          <a:pt x="20726" y="1095089"/>
                        </a:lnTo>
                        <a:lnTo>
                          <a:pt x="21018" y="1094505"/>
                        </a:lnTo>
                        <a:lnTo>
                          <a:pt x="21310" y="1093921"/>
                        </a:lnTo>
                        <a:lnTo>
                          <a:pt x="21602" y="1093315"/>
                        </a:lnTo>
                        <a:lnTo>
                          <a:pt x="21894" y="1092709"/>
                        </a:lnTo>
                        <a:lnTo>
                          <a:pt x="22163" y="1092103"/>
                        </a:lnTo>
                        <a:lnTo>
                          <a:pt x="22433" y="1091496"/>
                        </a:lnTo>
                        <a:lnTo>
                          <a:pt x="22702" y="1090890"/>
                        </a:lnTo>
                        <a:lnTo>
                          <a:pt x="22972" y="1090284"/>
                        </a:lnTo>
                        <a:lnTo>
                          <a:pt x="23241" y="1089677"/>
                        </a:lnTo>
                        <a:lnTo>
                          <a:pt x="23510" y="1089071"/>
                        </a:lnTo>
                        <a:lnTo>
                          <a:pt x="23780" y="1088465"/>
                        </a:lnTo>
                        <a:lnTo>
                          <a:pt x="24049" y="1087858"/>
                        </a:lnTo>
                        <a:lnTo>
                          <a:pt x="24319" y="1087252"/>
                        </a:lnTo>
                        <a:lnTo>
                          <a:pt x="24588" y="1086646"/>
                        </a:lnTo>
                        <a:lnTo>
                          <a:pt x="24858" y="1086040"/>
                        </a:lnTo>
                        <a:lnTo>
                          <a:pt x="25127" y="1085433"/>
                        </a:lnTo>
                        <a:lnTo>
                          <a:pt x="25397" y="1084827"/>
                        </a:lnTo>
                        <a:lnTo>
                          <a:pt x="25666" y="1084221"/>
                        </a:lnTo>
                        <a:lnTo>
                          <a:pt x="25936" y="1083592"/>
                        </a:lnTo>
                        <a:lnTo>
                          <a:pt x="26205" y="1082963"/>
                        </a:lnTo>
                        <a:lnTo>
                          <a:pt x="26452" y="1082335"/>
                        </a:lnTo>
                        <a:lnTo>
                          <a:pt x="26699" y="1081706"/>
                        </a:lnTo>
                        <a:lnTo>
                          <a:pt x="27216" y="1080448"/>
                        </a:lnTo>
                        <a:lnTo>
                          <a:pt x="27732" y="1079191"/>
                        </a:lnTo>
                        <a:lnTo>
                          <a:pt x="28226" y="1077933"/>
                        </a:lnTo>
                        <a:lnTo>
                          <a:pt x="28742" y="1076676"/>
                        </a:lnTo>
                        <a:lnTo>
                          <a:pt x="29236" y="1075418"/>
                        </a:lnTo>
                        <a:lnTo>
                          <a:pt x="29731" y="1074161"/>
                        </a:lnTo>
                        <a:lnTo>
                          <a:pt x="30225" y="1072903"/>
                        </a:lnTo>
                        <a:lnTo>
                          <a:pt x="30719" y="1071646"/>
                        </a:lnTo>
                        <a:lnTo>
                          <a:pt x="31729" y="1069109"/>
                        </a:lnTo>
                        <a:lnTo>
                          <a:pt x="32223" y="1067851"/>
                        </a:lnTo>
                        <a:lnTo>
                          <a:pt x="32717" y="1066594"/>
                        </a:lnTo>
                        <a:lnTo>
                          <a:pt x="33233" y="1065336"/>
                        </a:lnTo>
                        <a:lnTo>
                          <a:pt x="33750" y="1064079"/>
                        </a:lnTo>
                        <a:lnTo>
                          <a:pt x="34266" y="1062821"/>
                        </a:lnTo>
                        <a:lnTo>
                          <a:pt x="34783" y="1061564"/>
                        </a:lnTo>
                        <a:lnTo>
                          <a:pt x="35299" y="1060306"/>
                        </a:lnTo>
                        <a:lnTo>
                          <a:pt x="35816" y="1059049"/>
                        </a:lnTo>
                        <a:lnTo>
                          <a:pt x="36085" y="1058420"/>
                        </a:lnTo>
                        <a:lnTo>
                          <a:pt x="36355" y="1057791"/>
                        </a:lnTo>
                        <a:lnTo>
                          <a:pt x="36624" y="1057162"/>
                        </a:lnTo>
                        <a:lnTo>
                          <a:pt x="36894" y="1056534"/>
                        </a:lnTo>
                        <a:lnTo>
                          <a:pt x="37163" y="1055905"/>
                        </a:lnTo>
                        <a:lnTo>
                          <a:pt x="37433" y="1055276"/>
                        </a:lnTo>
                        <a:lnTo>
                          <a:pt x="37702" y="1054647"/>
                        </a:lnTo>
                        <a:lnTo>
                          <a:pt x="37972" y="1054019"/>
                        </a:lnTo>
                        <a:lnTo>
                          <a:pt x="38241" y="1053390"/>
                        </a:lnTo>
                        <a:lnTo>
                          <a:pt x="38510" y="1052761"/>
                        </a:lnTo>
                        <a:lnTo>
                          <a:pt x="38780" y="1052133"/>
                        </a:lnTo>
                        <a:lnTo>
                          <a:pt x="39049" y="1051504"/>
                        </a:lnTo>
                        <a:lnTo>
                          <a:pt x="39319" y="1050875"/>
                        </a:lnTo>
                        <a:lnTo>
                          <a:pt x="39611" y="1050246"/>
                        </a:lnTo>
                        <a:lnTo>
                          <a:pt x="39880" y="1049618"/>
                        </a:lnTo>
                        <a:lnTo>
                          <a:pt x="40172" y="1048989"/>
                        </a:lnTo>
                        <a:lnTo>
                          <a:pt x="40464" y="1048360"/>
                        </a:lnTo>
                        <a:lnTo>
                          <a:pt x="40756" y="1047754"/>
                        </a:lnTo>
                        <a:lnTo>
                          <a:pt x="41048" y="1047148"/>
                        </a:lnTo>
                        <a:lnTo>
                          <a:pt x="41340" y="1046541"/>
                        </a:lnTo>
                        <a:lnTo>
                          <a:pt x="41632" y="1045935"/>
                        </a:lnTo>
                        <a:lnTo>
                          <a:pt x="41924" y="1045329"/>
                        </a:lnTo>
                        <a:lnTo>
                          <a:pt x="42216" y="1044722"/>
                        </a:lnTo>
                        <a:lnTo>
                          <a:pt x="42507" y="1044116"/>
                        </a:lnTo>
                        <a:lnTo>
                          <a:pt x="42799" y="1043510"/>
                        </a:lnTo>
                        <a:lnTo>
                          <a:pt x="43114" y="1042903"/>
                        </a:lnTo>
                        <a:lnTo>
                          <a:pt x="43428" y="1042297"/>
                        </a:lnTo>
                        <a:lnTo>
                          <a:pt x="43742" y="1041691"/>
                        </a:lnTo>
                        <a:lnTo>
                          <a:pt x="44057" y="1041085"/>
                        </a:lnTo>
                        <a:lnTo>
                          <a:pt x="44371" y="1040478"/>
                        </a:lnTo>
                        <a:lnTo>
                          <a:pt x="44686" y="1039872"/>
                        </a:lnTo>
                        <a:lnTo>
                          <a:pt x="45000" y="1039266"/>
                        </a:lnTo>
                        <a:lnTo>
                          <a:pt x="45314" y="1038682"/>
                        </a:lnTo>
                        <a:lnTo>
                          <a:pt x="45651" y="1038098"/>
                        </a:lnTo>
                        <a:lnTo>
                          <a:pt x="45988" y="1037514"/>
                        </a:lnTo>
                        <a:lnTo>
                          <a:pt x="46325" y="1036930"/>
                        </a:lnTo>
                        <a:lnTo>
                          <a:pt x="46662" y="1036347"/>
                        </a:lnTo>
                        <a:lnTo>
                          <a:pt x="46998" y="1035763"/>
                        </a:lnTo>
                        <a:lnTo>
                          <a:pt x="47335" y="1035179"/>
                        </a:lnTo>
                        <a:lnTo>
                          <a:pt x="47672" y="1034595"/>
                        </a:lnTo>
                        <a:lnTo>
                          <a:pt x="48009" y="1034011"/>
                        </a:lnTo>
                        <a:lnTo>
                          <a:pt x="48368" y="1033427"/>
                        </a:lnTo>
                        <a:lnTo>
                          <a:pt x="48727" y="1032844"/>
                        </a:lnTo>
                        <a:lnTo>
                          <a:pt x="49087" y="1032282"/>
                        </a:lnTo>
                        <a:lnTo>
                          <a:pt x="49446" y="1031721"/>
                        </a:lnTo>
                        <a:lnTo>
                          <a:pt x="49805" y="1031159"/>
                        </a:lnTo>
                        <a:lnTo>
                          <a:pt x="50165" y="1030598"/>
                        </a:lnTo>
                        <a:lnTo>
                          <a:pt x="50546" y="1030037"/>
                        </a:lnTo>
                        <a:lnTo>
                          <a:pt x="50928" y="1029475"/>
                        </a:lnTo>
                        <a:lnTo>
                          <a:pt x="51310" y="1028914"/>
                        </a:lnTo>
                        <a:lnTo>
                          <a:pt x="51489" y="1028644"/>
                        </a:lnTo>
                        <a:lnTo>
                          <a:pt x="51692" y="1028375"/>
                        </a:lnTo>
                        <a:lnTo>
                          <a:pt x="51894" y="1028106"/>
                        </a:lnTo>
                        <a:lnTo>
                          <a:pt x="52096" y="1027836"/>
                        </a:lnTo>
                        <a:lnTo>
                          <a:pt x="52298" y="1027567"/>
                        </a:lnTo>
                        <a:lnTo>
                          <a:pt x="52500" y="1027297"/>
                        </a:lnTo>
                        <a:lnTo>
                          <a:pt x="52702" y="1027028"/>
                        </a:lnTo>
                        <a:lnTo>
                          <a:pt x="52904" y="1026758"/>
                        </a:lnTo>
                        <a:lnTo>
                          <a:pt x="53106" y="1026489"/>
                        </a:lnTo>
                        <a:lnTo>
                          <a:pt x="53308" y="1026219"/>
                        </a:lnTo>
                        <a:lnTo>
                          <a:pt x="53510" y="1025950"/>
                        </a:lnTo>
                        <a:lnTo>
                          <a:pt x="53713" y="1025680"/>
                        </a:lnTo>
                        <a:lnTo>
                          <a:pt x="53982" y="1025321"/>
                        </a:lnTo>
                        <a:lnTo>
                          <a:pt x="54251" y="1024962"/>
                        </a:lnTo>
                        <a:lnTo>
                          <a:pt x="54521" y="1024603"/>
                        </a:lnTo>
                        <a:lnTo>
                          <a:pt x="54790" y="1024243"/>
                        </a:lnTo>
                        <a:lnTo>
                          <a:pt x="55060" y="1023884"/>
                        </a:lnTo>
                        <a:lnTo>
                          <a:pt x="55329" y="1023525"/>
                        </a:lnTo>
                        <a:lnTo>
                          <a:pt x="55599" y="1023165"/>
                        </a:lnTo>
                        <a:lnTo>
                          <a:pt x="55868" y="1022806"/>
                        </a:lnTo>
                        <a:lnTo>
                          <a:pt x="56138" y="1022447"/>
                        </a:lnTo>
                        <a:lnTo>
                          <a:pt x="56385" y="1022088"/>
                        </a:lnTo>
                        <a:lnTo>
                          <a:pt x="56632" y="1021728"/>
                        </a:lnTo>
                        <a:lnTo>
                          <a:pt x="56879" y="1021347"/>
                        </a:lnTo>
                        <a:lnTo>
                          <a:pt x="57126" y="1020965"/>
                        </a:lnTo>
                        <a:lnTo>
                          <a:pt x="57373" y="1020583"/>
                        </a:lnTo>
                        <a:lnTo>
                          <a:pt x="57620" y="1020201"/>
                        </a:lnTo>
                        <a:lnTo>
                          <a:pt x="57867" y="1019820"/>
                        </a:lnTo>
                        <a:lnTo>
                          <a:pt x="58114" y="1019438"/>
                        </a:lnTo>
                        <a:lnTo>
                          <a:pt x="58361" y="1019056"/>
                        </a:lnTo>
                        <a:lnTo>
                          <a:pt x="58608" y="1018674"/>
                        </a:lnTo>
                        <a:lnTo>
                          <a:pt x="58855" y="1018293"/>
                        </a:lnTo>
                        <a:lnTo>
                          <a:pt x="59102" y="1017911"/>
                        </a:lnTo>
                        <a:lnTo>
                          <a:pt x="59349" y="1017529"/>
                        </a:lnTo>
                        <a:lnTo>
                          <a:pt x="59596" y="1017147"/>
                        </a:lnTo>
                        <a:lnTo>
                          <a:pt x="59843" y="1016766"/>
                        </a:lnTo>
                        <a:lnTo>
                          <a:pt x="60090" y="1016384"/>
                        </a:lnTo>
                        <a:lnTo>
                          <a:pt x="60337" y="1016002"/>
                        </a:lnTo>
                        <a:lnTo>
                          <a:pt x="60584" y="1015621"/>
                        </a:lnTo>
                        <a:lnTo>
                          <a:pt x="60831" y="1015239"/>
                        </a:lnTo>
                        <a:lnTo>
                          <a:pt x="61078" y="1014857"/>
                        </a:lnTo>
                        <a:lnTo>
                          <a:pt x="61325" y="1014475"/>
                        </a:lnTo>
                        <a:lnTo>
                          <a:pt x="61572" y="1014094"/>
                        </a:lnTo>
                        <a:lnTo>
                          <a:pt x="61819" y="1013689"/>
                        </a:lnTo>
                        <a:lnTo>
                          <a:pt x="62066" y="1013285"/>
                        </a:lnTo>
                        <a:lnTo>
                          <a:pt x="62290" y="1012881"/>
                        </a:lnTo>
                        <a:lnTo>
                          <a:pt x="62515" y="1012477"/>
                        </a:lnTo>
                        <a:lnTo>
                          <a:pt x="62740" y="1012073"/>
                        </a:lnTo>
                        <a:lnTo>
                          <a:pt x="62964" y="1011668"/>
                        </a:lnTo>
                        <a:lnTo>
                          <a:pt x="63189" y="1011264"/>
                        </a:lnTo>
                        <a:lnTo>
                          <a:pt x="63660" y="1010456"/>
                        </a:lnTo>
                        <a:lnTo>
                          <a:pt x="64109" y="1009648"/>
                        </a:lnTo>
                        <a:lnTo>
                          <a:pt x="64558" y="1008839"/>
                        </a:lnTo>
                        <a:lnTo>
                          <a:pt x="65007" y="1008031"/>
                        </a:lnTo>
                        <a:lnTo>
                          <a:pt x="65457" y="1007222"/>
                        </a:lnTo>
                        <a:lnTo>
                          <a:pt x="65906" y="1006414"/>
                        </a:lnTo>
                        <a:lnTo>
                          <a:pt x="66355" y="1005606"/>
                        </a:lnTo>
                        <a:lnTo>
                          <a:pt x="66804" y="1004797"/>
                        </a:lnTo>
                        <a:lnTo>
                          <a:pt x="67253" y="1003966"/>
                        </a:lnTo>
                        <a:lnTo>
                          <a:pt x="67680" y="1003136"/>
                        </a:lnTo>
                        <a:lnTo>
                          <a:pt x="68106" y="1002305"/>
                        </a:lnTo>
                        <a:lnTo>
                          <a:pt x="68533" y="1001474"/>
                        </a:lnTo>
                        <a:lnTo>
                          <a:pt x="68960" y="1000643"/>
                        </a:lnTo>
                        <a:lnTo>
                          <a:pt x="69386" y="999812"/>
                        </a:lnTo>
                        <a:lnTo>
                          <a:pt x="69813" y="998981"/>
                        </a:lnTo>
                        <a:lnTo>
                          <a:pt x="70240" y="998151"/>
                        </a:lnTo>
                        <a:lnTo>
                          <a:pt x="70666" y="997320"/>
                        </a:lnTo>
                        <a:lnTo>
                          <a:pt x="71093" y="996489"/>
                        </a:lnTo>
                        <a:lnTo>
                          <a:pt x="71497" y="995658"/>
                        </a:lnTo>
                        <a:lnTo>
                          <a:pt x="71901" y="994827"/>
                        </a:lnTo>
                        <a:lnTo>
                          <a:pt x="72305" y="993996"/>
                        </a:lnTo>
                        <a:lnTo>
                          <a:pt x="72710" y="993165"/>
                        </a:lnTo>
                        <a:lnTo>
                          <a:pt x="73114" y="992335"/>
                        </a:lnTo>
                        <a:lnTo>
                          <a:pt x="73518" y="991504"/>
                        </a:lnTo>
                        <a:lnTo>
                          <a:pt x="73922" y="990673"/>
                        </a:lnTo>
                        <a:lnTo>
                          <a:pt x="74326" y="989842"/>
                        </a:lnTo>
                        <a:lnTo>
                          <a:pt x="74731" y="989011"/>
                        </a:lnTo>
                        <a:lnTo>
                          <a:pt x="75135" y="988180"/>
                        </a:lnTo>
                        <a:lnTo>
                          <a:pt x="75539" y="987350"/>
                        </a:lnTo>
                        <a:lnTo>
                          <a:pt x="75921" y="986519"/>
                        </a:lnTo>
                        <a:lnTo>
                          <a:pt x="76302" y="985688"/>
                        </a:lnTo>
                        <a:lnTo>
                          <a:pt x="77088" y="984004"/>
                        </a:lnTo>
                        <a:lnTo>
                          <a:pt x="77852" y="982342"/>
                        </a:lnTo>
                        <a:lnTo>
                          <a:pt x="78615" y="980680"/>
                        </a:lnTo>
                        <a:lnTo>
                          <a:pt x="79379" y="979019"/>
                        </a:lnTo>
                        <a:lnTo>
                          <a:pt x="80142" y="977357"/>
                        </a:lnTo>
                        <a:lnTo>
                          <a:pt x="81647" y="974079"/>
                        </a:lnTo>
                        <a:lnTo>
                          <a:pt x="81871" y="973585"/>
                        </a:lnTo>
                        <a:lnTo>
                          <a:pt x="82096" y="973091"/>
                        </a:lnTo>
                        <a:lnTo>
                          <a:pt x="82320" y="972597"/>
                        </a:lnTo>
                        <a:lnTo>
                          <a:pt x="82567" y="972103"/>
                        </a:lnTo>
                        <a:lnTo>
                          <a:pt x="82814" y="971609"/>
                        </a:lnTo>
                        <a:lnTo>
                          <a:pt x="83061" y="971115"/>
                        </a:lnTo>
                        <a:lnTo>
                          <a:pt x="83308" y="970621"/>
                        </a:lnTo>
                        <a:lnTo>
                          <a:pt x="83555" y="970127"/>
                        </a:lnTo>
                        <a:lnTo>
                          <a:pt x="83802" y="969633"/>
                        </a:lnTo>
                        <a:lnTo>
                          <a:pt x="84049" y="969138"/>
                        </a:lnTo>
                        <a:lnTo>
                          <a:pt x="84296" y="968645"/>
                        </a:lnTo>
                        <a:lnTo>
                          <a:pt x="84543" y="968150"/>
                        </a:lnTo>
                        <a:lnTo>
                          <a:pt x="84790" y="967657"/>
                        </a:lnTo>
                        <a:lnTo>
                          <a:pt x="85037" y="967162"/>
                        </a:lnTo>
                        <a:lnTo>
                          <a:pt x="85284" y="966668"/>
                        </a:lnTo>
                        <a:lnTo>
                          <a:pt x="85531" y="966174"/>
                        </a:lnTo>
                        <a:lnTo>
                          <a:pt x="85778" y="965680"/>
                        </a:lnTo>
                        <a:lnTo>
                          <a:pt x="86025" y="965187"/>
                        </a:lnTo>
                        <a:lnTo>
                          <a:pt x="86272" y="964692"/>
                        </a:lnTo>
                        <a:lnTo>
                          <a:pt x="86542" y="964198"/>
                        </a:lnTo>
                        <a:lnTo>
                          <a:pt x="86789" y="963704"/>
                        </a:lnTo>
                        <a:lnTo>
                          <a:pt x="87058" y="963210"/>
                        </a:lnTo>
                        <a:lnTo>
                          <a:pt x="87328" y="962716"/>
                        </a:lnTo>
                        <a:lnTo>
                          <a:pt x="87597" y="962222"/>
                        </a:lnTo>
                        <a:lnTo>
                          <a:pt x="87867" y="961751"/>
                        </a:lnTo>
                        <a:lnTo>
                          <a:pt x="88136" y="961257"/>
                        </a:lnTo>
                        <a:lnTo>
                          <a:pt x="88675" y="960291"/>
                        </a:lnTo>
                        <a:lnTo>
                          <a:pt x="89214" y="959326"/>
                        </a:lnTo>
                        <a:lnTo>
                          <a:pt x="89753" y="958360"/>
                        </a:lnTo>
                        <a:lnTo>
                          <a:pt x="90292" y="957417"/>
                        </a:lnTo>
                        <a:lnTo>
                          <a:pt x="90831" y="956474"/>
                        </a:lnTo>
                        <a:lnTo>
                          <a:pt x="91370" y="955531"/>
                        </a:lnTo>
                        <a:lnTo>
                          <a:pt x="91909" y="954588"/>
                        </a:lnTo>
                        <a:lnTo>
                          <a:pt x="92448" y="953645"/>
                        </a:lnTo>
                        <a:lnTo>
                          <a:pt x="93009" y="952701"/>
                        </a:lnTo>
                        <a:lnTo>
                          <a:pt x="93570" y="951758"/>
                        </a:lnTo>
                        <a:lnTo>
                          <a:pt x="94132" y="950815"/>
                        </a:lnTo>
                        <a:lnTo>
                          <a:pt x="94693" y="949872"/>
                        </a:lnTo>
                        <a:lnTo>
                          <a:pt x="95254" y="948929"/>
                        </a:lnTo>
                        <a:lnTo>
                          <a:pt x="96355" y="947043"/>
                        </a:lnTo>
                        <a:lnTo>
                          <a:pt x="97478" y="945156"/>
                        </a:lnTo>
                        <a:lnTo>
                          <a:pt x="98578" y="943270"/>
                        </a:lnTo>
                        <a:lnTo>
                          <a:pt x="99139" y="942327"/>
                        </a:lnTo>
                        <a:lnTo>
                          <a:pt x="99701" y="941384"/>
                        </a:lnTo>
                        <a:lnTo>
                          <a:pt x="100262" y="940441"/>
                        </a:lnTo>
                        <a:lnTo>
                          <a:pt x="100823" y="939498"/>
                        </a:lnTo>
                        <a:lnTo>
                          <a:pt x="101362" y="938555"/>
                        </a:lnTo>
                        <a:lnTo>
                          <a:pt x="101901" y="937612"/>
                        </a:lnTo>
                        <a:lnTo>
                          <a:pt x="102440" y="936669"/>
                        </a:lnTo>
                        <a:lnTo>
                          <a:pt x="102979" y="935725"/>
                        </a:lnTo>
                        <a:lnTo>
                          <a:pt x="103518" y="934782"/>
                        </a:lnTo>
                        <a:lnTo>
                          <a:pt x="104057" y="933839"/>
                        </a:lnTo>
                        <a:lnTo>
                          <a:pt x="104596" y="932896"/>
                        </a:lnTo>
                        <a:lnTo>
                          <a:pt x="105135" y="931953"/>
                        </a:lnTo>
                        <a:lnTo>
                          <a:pt x="105651" y="931010"/>
                        </a:lnTo>
                        <a:lnTo>
                          <a:pt x="105921" y="930538"/>
                        </a:lnTo>
                        <a:lnTo>
                          <a:pt x="106190" y="930067"/>
                        </a:lnTo>
                        <a:lnTo>
                          <a:pt x="106437" y="929595"/>
                        </a:lnTo>
                        <a:lnTo>
                          <a:pt x="106707" y="929124"/>
                        </a:lnTo>
                        <a:lnTo>
                          <a:pt x="106976" y="928652"/>
                        </a:lnTo>
                        <a:lnTo>
                          <a:pt x="107223" y="928180"/>
                        </a:lnTo>
                        <a:lnTo>
                          <a:pt x="107470" y="927709"/>
                        </a:lnTo>
                        <a:lnTo>
                          <a:pt x="107717" y="927237"/>
                        </a:lnTo>
                        <a:lnTo>
                          <a:pt x="107964" y="926766"/>
                        </a:lnTo>
                        <a:lnTo>
                          <a:pt x="108211" y="926272"/>
                        </a:lnTo>
                        <a:lnTo>
                          <a:pt x="108458" y="925778"/>
                        </a:lnTo>
                        <a:lnTo>
                          <a:pt x="108705" y="925284"/>
                        </a:lnTo>
                        <a:lnTo>
                          <a:pt x="108952" y="924790"/>
                        </a:lnTo>
                        <a:lnTo>
                          <a:pt x="109199" y="924296"/>
                        </a:lnTo>
                        <a:lnTo>
                          <a:pt x="109446" y="923802"/>
                        </a:lnTo>
                        <a:lnTo>
                          <a:pt x="109693" y="923308"/>
                        </a:lnTo>
                        <a:lnTo>
                          <a:pt x="109940" y="922814"/>
                        </a:lnTo>
                        <a:lnTo>
                          <a:pt x="110187" y="922320"/>
                        </a:lnTo>
                        <a:lnTo>
                          <a:pt x="110434" y="921826"/>
                        </a:lnTo>
                        <a:lnTo>
                          <a:pt x="110681" y="921332"/>
                        </a:lnTo>
                        <a:lnTo>
                          <a:pt x="110906" y="920838"/>
                        </a:lnTo>
                        <a:lnTo>
                          <a:pt x="111130" y="920344"/>
                        </a:lnTo>
                        <a:lnTo>
                          <a:pt x="111355" y="919850"/>
                        </a:lnTo>
                        <a:lnTo>
                          <a:pt x="111579" y="919356"/>
                        </a:lnTo>
                        <a:lnTo>
                          <a:pt x="111804" y="918862"/>
                        </a:lnTo>
                        <a:lnTo>
                          <a:pt x="112028" y="918368"/>
                        </a:lnTo>
                        <a:lnTo>
                          <a:pt x="112253" y="917874"/>
                        </a:lnTo>
                        <a:lnTo>
                          <a:pt x="112478" y="917380"/>
                        </a:lnTo>
                        <a:lnTo>
                          <a:pt x="112702" y="916886"/>
                        </a:lnTo>
                        <a:lnTo>
                          <a:pt x="112927" y="916392"/>
                        </a:lnTo>
                        <a:lnTo>
                          <a:pt x="113151" y="915898"/>
                        </a:lnTo>
                        <a:lnTo>
                          <a:pt x="113376" y="915404"/>
                        </a:lnTo>
                        <a:lnTo>
                          <a:pt x="113600" y="914910"/>
                        </a:lnTo>
                        <a:lnTo>
                          <a:pt x="113802" y="914415"/>
                        </a:lnTo>
                        <a:lnTo>
                          <a:pt x="114004" y="913899"/>
                        </a:lnTo>
                        <a:lnTo>
                          <a:pt x="114207" y="913383"/>
                        </a:lnTo>
                        <a:lnTo>
                          <a:pt x="114409" y="912866"/>
                        </a:lnTo>
                        <a:lnTo>
                          <a:pt x="114611" y="912350"/>
                        </a:lnTo>
                        <a:lnTo>
                          <a:pt x="115419" y="910306"/>
                        </a:lnTo>
                        <a:lnTo>
                          <a:pt x="116227" y="908263"/>
                        </a:lnTo>
                        <a:lnTo>
                          <a:pt x="117036" y="906219"/>
                        </a:lnTo>
                        <a:lnTo>
                          <a:pt x="117844" y="904176"/>
                        </a:lnTo>
                        <a:lnTo>
                          <a:pt x="118653" y="902133"/>
                        </a:lnTo>
                        <a:lnTo>
                          <a:pt x="119461" y="900089"/>
                        </a:lnTo>
                        <a:lnTo>
                          <a:pt x="120269" y="898046"/>
                        </a:lnTo>
                        <a:lnTo>
                          <a:pt x="121078" y="896002"/>
                        </a:lnTo>
                        <a:lnTo>
                          <a:pt x="121864" y="893959"/>
                        </a:lnTo>
                        <a:lnTo>
                          <a:pt x="122650" y="891916"/>
                        </a:lnTo>
                        <a:lnTo>
                          <a:pt x="123436" y="889872"/>
                        </a:lnTo>
                        <a:lnTo>
                          <a:pt x="124221" y="887829"/>
                        </a:lnTo>
                        <a:lnTo>
                          <a:pt x="125007" y="885785"/>
                        </a:lnTo>
                        <a:lnTo>
                          <a:pt x="125793" y="883742"/>
                        </a:lnTo>
                        <a:lnTo>
                          <a:pt x="126579" y="881698"/>
                        </a:lnTo>
                        <a:lnTo>
                          <a:pt x="127365" y="879655"/>
                        </a:lnTo>
                        <a:lnTo>
                          <a:pt x="128151" y="877612"/>
                        </a:lnTo>
                        <a:lnTo>
                          <a:pt x="128937" y="875568"/>
                        </a:lnTo>
                        <a:lnTo>
                          <a:pt x="129723" y="873525"/>
                        </a:lnTo>
                        <a:lnTo>
                          <a:pt x="130486" y="871481"/>
                        </a:lnTo>
                        <a:lnTo>
                          <a:pt x="131250" y="869438"/>
                        </a:lnTo>
                        <a:lnTo>
                          <a:pt x="132013" y="867395"/>
                        </a:lnTo>
                        <a:lnTo>
                          <a:pt x="132777" y="865351"/>
                        </a:lnTo>
                        <a:lnTo>
                          <a:pt x="133540" y="863308"/>
                        </a:lnTo>
                        <a:lnTo>
                          <a:pt x="134304" y="861264"/>
                        </a:lnTo>
                        <a:lnTo>
                          <a:pt x="135067" y="859221"/>
                        </a:lnTo>
                        <a:lnTo>
                          <a:pt x="135831" y="857178"/>
                        </a:lnTo>
                        <a:lnTo>
                          <a:pt x="136594" y="855134"/>
                        </a:lnTo>
                        <a:lnTo>
                          <a:pt x="137358" y="853091"/>
                        </a:lnTo>
                        <a:lnTo>
                          <a:pt x="138121" y="851047"/>
                        </a:lnTo>
                        <a:lnTo>
                          <a:pt x="138885" y="849004"/>
                        </a:lnTo>
                        <a:lnTo>
                          <a:pt x="139648" y="846960"/>
                        </a:lnTo>
                        <a:lnTo>
                          <a:pt x="140412" y="844917"/>
                        </a:lnTo>
                        <a:lnTo>
                          <a:pt x="141153" y="842874"/>
                        </a:lnTo>
                        <a:lnTo>
                          <a:pt x="141894" y="840830"/>
                        </a:lnTo>
                        <a:lnTo>
                          <a:pt x="142635" y="838787"/>
                        </a:lnTo>
                        <a:lnTo>
                          <a:pt x="143376" y="836743"/>
                        </a:lnTo>
                        <a:lnTo>
                          <a:pt x="144117" y="834700"/>
                        </a:lnTo>
                        <a:lnTo>
                          <a:pt x="144858" y="832657"/>
                        </a:lnTo>
                        <a:lnTo>
                          <a:pt x="145599" y="830613"/>
                        </a:lnTo>
                        <a:lnTo>
                          <a:pt x="146340" y="828570"/>
                        </a:lnTo>
                        <a:lnTo>
                          <a:pt x="147081" y="826526"/>
                        </a:lnTo>
                        <a:lnTo>
                          <a:pt x="147822" y="824483"/>
                        </a:lnTo>
                        <a:lnTo>
                          <a:pt x="148563" y="822440"/>
                        </a:lnTo>
                        <a:lnTo>
                          <a:pt x="149304" y="820396"/>
                        </a:lnTo>
                        <a:lnTo>
                          <a:pt x="150045" y="818353"/>
                        </a:lnTo>
                        <a:lnTo>
                          <a:pt x="150786" y="816309"/>
                        </a:lnTo>
                        <a:lnTo>
                          <a:pt x="151527" y="814266"/>
                        </a:lnTo>
                        <a:lnTo>
                          <a:pt x="152268" y="812222"/>
                        </a:lnTo>
                        <a:lnTo>
                          <a:pt x="153009" y="810179"/>
                        </a:lnTo>
                        <a:lnTo>
                          <a:pt x="154468" y="806070"/>
                        </a:lnTo>
                        <a:lnTo>
                          <a:pt x="155928" y="801961"/>
                        </a:lnTo>
                        <a:lnTo>
                          <a:pt x="157388" y="797851"/>
                        </a:lnTo>
                        <a:lnTo>
                          <a:pt x="158847" y="793742"/>
                        </a:lnTo>
                        <a:lnTo>
                          <a:pt x="160307" y="789610"/>
                        </a:lnTo>
                        <a:lnTo>
                          <a:pt x="161766" y="785478"/>
                        </a:lnTo>
                        <a:lnTo>
                          <a:pt x="163204" y="781347"/>
                        </a:lnTo>
                        <a:lnTo>
                          <a:pt x="163473" y="780561"/>
                        </a:lnTo>
                        <a:lnTo>
                          <a:pt x="163742" y="779775"/>
                        </a:lnTo>
                        <a:lnTo>
                          <a:pt x="164012" y="778989"/>
                        </a:lnTo>
                        <a:lnTo>
                          <a:pt x="164281" y="778203"/>
                        </a:lnTo>
                        <a:lnTo>
                          <a:pt x="164551" y="777417"/>
                        </a:lnTo>
                        <a:lnTo>
                          <a:pt x="164798" y="776631"/>
                        </a:lnTo>
                        <a:lnTo>
                          <a:pt x="165045" y="775845"/>
                        </a:lnTo>
                        <a:lnTo>
                          <a:pt x="165292" y="775059"/>
                        </a:lnTo>
                        <a:lnTo>
                          <a:pt x="165539" y="774273"/>
                        </a:lnTo>
                        <a:lnTo>
                          <a:pt x="165786" y="773487"/>
                        </a:lnTo>
                        <a:lnTo>
                          <a:pt x="166033" y="772702"/>
                        </a:lnTo>
                        <a:lnTo>
                          <a:pt x="166280" y="771916"/>
                        </a:lnTo>
                        <a:lnTo>
                          <a:pt x="166504" y="771130"/>
                        </a:lnTo>
                        <a:lnTo>
                          <a:pt x="166729" y="770344"/>
                        </a:lnTo>
                        <a:lnTo>
                          <a:pt x="166954" y="769558"/>
                        </a:lnTo>
                        <a:lnTo>
                          <a:pt x="167178" y="768772"/>
                        </a:lnTo>
                        <a:lnTo>
                          <a:pt x="167403" y="767986"/>
                        </a:lnTo>
                        <a:lnTo>
                          <a:pt x="167627" y="767200"/>
                        </a:lnTo>
                        <a:lnTo>
                          <a:pt x="167852" y="766414"/>
                        </a:lnTo>
                        <a:lnTo>
                          <a:pt x="168076" y="765606"/>
                        </a:lnTo>
                        <a:lnTo>
                          <a:pt x="168278" y="764797"/>
                        </a:lnTo>
                        <a:lnTo>
                          <a:pt x="168480" y="763989"/>
                        </a:lnTo>
                        <a:lnTo>
                          <a:pt x="168683" y="763181"/>
                        </a:lnTo>
                        <a:lnTo>
                          <a:pt x="168885" y="762372"/>
                        </a:lnTo>
                        <a:lnTo>
                          <a:pt x="169087" y="761564"/>
                        </a:lnTo>
                        <a:lnTo>
                          <a:pt x="169289" y="760755"/>
                        </a:lnTo>
                        <a:lnTo>
                          <a:pt x="169491" y="759947"/>
                        </a:lnTo>
                        <a:lnTo>
                          <a:pt x="169693" y="759139"/>
                        </a:lnTo>
                        <a:lnTo>
                          <a:pt x="169873" y="758330"/>
                        </a:lnTo>
                        <a:lnTo>
                          <a:pt x="170052" y="757522"/>
                        </a:lnTo>
                        <a:lnTo>
                          <a:pt x="170232" y="756714"/>
                        </a:lnTo>
                        <a:lnTo>
                          <a:pt x="170412" y="755905"/>
                        </a:lnTo>
                        <a:lnTo>
                          <a:pt x="170591" y="755097"/>
                        </a:lnTo>
                        <a:lnTo>
                          <a:pt x="170771" y="754288"/>
                        </a:lnTo>
                        <a:lnTo>
                          <a:pt x="170951" y="753480"/>
                        </a:lnTo>
                        <a:lnTo>
                          <a:pt x="171130" y="752672"/>
                        </a:lnTo>
                        <a:lnTo>
                          <a:pt x="171310" y="751863"/>
                        </a:lnTo>
                        <a:lnTo>
                          <a:pt x="171467" y="751055"/>
                        </a:lnTo>
                        <a:lnTo>
                          <a:pt x="171624" y="750246"/>
                        </a:lnTo>
                        <a:lnTo>
                          <a:pt x="171781" y="749438"/>
                        </a:lnTo>
                        <a:lnTo>
                          <a:pt x="171939" y="748630"/>
                        </a:lnTo>
                        <a:lnTo>
                          <a:pt x="172096" y="747821"/>
                        </a:lnTo>
                        <a:lnTo>
                          <a:pt x="172253" y="747013"/>
                        </a:lnTo>
                        <a:lnTo>
                          <a:pt x="172410" y="746205"/>
                        </a:lnTo>
                        <a:lnTo>
                          <a:pt x="172567" y="745396"/>
                        </a:lnTo>
                        <a:lnTo>
                          <a:pt x="172724" y="744588"/>
                        </a:lnTo>
                        <a:lnTo>
                          <a:pt x="172882" y="743779"/>
                        </a:lnTo>
                        <a:lnTo>
                          <a:pt x="173016" y="742971"/>
                        </a:lnTo>
                        <a:lnTo>
                          <a:pt x="173151" y="742163"/>
                        </a:lnTo>
                        <a:lnTo>
                          <a:pt x="173286" y="741354"/>
                        </a:lnTo>
                        <a:lnTo>
                          <a:pt x="173421" y="740546"/>
                        </a:lnTo>
                        <a:lnTo>
                          <a:pt x="173555" y="739738"/>
                        </a:lnTo>
                        <a:lnTo>
                          <a:pt x="173690" y="738929"/>
                        </a:lnTo>
                        <a:lnTo>
                          <a:pt x="173825" y="738121"/>
                        </a:lnTo>
                        <a:lnTo>
                          <a:pt x="173960" y="737312"/>
                        </a:lnTo>
                        <a:lnTo>
                          <a:pt x="174094" y="736504"/>
                        </a:lnTo>
                        <a:lnTo>
                          <a:pt x="174229" y="735696"/>
                        </a:lnTo>
                        <a:lnTo>
                          <a:pt x="174364" y="734887"/>
                        </a:lnTo>
                        <a:lnTo>
                          <a:pt x="174498" y="734079"/>
                        </a:lnTo>
                        <a:lnTo>
                          <a:pt x="174611" y="733270"/>
                        </a:lnTo>
                        <a:lnTo>
                          <a:pt x="174723" y="732462"/>
                        </a:lnTo>
                        <a:lnTo>
                          <a:pt x="174835" y="731654"/>
                        </a:lnTo>
                        <a:lnTo>
                          <a:pt x="174948" y="730845"/>
                        </a:lnTo>
                        <a:lnTo>
                          <a:pt x="175060" y="730037"/>
                        </a:lnTo>
                        <a:lnTo>
                          <a:pt x="175172" y="729229"/>
                        </a:lnTo>
                        <a:lnTo>
                          <a:pt x="175284" y="728420"/>
                        </a:lnTo>
                        <a:lnTo>
                          <a:pt x="175397" y="727612"/>
                        </a:lnTo>
                        <a:lnTo>
                          <a:pt x="175509" y="726803"/>
                        </a:lnTo>
                        <a:lnTo>
                          <a:pt x="175621" y="725995"/>
                        </a:lnTo>
                        <a:lnTo>
                          <a:pt x="175733" y="725187"/>
                        </a:lnTo>
                        <a:lnTo>
                          <a:pt x="175846" y="724356"/>
                        </a:lnTo>
                        <a:lnTo>
                          <a:pt x="175958" y="723525"/>
                        </a:lnTo>
                        <a:lnTo>
                          <a:pt x="176070" y="722694"/>
                        </a:lnTo>
                        <a:lnTo>
                          <a:pt x="176183" y="721863"/>
                        </a:lnTo>
                        <a:lnTo>
                          <a:pt x="176272" y="721032"/>
                        </a:lnTo>
                        <a:lnTo>
                          <a:pt x="176362" y="720202"/>
                        </a:lnTo>
                        <a:lnTo>
                          <a:pt x="176452" y="719371"/>
                        </a:lnTo>
                        <a:lnTo>
                          <a:pt x="176542" y="718540"/>
                        </a:lnTo>
                        <a:lnTo>
                          <a:pt x="176632" y="717709"/>
                        </a:lnTo>
                        <a:lnTo>
                          <a:pt x="176721" y="716878"/>
                        </a:lnTo>
                        <a:lnTo>
                          <a:pt x="176811" y="716047"/>
                        </a:lnTo>
                        <a:lnTo>
                          <a:pt x="176901" y="715217"/>
                        </a:lnTo>
                        <a:lnTo>
                          <a:pt x="176991" y="714386"/>
                        </a:lnTo>
                        <a:lnTo>
                          <a:pt x="177081" y="713555"/>
                        </a:lnTo>
                        <a:lnTo>
                          <a:pt x="177171" y="712724"/>
                        </a:lnTo>
                        <a:lnTo>
                          <a:pt x="177260" y="711893"/>
                        </a:lnTo>
                        <a:lnTo>
                          <a:pt x="177418" y="710254"/>
                        </a:lnTo>
                        <a:lnTo>
                          <a:pt x="177575" y="708615"/>
                        </a:lnTo>
                        <a:lnTo>
                          <a:pt x="177732" y="706976"/>
                        </a:lnTo>
                        <a:lnTo>
                          <a:pt x="177889" y="705336"/>
                        </a:lnTo>
                        <a:lnTo>
                          <a:pt x="178046" y="703697"/>
                        </a:lnTo>
                        <a:lnTo>
                          <a:pt x="178204" y="702058"/>
                        </a:lnTo>
                        <a:lnTo>
                          <a:pt x="178361" y="700419"/>
                        </a:lnTo>
                        <a:lnTo>
                          <a:pt x="178495" y="698757"/>
                        </a:lnTo>
                        <a:lnTo>
                          <a:pt x="178630" y="697118"/>
                        </a:lnTo>
                        <a:lnTo>
                          <a:pt x="178765" y="695456"/>
                        </a:lnTo>
                        <a:lnTo>
                          <a:pt x="178900" y="693794"/>
                        </a:lnTo>
                        <a:lnTo>
                          <a:pt x="179034" y="692133"/>
                        </a:lnTo>
                        <a:lnTo>
                          <a:pt x="179169" y="690471"/>
                        </a:lnTo>
                        <a:lnTo>
                          <a:pt x="179304" y="688809"/>
                        </a:lnTo>
                        <a:lnTo>
                          <a:pt x="179439" y="687170"/>
                        </a:lnTo>
                        <a:lnTo>
                          <a:pt x="179686" y="683869"/>
                        </a:lnTo>
                        <a:lnTo>
                          <a:pt x="179933" y="680568"/>
                        </a:lnTo>
                        <a:lnTo>
                          <a:pt x="180135" y="677829"/>
                        </a:lnTo>
                        <a:lnTo>
                          <a:pt x="180180" y="677267"/>
                        </a:lnTo>
                        <a:lnTo>
                          <a:pt x="180427" y="673967"/>
                        </a:lnTo>
                        <a:lnTo>
                          <a:pt x="180674" y="670666"/>
                        </a:lnTo>
                        <a:lnTo>
                          <a:pt x="180808" y="669027"/>
                        </a:lnTo>
                        <a:lnTo>
                          <a:pt x="180943" y="667387"/>
                        </a:lnTo>
                        <a:lnTo>
                          <a:pt x="181078" y="665748"/>
                        </a:lnTo>
                        <a:lnTo>
                          <a:pt x="181212" y="664109"/>
                        </a:lnTo>
                        <a:lnTo>
                          <a:pt x="181347" y="662470"/>
                        </a:lnTo>
                        <a:lnTo>
                          <a:pt x="181482" y="660830"/>
                        </a:lnTo>
                        <a:lnTo>
                          <a:pt x="181617" y="659191"/>
                        </a:lnTo>
                        <a:lnTo>
                          <a:pt x="181751" y="657552"/>
                        </a:lnTo>
                        <a:lnTo>
                          <a:pt x="181886" y="655913"/>
                        </a:lnTo>
                        <a:lnTo>
                          <a:pt x="182043" y="654274"/>
                        </a:lnTo>
                        <a:lnTo>
                          <a:pt x="182201" y="652634"/>
                        </a:lnTo>
                        <a:lnTo>
                          <a:pt x="182358" y="650995"/>
                        </a:lnTo>
                        <a:lnTo>
                          <a:pt x="182515" y="649356"/>
                        </a:lnTo>
                        <a:lnTo>
                          <a:pt x="182672" y="647717"/>
                        </a:lnTo>
                        <a:lnTo>
                          <a:pt x="182829" y="646077"/>
                        </a:lnTo>
                        <a:lnTo>
                          <a:pt x="182986" y="644438"/>
                        </a:lnTo>
                        <a:lnTo>
                          <a:pt x="183076" y="643630"/>
                        </a:lnTo>
                        <a:lnTo>
                          <a:pt x="183166" y="642821"/>
                        </a:lnTo>
                        <a:lnTo>
                          <a:pt x="183256" y="642013"/>
                        </a:lnTo>
                        <a:lnTo>
                          <a:pt x="183346" y="641205"/>
                        </a:lnTo>
                        <a:lnTo>
                          <a:pt x="183436" y="640396"/>
                        </a:lnTo>
                        <a:lnTo>
                          <a:pt x="183525" y="639588"/>
                        </a:lnTo>
                        <a:lnTo>
                          <a:pt x="183615" y="638779"/>
                        </a:lnTo>
                        <a:lnTo>
                          <a:pt x="183705" y="637971"/>
                        </a:lnTo>
                        <a:lnTo>
                          <a:pt x="183795" y="637163"/>
                        </a:lnTo>
                        <a:lnTo>
                          <a:pt x="183885" y="636354"/>
                        </a:lnTo>
                        <a:lnTo>
                          <a:pt x="183974" y="635546"/>
                        </a:lnTo>
                        <a:lnTo>
                          <a:pt x="184064" y="634738"/>
                        </a:lnTo>
                        <a:lnTo>
                          <a:pt x="184154" y="633929"/>
                        </a:lnTo>
                        <a:lnTo>
                          <a:pt x="184266" y="633121"/>
                        </a:lnTo>
                        <a:lnTo>
                          <a:pt x="184379" y="632312"/>
                        </a:lnTo>
                        <a:lnTo>
                          <a:pt x="184491" y="631504"/>
                        </a:lnTo>
                        <a:lnTo>
                          <a:pt x="184603" y="630696"/>
                        </a:lnTo>
                        <a:lnTo>
                          <a:pt x="184715" y="629887"/>
                        </a:lnTo>
                        <a:lnTo>
                          <a:pt x="184828" y="629079"/>
                        </a:lnTo>
                        <a:lnTo>
                          <a:pt x="184940" y="628270"/>
                        </a:lnTo>
                        <a:lnTo>
                          <a:pt x="185052" y="627462"/>
                        </a:lnTo>
                        <a:lnTo>
                          <a:pt x="185165" y="626654"/>
                        </a:lnTo>
                        <a:lnTo>
                          <a:pt x="185277" y="625845"/>
                        </a:lnTo>
                        <a:lnTo>
                          <a:pt x="185389" y="625037"/>
                        </a:lnTo>
                        <a:lnTo>
                          <a:pt x="185501" y="624229"/>
                        </a:lnTo>
                        <a:lnTo>
                          <a:pt x="185614" y="623420"/>
                        </a:lnTo>
                        <a:lnTo>
                          <a:pt x="185726" y="622612"/>
                        </a:lnTo>
                        <a:lnTo>
                          <a:pt x="185861" y="621803"/>
                        </a:lnTo>
                        <a:lnTo>
                          <a:pt x="185995" y="620995"/>
                        </a:lnTo>
                        <a:lnTo>
                          <a:pt x="186130" y="620187"/>
                        </a:lnTo>
                        <a:lnTo>
                          <a:pt x="186265" y="619378"/>
                        </a:lnTo>
                        <a:lnTo>
                          <a:pt x="186400" y="618570"/>
                        </a:lnTo>
                        <a:lnTo>
                          <a:pt x="186534" y="617762"/>
                        </a:lnTo>
                        <a:lnTo>
                          <a:pt x="186669" y="616953"/>
                        </a:lnTo>
                        <a:lnTo>
                          <a:pt x="186804" y="616145"/>
                        </a:lnTo>
                        <a:lnTo>
                          <a:pt x="186939" y="615336"/>
                        </a:lnTo>
                        <a:lnTo>
                          <a:pt x="187073" y="614528"/>
                        </a:lnTo>
                        <a:lnTo>
                          <a:pt x="187208" y="613720"/>
                        </a:lnTo>
                        <a:lnTo>
                          <a:pt x="187365" y="612911"/>
                        </a:lnTo>
                        <a:lnTo>
                          <a:pt x="187522" y="612103"/>
                        </a:lnTo>
                        <a:lnTo>
                          <a:pt x="187680" y="611294"/>
                        </a:lnTo>
                        <a:lnTo>
                          <a:pt x="187837" y="610509"/>
                        </a:lnTo>
                        <a:lnTo>
                          <a:pt x="187994" y="609723"/>
                        </a:lnTo>
                        <a:lnTo>
                          <a:pt x="188151" y="608937"/>
                        </a:lnTo>
                        <a:lnTo>
                          <a:pt x="188308" y="608151"/>
                        </a:lnTo>
                        <a:lnTo>
                          <a:pt x="188466" y="607365"/>
                        </a:lnTo>
                        <a:lnTo>
                          <a:pt x="188623" y="606579"/>
                        </a:lnTo>
                        <a:lnTo>
                          <a:pt x="188780" y="605793"/>
                        </a:lnTo>
                        <a:lnTo>
                          <a:pt x="188960" y="605007"/>
                        </a:lnTo>
                        <a:lnTo>
                          <a:pt x="189139" y="604221"/>
                        </a:lnTo>
                        <a:lnTo>
                          <a:pt x="189319" y="603435"/>
                        </a:lnTo>
                        <a:lnTo>
                          <a:pt x="189498" y="602649"/>
                        </a:lnTo>
                        <a:lnTo>
                          <a:pt x="189678" y="601863"/>
                        </a:lnTo>
                        <a:lnTo>
                          <a:pt x="189858" y="601077"/>
                        </a:lnTo>
                        <a:lnTo>
                          <a:pt x="190037" y="600292"/>
                        </a:lnTo>
                        <a:lnTo>
                          <a:pt x="190217" y="599506"/>
                        </a:lnTo>
                        <a:lnTo>
                          <a:pt x="190397" y="598720"/>
                        </a:lnTo>
                        <a:lnTo>
                          <a:pt x="190599" y="597934"/>
                        </a:lnTo>
                        <a:lnTo>
                          <a:pt x="190801" y="597148"/>
                        </a:lnTo>
                        <a:lnTo>
                          <a:pt x="191003" y="596362"/>
                        </a:lnTo>
                        <a:lnTo>
                          <a:pt x="191205" y="595576"/>
                        </a:lnTo>
                        <a:lnTo>
                          <a:pt x="191407" y="594790"/>
                        </a:lnTo>
                        <a:lnTo>
                          <a:pt x="191609" y="594004"/>
                        </a:lnTo>
                        <a:lnTo>
                          <a:pt x="191811" y="593218"/>
                        </a:lnTo>
                        <a:lnTo>
                          <a:pt x="192013" y="592432"/>
                        </a:lnTo>
                        <a:lnTo>
                          <a:pt x="192238" y="591646"/>
                        </a:lnTo>
                        <a:lnTo>
                          <a:pt x="192463" y="590860"/>
                        </a:lnTo>
                        <a:lnTo>
                          <a:pt x="192687" y="590074"/>
                        </a:lnTo>
                        <a:lnTo>
                          <a:pt x="192912" y="589289"/>
                        </a:lnTo>
                        <a:lnTo>
                          <a:pt x="193136" y="588503"/>
                        </a:lnTo>
                        <a:lnTo>
                          <a:pt x="193361" y="587717"/>
                        </a:lnTo>
                        <a:lnTo>
                          <a:pt x="193585" y="586931"/>
                        </a:lnTo>
                        <a:lnTo>
                          <a:pt x="193810" y="586145"/>
                        </a:lnTo>
                        <a:lnTo>
                          <a:pt x="194057" y="585381"/>
                        </a:lnTo>
                        <a:lnTo>
                          <a:pt x="194304" y="584618"/>
                        </a:lnTo>
                        <a:lnTo>
                          <a:pt x="194551" y="583854"/>
                        </a:lnTo>
                        <a:lnTo>
                          <a:pt x="194798" y="583091"/>
                        </a:lnTo>
                        <a:lnTo>
                          <a:pt x="195045" y="582328"/>
                        </a:lnTo>
                        <a:lnTo>
                          <a:pt x="195292" y="581564"/>
                        </a:lnTo>
                        <a:lnTo>
                          <a:pt x="195539" y="580800"/>
                        </a:lnTo>
                        <a:lnTo>
                          <a:pt x="195808" y="580037"/>
                        </a:lnTo>
                        <a:lnTo>
                          <a:pt x="196078" y="579274"/>
                        </a:lnTo>
                        <a:lnTo>
                          <a:pt x="196347" y="578510"/>
                        </a:lnTo>
                        <a:lnTo>
                          <a:pt x="196617" y="577747"/>
                        </a:lnTo>
                        <a:lnTo>
                          <a:pt x="196886" y="576983"/>
                        </a:lnTo>
                        <a:lnTo>
                          <a:pt x="197156" y="576220"/>
                        </a:lnTo>
                        <a:lnTo>
                          <a:pt x="197425" y="575456"/>
                        </a:lnTo>
                        <a:lnTo>
                          <a:pt x="197717" y="574693"/>
                        </a:lnTo>
                        <a:lnTo>
                          <a:pt x="198368" y="572964"/>
                        </a:lnTo>
                        <a:lnTo>
                          <a:pt x="199019" y="571235"/>
                        </a:lnTo>
                        <a:lnTo>
                          <a:pt x="199671" y="569506"/>
                        </a:lnTo>
                        <a:lnTo>
                          <a:pt x="200322" y="567777"/>
                        </a:lnTo>
                        <a:lnTo>
                          <a:pt x="200973" y="566048"/>
                        </a:lnTo>
                        <a:lnTo>
                          <a:pt x="201624" y="564318"/>
                        </a:lnTo>
                        <a:lnTo>
                          <a:pt x="202275" y="562589"/>
                        </a:lnTo>
                        <a:lnTo>
                          <a:pt x="202927" y="560860"/>
                        </a:lnTo>
                        <a:lnTo>
                          <a:pt x="203600" y="559131"/>
                        </a:lnTo>
                        <a:lnTo>
                          <a:pt x="204274" y="557402"/>
                        </a:lnTo>
                        <a:lnTo>
                          <a:pt x="204948" y="555673"/>
                        </a:lnTo>
                        <a:lnTo>
                          <a:pt x="205621" y="553944"/>
                        </a:lnTo>
                        <a:lnTo>
                          <a:pt x="206295" y="552215"/>
                        </a:lnTo>
                        <a:lnTo>
                          <a:pt x="206968" y="550486"/>
                        </a:lnTo>
                        <a:lnTo>
                          <a:pt x="207642" y="548757"/>
                        </a:lnTo>
                        <a:lnTo>
                          <a:pt x="208316" y="547051"/>
                        </a:lnTo>
                        <a:lnTo>
                          <a:pt x="208989" y="545344"/>
                        </a:lnTo>
                        <a:lnTo>
                          <a:pt x="209663" y="543637"/>
                        </a:lnTo>
                        <a:lnTo>
                          <a:pt x="210337" y="541931"/>
                        </a:lnTo>
                        <a:lnTo>
                          <a:pt x="211010" y="540224"/>
                        </a:lnTo>
                        <a:lnTo>
                          <a:pt x="211707" y="538518"/>
                        </a:lnTo>
                        <a:lnTo>
                          <a:pt x="212403" y="536811"/>
                        </a:lnTo>
                        <a:lnTo>
                          <a:pt x="213099" y="535104"/>
                        </a:lnTo>
                        <a:lnTo>
                          <a:pt x="213795" y="533398"/>
                        </a:lnTo>
                        <a:lnTo>
                          <a:pt x="214491" y="531691"/>
                        </a:lnTo>
                        <a:lnTo>
                          <a:pt x="215187" y="529985"/>
                        </a:lnTo>
                        <a:lnTo>
                          <a:pt x="215883" y="528278"/>
                        </a:lnTo>
                        <a:lnTo>
                          <a:pt x="216579" y="526572"/>
                        </a:lnTo>
                        <a:lnTo>
                          <a:pt x="217275" y="524865"/>
                        </a:lnTo>
                        <a:lnTo>
                          <a:pt x="217971" y="523158"/>
                        </a:lnTo>
                        <a:lnTo>
                          <a:pt x="218668" y="521452"/>
                        </a:lnTo>
                        <a:lnTo>
                          <a:pt x="219364" y="519745"/>
                        </a:lnTo>
                        <a:lnTo>
                          <a:pt x="220060" y="518039"/>
                        </a:lnTo>
                        <a:lnTo>
                          <a:pt x="220778" y="516332"/>
                        </a:lnTo>
                        <a:lnTo>
                          <a:pt x="221497" y="514625"/>
                        </a:lnTo>
                        <a:lnTo>
                          <a:pt x="222215" y="512919"/>
                        </a:lnTo>
                        <a:lnTo>
                          <a:pt x="222934" y="511212"/>
                        </a:lnTo>
                        <a:lnTo>
                          <a:pt x="223653" y="509506"/>
                        </a:lnTo>
                        <a:lnTo>
                          <a:pt x="224371" y="507799"/>
                        </a:lnTo>
                        <a:lnTo>
                          <a:pt x="225090" y="506092"/>
                        </a:lnTo>
                        <a:lnTo>
                          <a:pt x="225808" y="504386"/>
                        </a:lnTo>
                        <a:lnTo>
                          <a:pt x="226527" y="502679"/>
                        </a:lnTo>
                        <a:lnTo>
                          <a:pt x="227245" y="500973"/>
                        </a:lnTo>
                        <a:lnTo>
                          <a:pt x="227964" y="499266"/>
                        </a:lnTo>
                        <a:lnTo>
                          <a:pt x="228683" y="497560"/>
                        </a:lnTo>
                        <a:lnTo>
                          <a:pt x="229401" y="495853"/>
                        </a:lnTo>
                        <a:lnTo>
                          <a:pt x="230120" y="494146"/>
                        </a:lnTo>
                        <a:lnTo>
                          <a:pt x="230838" y="492440"/>
                        </a:lnTo>
                        <a:lnTo>
                          <a:pt x="231579" y="490733"/>
                        </a:lnTo>
                        <a:lnTo>
                          <a:pt x="232320" y="489027"/>
                        </a:lnTo>
                        <a:lnTo>
                          <a:pt x="233061" y="487320"/>
                        </a:lnTo>
                        <a:lnTo>
                          <a:pt x="233802" y="485613"/>
                        </a:lnTo>
                        <a:lnTo>
                          <a:pt x="234543" y="483907"/>
                        </a:lnTo>
                        <a:lnTo>
                          <a:pt x="235284" y="482200"/>
                        </a:lnTo>
                        <a:lnTo>
                          <a:pt x="236025" y="480494"/>
                        </a:lnTo>
                        <a:lnTo>
                          <a:pt x="236766" y="478787"/>
                        </a:lnTo>
                        <a:lnTo>
                          <a:pt x="237507" y="477080"/>
                        </a:lnTo>
                        <a:lnTo>
                          <a:pt x="238248" y="475374"/>
                        </a:lnTo>
                        <a:lnTo>
                          <a:pt x="238989" y="473667"/>
                        </a:lnTo>
                        <a:lnTo>
                          <a:pt x="239730" y="471961"/>
                        </a:lnTo>
                        <a:lnTo>
                          <a:pt x="240471" y="470254"/>
                        </a:lnTo>
                        <a:lnTo>
                          <a:pt x="241213" y="468548"/>
                        </a:lnTo>
                        <a:lnTo>
                          <a:pt x="241953" y="466841"/>
                        </a:lnTo>
                        <a:lnTo>
                          <a:pt x="242695" y="465134"/>
                        </a:lnTo>
                        <a:lnTo>
                          <a:pt x="243436" y="463428"/>
                        </a:lnTo>
                        <a:lnTo>
                          <a:pt x="244177" y="461721"/>
                        </a:lnTo>
                        <a:lnTo>
                          <a:pt x="244940" y="460037"/>
                        </a:lnTo>
                        <a:lnTo>
                          <a:pt x="245704" y="458330"/>
                        </a:lnTo>
                        <a:lnTo>
                          <a:pt x="246467" y="456646"/>
                        </a:lnTo>
                        <a:lnTo>
                          <a:pt x="247230" y="454962"/>
                        </a:lnTo>
                        <a:lnTo>
                          <a:pt x="247994" y="453278"/>
                        </a:lnTo>
                        <a:lnTo>
                          <a:pt x="248757" y="451594"/>
                        </a:lnTo>
                        <a:lnTo>
                          <a:pt x="249521" y="449910"/>
                        </a:lnTo>
                        <a:lnTo>
                          <a:pt x="250284" y="448226"/>
                        </a:lnTo>
                        <a:lnTo>
                          <a:pt x="251048" y="446542"/>
                        </a:lnTo>
                        <a:lnTo>
                          <a:pt x="251811" y="444857"/>
                        </a:lnTo>
                        <a:lnTo>
                          <a:pt x="252575" y="443173"/>
                        </a:lnTo>
                        <a:lnTo>
                          <a:pt x="253338" y="441489"/>
                        </a:lnTo>
                        <a:lnTo>
                          <a:pt x="254865" y="438121"/>
                        </a:lnTo>
                        <a:lnTo>
                          <a:pt x="256392" y="434753"/>
                        </a:lnTo>
                        <a:lnTo>
                          <a:pt x="257941" y="431384"/>
                        </a:lnTo>
                        <a:lnTo>
                          <a:pt x="259491" y="428016"/>
                        </a:lnTo>
                        <a:lnTo>
                          <a:pt x="261040" y="424648"/>
                        </a:lnTo>
                        <a:lnTo>
                          <a:pt x="262590" y="421280"/>
                        </a:lnTo>
                        <a:lnTo>
                          <a:pt x="264139" y="417911"/>
                        </a:lnTo>
                        <a:lnTo>
                          <a:pt x="265689" y="414543"/>
                        </a:lnTo>
                        <a:lnTo>
                          <a:pt x="267238" y="411175"/>
                        </a:lnTo>
                        <a:lnTo>
                          <a:pt x="268810" y="407829"/>
                        </a:lnTo>
                        <a:lnTo>
                          <a:pt x="270382" y="404483"/>
                        </a:lnTo>
                        <a:lnTo>
                          <a:pt x="271954" y="401137"/>
                        </a:lnTo>
                        <a:lnTo>
                          <a:pt x="272268" y="400441"/>
                        </a:lnTo>
                        <a:lnTo>
                          <a:pt x="273503" y="397792"/>
                        </a:lnTo>
                        <a:lnTo>
                          <a:pt x="275075" y="394446"/>
                        </a:lnTo>
                        <a:lnTo>
                          <a:pt x="276647" y="391100"/>
                        </a:lnTo>
                        <a:lnTo>
                          <a:pt x="278218" y="387754"/>
                        </a:lnTo>
                        <a:lnTo>
                          <a:pt x="279790" y="384408"/>
                        </a:lnTo>
                        <a:lnTo>
                          <a:pt x="281385" y="381085"/>
                        </a:lnTo>
                        <a:lnTo>
                          <a:pt x="282979" y="377762"/>
                        </a:lnTo>
                        <a:lnTo>
                          <a:pt x="284573" y="374438"/>
                        </a:lnTo>
                        <a:lnTo>
                          <a:pt x="286168" y="371115"/>
                        </a:lnTo>
                        <a:lnTo>
                          <a:pt x="287762" y="367792"/>
                        </a:lnTo>
                        <a:lnTo>
                          <a:pt x="289356" y="364468"/>
                        </a:lnTo>
                        <a:lnTo>
                          <a:pt x="290950" y="361145"/>
                        </a:lnTo>
                        <a:lnTo>
                          <a:pt x="292545" y="357844"/>
                        </a:lnTo>
                        <a:lnTo>
                          <a:pt x="293645" y="355554"/>
                        </a:lnTo>
                        <a:lnTo>
                          <a:pt x="294745" y="353263"/>
                        </a:lnTo>
                        <a:lnTo>
                          <a:pt x="296968" y="348660"/>
                        </a:lnTo>
                        <a:lnTo>
                          <a:pt x="301437" y="339408"/>
                        </a:lnTo>
                        <a:lnTo>
                          <a:pt x="303683" y="334760"/>
                        </a:lnTo>
                        <a:lnTo>
                          <a:pt x="304805" y="332425"/>
                        </a:lnTo>
                        <a:lnTo>
                          <a:pt x="305928" y="330090"/>
                        </a:lnTo>
                        <a:lnTo>
                          <a:pt x="307051" y="327754"/>
                        </a:lnTo>
                        <a:lnTo>
                          <a:pt x="308174" y="325419"/>
                        </a:lnTo>
                        <a:lnTo>
                          <a:pt x="309296" y="323061"/>
                        </a:lnTo>
                        <a:lnTo>
                          <a:pt x="310419" y="320703"/>
                        </a:lnTo>
                        <a:lnTo>
                          <a:pt x="311542" y="318346"/>
                        </a:lnTo>
                        <a:lnTo>
                          <a:pt x="312665" y="315988"/>
                        </a:lnTo>
                        <a:lnTo>
                          <a:pt x="313787" y="313630"/>
                        </a:lnTo>
                        <a:lnTo>
                          <a:pt x="314910" y="311272"/>
                        </a:lnTo>
                        <a:lnTo>
                          <a:pt x="316033" y="308914"/>
                        </a:lnTo>
                        <a:lnTo>
                          <a:pt x="316594" y="307724"/>
                        </a:lnTo>
                        <a:lnTo>
                          <a:pt x="317156" y="306534"/>
                        </a:lnTo>
                        <a:lnTo>
                          <a:pt x="317717" y="305344"/>
                        </a:lnTo>
                        <a:lnTo>
                          <a:pt x="318278" y="304154"/>
                        </a:lnTo>
                        <a:lnTo>
                          <a:pt x="318840" y="302964"/>
                        </a:lnTo>
                        <a:lnTo>
                          <a:pt x="319379" y="301774"/>
                        </a:lnTo>
                        <a:lnTo>
                          <a:pt x="319918" y="300584"/>
                        </a:lnTo>
                        <a:lnTo>
                          <a:pt x="320456" y="299394"/>
                        </a:lnTo>
                        <a:lnTo>
                          <a:pt x="320995" y="298203"/>
                        </a:lnTo>
                        <a:lnTo>
                          <a:pt x="321534" y="297013"/>
                        </a:lnTo>
                        <a:lnTo>
                          <a:pt x="322073" y="295823"/>
                        </a:lnTo>
                        <a:lnTo>
                          <a:pt x="322612" y="294633"/>
                        </a:lnTo>
                        <a:lnTo>
                          <a:pt x="323151" y="293443"/>
                        </a:lnTo>
                        <a:lnTo>
                          <a:pt x="323690" y="292253"/>
                        </a:lnTo>
                        <a:lnTo>
                          <a:pt x="324229" y="291063"/>
                        </a:lnTo>
                        <a:lnTo>
                          <a:pt x="324768" y="289872"/>
                        </a:lnTo>
                        <a:lnTo>
                          <a:pt x="325307" y="288682"/>
                        </a:lnTo>
                        <a:lnTo>
                          <a:pt x="325846" y="287492"/>
                        </a:lnTo>
                        <a:lnTo>
                          <a:pt x="326385" y="286302"/>
                        </a:lnTo>
                        <a:lnTo>
                          <a:pt x="326924" y="285112"/>
                        </a:lnTo>
                        <a:lnTo>
                          <a:pt x="327462" y="283922"/>
                        </a:lnTo>
                        <a:lnTo>
                          <a:pt x="327979" y="282732"/>
                        </a:lnTo>
                        <a:lnTo>
                          <a:pt x="328495" y="281519"/>
                        </a:lnTo>
                        <a:lnTo>
                          <a:pt x="329012" y="280307"/>
                        </a:lnTo>
                        <a:lnTo>
                          <a:pt x="329528" y="279094"/>
                        </a:lnTo>
                        <a:lnTo>
                          <a:pt x="330045" y="277882"/>
                        </a:lnTo>
                        <a:lnTo>
                          <a:pt x="330561" y="276669"/>
                        </a:lnTo>
                        <a:lnTo>
                          <a:pt x="331078" y="275456"/>
                        </a:lnTo>
                        <a:lnTo>
                          <a:pt x="331594" y="274244"/>
                        </a:lnTo>
                        <a:lnTo>
                          <a:pt x="332111" y="273031"/>
                        </a:lnTo>
                        <a:lnTo>
                          <a:pt x="332627" y="271819"/>
                        </a:lnTo>
                        <a:lnTo>
                          <a:pt x="333144" y="270606"/>
                        </a:lnTo>
                        <a:lnTo>
                          <a:pt x="333638" y="269393"/>
                        </a:lnTo>
                        <a:lnTo>
                          <a:pt x="334132" y="268181"/>
                        </a:lnTo>
                        <a:lnTo>
                          <a:pt x="334626" y="266968"/>
                        </a:lnTo>
                        <a:lnTo>
                          <a:pt x="335120" y="265756"/>
                        </a:lnTo>
                        <a:lnTo>
                          <a:pt x="335614" y="264543"/>
                        </a:lnTo>
                        <a:lnTo>
                          <a:pt x="336108" y="263331"/>
                        </a:lnTo>
                        <a:lnTo>
                          <a:pt x="336602" y="262118"/>
                        </a:lnTo>
                        <a:lnTo>
                          <a:pt x="337096" y="260906"/>
                        </a:lnTo>
                        <a:lnTo>
                          <a:pt x="337590" y="259693"/>
                        </a:lnTo>
                        <a:lnTo>
                          <a:pt x="338061" y="258480"/>
                        </a:lnTo>
                        <a:lnTo>
                          <a:pt x="338533" y="257268"/>
                        </a:lnTo>
                        <a:lnTo>
                          <a:pt x="339004" y="256055"/>
                        </a:lnTo>
                        <a:lnTo>
                          <a:pt x="339476" y="254843"/>
                        </a:lnTo>
                        <a:lnTo>
                          <a:pt x="339947" y="253630"/>
                        </a:lnTo>
                        <a:lnTo>
                          <a:pt x="340419" y="252417"/>
                        </a:lnTo>
                        <a:lnTo>
                          <a:pt x="340891" y="251205"/>
                        </a:lnTo>
                        <a:lnTo>
                          <a:pt x="341362" y="249992"/>
                        </a:lnTo>
                        <a:lnTo>
                          <a:pt x="341811" y="248780"/>
                        </a:lnTo>
                        <a:lnTo>
                          <a:pt x="342260" y="247567"/>
                        </a:lnTo>
                        <a:lnTo>
                          <a:pt x="342709" y="246355"/>
                        </a:lnTo>
                        <a:lnTo>
                          <a:pt x="343159" y="245142"/>
                        </a:lnTo>
                        <a:lnTo>
                          <a:pt x="343608" y="243929"/>
                        </a:lnTo>
                        <a:lnTo>
                          <a:pt x="344057" y="242717"/>
                        </a:lnTo>
                        <a:lnTo>
                          <a:pt x="344506" y="241504"/>
                        </a:lnTo>
                        <a:lnTo>
                          <a:pt x="344933" y="240292"/>
                        </a:lnTo>
                        <a:lnTo>
                          <a:pt x="345359" y="239079"/>
                        </a:lnTo>
                        <a:lnTo>
                          <a:pt x="345786" y="237867"/>
                        </a:lnTo>
                        <a:lnTo>
                          <a:pt x="346212" y="236654"/>
                        </a:lnTo>
                        <a:lnTo>
                          <a:pt x="346639" y="235441"/>
                        </a:lnTo>
                        <a:lnTo>
                          <a:pt x="347066" y="234229"/>
                        </a:lnTo>
                        <a:lnTo>
                          <a:pt x="347492" y="233016"/>
                        </a:lnTo>
                        <a:lnTo>
                          <a:pt x="347897" y="231804"/>
                        </a:lnTo>
                        <a:lnTo>
                          <a:pt x="348301" y="230591"/>
                        </a:lnTo>
                        <a:lnTo>
                          <a:pt x="348705" y="229379"/>
                        </a:lnTo>
                        <a:lnTo>
                          <a:pt x="349109" y="228166"/>
                        </a:lnTo>
                        <a:lnTo>
                          <a:pt x="349513" y="226953"/>
                        </a:lnTo>
                        <a:lnTo>
                          <a:pt x="349895" y="225741"/>
                        </a:lnTo>
                        <a:lnTo>
                          <a:pt x="350277" y="224528"/>
                        </a:lnTo>
                        <a:lnTo>
                          <a:pt x="350659" y="223316"/>
                        </a:lnTo>
                        <a:lnTo>
                          <a:pt x="351040" y="222103"/>
                        </a:lnTo>
                        <a:lnTo>
                          <a:pt x="351422" y="220891"/>
                        </a:lnTo>
                        <a:lnTo>
                          <a:pt x="351804" y="219678"/>
                        </a:lnTo>
                        <a:lnTo>
                          <a:pt x="352163" y="218443"/>
                        </a:lnTo>
                        <a:lnTo>
                          <a:pt x="352522" y="217230"/>
                        </a:lnTo>
                        <a:lnTo>
                          <a:pt x="352882" y="215995"/>
                        </a:lnTo>
                        <a:lnTo>
                          <a:pt x="353241" y="214783"/>
                        </a:lnTo>
                        <a:lnTo>
                          <a:pt x="353600" y="213548"/>
                        </a:lnTo>
                        <a:lnTo>
                          <a:pt x="353937" y="212313"/>
                        </a:lnTo>
                        <a:lnTo>
                          <a:pt x="354274" y="211078"/>
                        </a:lnTo>
                        <a:lnTo>
                          <a:pt x="354611" y="209843"/>
                        </a:lnTo>
                        <a:lnTo>
                          <a:pt x="354947" y="208608"/>
                        </a:lnTo>
                        <a:lnTo>
                          <a:pt x="355284" y="207373"/>
                        </a:lnTo>
                        <a:lnTo>
                          <a:pt x="355442" y="206766"/>
                        </a:lnTo>
                        <a:lnTo>
                          <a:pt x="355554" y="206362"/>
                        </a:lnTo>
                        <a:lnTo>
                          <a:pt x="355599" y="206160"/>
                        </a:lnTo>
                        <a:lnTo>
                          <a:pt x="355756" y="205554"/>
                        </a:lnTo>
                        <a:lnTo>
                          <a:pt x="355913" y="204947"/>
                        </a:lnTo>
                        <a:lnTo>
                          <a:pt x="356182" y="203892"/>
                        </a:lnTo>
                        <a:lnTo>
                          <a:pt x="356452" y="202837"/>
                        </a:lnTo>
                        <a:lnTo>
                          <a:pt x="356744" y="201781"/>
                        </a:lnTo>
                        <a:lnTo>
                          <a:pt x="357036" y="200726"/>
                        </a:lnTo>
                        <a:lnTo>
                          <a:pt x="357328" y="199670"/>
                        </a:lnTo>
                        <a:lnTo>
                          <a:pt x="357620" y="198615"/>
                        </a:lnTo>
                        <a:lnTo>
                          <a:pt x="357912" y="197560"/>
                        </a:lnTo>
                        <a:lnTo>
                          <a:pt x="358203" y="196504"/>
                        </a:lnTo>
                        <a:lnTo>
                          <a:pt x="358495" y="195449"/>
                        </a:lnTo>
                        <a:lnTo>
                          <a:pt x="358787" y="194394"/>
                        </a:lnTo>
                        <a:lnTo>
                          <a:pt x="359079" y="193338"/>
                        </a:lnTo>
                        <a:lnTo>
                          <a:pt x="359371" y="192283"/>
                        </a:lnTo>
                        <a:lnTo>
                          <a:pt x="359663" y="191227"/>
                        </a:lnTo>
                        <a:lnTo>
                          <a:pt x="359977" y="190172"/>
                        </a:lnTo>
                        <a:lnTo>
                          <a:pt x="360292" y="189117"/>
                        </a:lnTo>
                        <a:lnTo>
                          <a:pt x="360606" y="188061"/>
                        </a:lnTo>
                        <a:lnTo>
                          <a:pt x="360921" y="187006"/>
                        </a:lnTo>
                        <a:lnTo>
                          <a:pt x="361235" y="185950"/>
                        </a:lnTo>
                        <a:lnTo>
                          <a:pt x="361549" y="184895"/>
                        </a:lnTo>
                        <a:lnTo>
                          <a:pt x="361864" y="183840"/>
                        </a:lnTo>
                        <a:lnTo>
                          <a:pt x="362178" y="182784"/>
                        </a:lnTo>
                        <a:lnTo>
                          <a:pt x="362492" y="181729"/>
                        </a:lnTo>
                        <a:lnTo>
                          <a:pt x="362807" y="180673"/>
                        </a:lnTo>
                        <a:lnTo>
                          <a:pt x="363121" y="179618"/>
                        </a:lnTo>
                        <a:lnTo>
                          <a:pt x="363750" y="177530"/>
                        </a:lnTo>
                        <a:lnTo>
                          <a:pt x="364401" y="175442"/>
                        </a:lnTo>
                        <a:lnTo>
                          <a:pt x="365052" y="173353"/>
                        </a:lnTo>
                        <a:lnTo>
                          <a:pt x="365704" y="171265"/>
                        </a:lnTo>
                        <a:lnTo>
                          <a:pt x="366355" y="169176"/>
                        </a:lnTo>
                        <a:lnTo>
                          <a:pt x="367006" y="167088"/>
                        </a:lnTo>
                        <a:lnTo>
                          <a:pt x="367657" y="165000"/>
                        </a:lnTo>
                        <a:lnTo>
                          <a:pt x="368308" y="162912"/>
                        </a:lnTo>
                        <a:lnTo>
                          <a:pt x="369611" y="158735"/>
                        </a:lnTo>
                        <a:lnTo>
                          <a:pt x="370913" y="154558"/>
                        </a:lnTo>
                        <a:lnTo>
                          <a:pt x="372215" y="150382"/>
                        </a:lnTo>
                        <a:lnTo>
                          <a:pt x="372867" y="148293"/>
                        </a:lnTo>
                        <a:lnTo>
                          <a:pt x="373518" y="146205"/>
                        </a:lnTo>
                        <a:lnTo>
                          <a:pt x="374169" y="144117"/>
                        </a:lnTo>
                        <a:lnTo>
                          <a:pt x="374820" y="142028"/>
                        </a:lnTo>
                        <a:lnTo>
                          <a:pt x="375471" y="139940"/>
                        </a:lnTo>
                        <a:lnTo>
                          <a:pt x="376100" y="137852"/>
                        </a:lnTo>
                        <a:lnTo>
                          <a:pt x="376392" y="136909"/>
                        </a:lnTo>
                        <a:lnTo>
                          <a:pt x="376751" y="135763"/>
                        </a:lnTo>
                        <a:lnTo>
                          <a:pt x="377066" y="134708"/>
                        </a:lnTo>
                        <a:lnTo>
                          <a:pt x="377380" y="133653"/>
                        </a:lnTo>
                        <a:lnTo>
                          <a:pt x="377694" y="132597"/>
                        </a:lnTo>
                        <a:lnTo>
                          <a:pt x="378009" y="131542"/>
                        </a:lnTo>
                        <a:lnTo>
                          <a:pt x="378323" y="130509"/>
                        </a:lnTo>
                        <a:lnTo>
                          <a:pt x="378638" y="129453"/>
                        </a:lnTo>
                        <a:lnTo>
                          <a:pt x="378952" y="128398"/>
                        </a:lnTo>
                        <a:lnTo>
                          <a:pt x="379266" y="127343"/>
                        </a:lnTo>
                        <a:lnTo>
                          <a:pt x="379581" y="126287"/>
                        </a:lnTo>
                        <a:lnTo>
                          <a:pt x="379895" y="125232"/>
                        </a:lnTo>
                        <a:lnTo>
                          <a:pt x="380187" y="124177"/>
                        </a:lnTo>
                        <a:lnTo>
                          <a:pt x="380479" y="123121"/>
                        </a:lnTo>
                        <a:lnTo>
                          <a:pt x="380771" y="122066"/>
                        </a:lnTo>
                        <a:lnTo>
                          <a:pt x="381063" y="121010"/>
                        </a:lnTo>
                        <a:lnTo>
                          <a:pt x="381355" y="119955"/>
                        </a:lnTo>
                        <a:lnTo>
                          <a:pt x="381647" y="118900"/>
                        </a:lnTo>
                        <a:lnTo>
                          <a:pt x="381939" y="117844"/>
                        </a:lnTo>
                        <a:lnTo>
                          <a:pt x="382230" y="116789"/>
                        </a:lnTo>
                        <a:lnTo>
                          <a:pt x="382522" y="115733"/>
                        </a:lnTo>
                        <a:lnTo>
                          <a:pt x="382814" y="114678"/>
                        </a:lnTo>
                        <a:lnTo>
                          <a:pt x="383106" y="113623"/>
                        </a:lnTo>
                        <a:lnTo>
                          <a:pt x="383398" y="112567"/>
                        </a:lnTo>
                        <a:lnTo>
                          <a:pt x="383690" y="111512"/>
                        </a:lnTo>
                        <a:lnTo>
                          <a:pt x="383960" y="110457"/>
                        </a:lnTo>
                        <a:lnTo>
                          <a:pt x="384229" y="109401"/>
                        </a:lnTo>
                        <a:lnTo>
                          <a:pt x="384498" y="108346"/>
                        </a:lnTo>
                        <a:lnTo>
                          <a:pt x="384768" y="107290"/>
                        </a:lnTo>
                        <a:lnTo>
                          <a:pt x="385037" y="106235"/>
                        </a:lnTo>
                        <a:lnTo>
                          <a:pt x="385307" y="105179"/>
                        </a:lnTo>
                        <a:lnTo>
                          <a:pt x="385576" y="104124"/>
                        </a:lnTo>
                        <a:lnTo>
                          <a:pt x="385846" y="103069"/>
                        </a:lnTo>
                        <a:lnTo>
                          <a:pt x="386115" y="102013"/>
                        </a:lnTo>
                        <a:lnTo>
                          <a:pt x="386362" y="100958"/>
                        </a:lnTo>
                        <a:lnTo>
                          <a:pt x="386609" y="99903"/>
                        </a:lnTo>
                        <a:lnTo>
                          <a:pt x="386856" y="98847"/>
                        </a:lnTo>
                        <a:lnTo>
                          <a:pt x="387103" y="97792"/>
                        </a:lnTo>
                        <a:lnTo>
                          <a:pt x="387350" y="96737"/>
                        </a:lnTo>
                        <a:lnTo>
                          <a:pt x="387597" y="95681"/>
                        </a:lnTo>
                        <a:lnTo>
                          <a:pt x="387844" y="94626"/>
                        </a:lnTo>
                        <a:lnTo>
                          <a:pt x="388091" y="93570"/>
                        </a:lnTo>
                        <a:lnTo>
                          <a:pt x="388338" y="92515"/>
                        </a:lnTo>
                        <a:lnTo>
                          <a:pt x="388563" y="91437"/>
                        </a:lnTo>
                        <a:lnTo>
                          <a:pt x="388787" y="90359"/>
                        </a:lnTo>
                        <a:lnTo>
                          <a:pt x="389012" y="89281"/>
                        </a:lnTo>
                        <a:lnTo>
                          <a:pt x="389236" y="88203"/>
                        </a:lnTo>
                        <a:lnTo>
                          <a:pt x="389461" y="87126"/>
                        </a:lnTo>
                        <a:lnTo>
                          <a:pt x="389686" y="86048"/>
                        </a:lnTo>
                        <a:lnTo>
                          <a:pt x="389888" y="84970"/>
                        </a:lnTo>
                        <a:lnTo>
                          <a:pt x="390090" y="83892"/>
                        </a:lnTo>
                        <a:lnTo>
                          <a:pt x="390292" y="82814"/>
                        </a:lnTo>
                        <a:lnTo>
                          <a:pt x="390494" y="81736"/>
                        </a:lnTo>
                        <a:lnTo>
                          <a:pt x="390696" y="80659"/>
                        </a:lnTo>
                        <a:lnTo>
                          <a:pt x="390898" y="79581"/>
                        </a:lnTo>
                        <a:lnTo>
                          <a:pt x="391100" y="78503"/>
                        </a:lnTo>
                        <a:lnTo>
                          <a:pt x="391280" y="77425"/>
                        </a:lnTo>
                        <a:lnTo>
                          <a:pt x="391459" y="76347"/>
                        </a:lnTo>
                        <a:lnTo>
                          <a:pt x="391639" y="75269"/>
                        </a:lnTo>
                        <a:lnTo>
                          <a:pt x="391819" y="74192"/>
                        </a:lnTo>
                        <a:lnTo>
                          <a:pt x="391998" y="73114"/>
                        </a:lnTo>
                        <a:lnTo>
                          <a:pt x="392111" y="72440"/>
                        </a:lnTo>
                        <a:lnTo>
                          <a:pt x="392178" y="72036"/>
                        </a:lnTo>
                        <a:lnTo>
                          <a:pt x="392358" y="70958"/>
                        </a:lnTo>
                        <a:lnTo>
                          <a:pt x="392515" y="69880"/>
                        </a:lnTo>
                        <a:lnTo>
                          <a:pt x="392627" y="69162"/>
                        </a:lnTo>
                        <a:lnTo>
                          <a:pt x="392739" y="68443"/>
                        </a:lnTo>
                        <a:lnTo>
                          <a:pt x="392829" y="67724"/>
                        </a:lnTo>
                        <a:lnTo>
                          <a:pt x="392919" y="67006"/>
                        </a:lnTo>
                        <a:lnTo>
                          <a:pt x="393009" y="66287"/>
                        </a:lnTo>
                        <a:lnTo>
                          <a:pt x="393099" y="65569"/>
                        </a:lnTo>
                        <a:lnTo>
                          <a:pt x="393189" y="64850"/>
                        </a:lnTo>
                        <a:lnTo>
                          <a:pt x="393278" y="64132"/>
                        </a:lnTo>
                        <a:lnTo>
                          <a:pt x="393346" y="63413"/>
                        </a:lnTo>
                        <a:lnTo>
                          <a:pt x="393413" y="62695"/>
                        </a:lnTo>
                        <a:lnTo>
                          <a:pt x="393480" y="61976"/>
                        </a:lnTo>
                        <a:lnTo>
                          <a:pt x="393548" y="61257"/>
                        </a:lnTo>
                        <a:lnTo>
                          <a:pt x="393615" y="60539"/>
                        </a:lnTo>
                        <a:lnTo>
                          <a:pt x="393682" y="59820"/>
                        </a:lnTo>
                        <a:lnTo>
                          <a:pt x="393750" y="59102"/>
                        </a:lnTo>
                        <a:lnTo>
                          <a:pt x="393795" y="58383"/>
                        </a:lnTo>
                        <a:lnTo>
                          <a:pt x="393840" y="57665"/>
                        </a:lnTo>
                        <a:lnTo>
                          <a:pt x="393885" y="56924"/>
                        </a:lnTo>
                        <a:lnTo>
                          <a:pt x="393929" y="56183"/>
                        </a:lnTo>
                        <a:lnTo>
                          <a:pt x="393974" y="55442"/>
                        </a:lnTo>
                        <a:lnTo>
                          <a:pt x="394019" y="54701"/>
                        </a:lnTo>
                        <a:lnTo>
                          <a:pt x="394064" y="53959"/>
                        </a:lnTo>
                        <a:lnTo>
                          <a:pt x="394109" y="53219"/>
                        </a:lnTo>
                        <a:lnTo>
                          <a:pt x="394154" y="52477"/>
                        </a:lnTo>
                        <a:lnTo>
                          <a:pt x="394154" y="51736"/>
                        </a:lnTo>
                        <a:cubicBezTo>
                          <a:pt x="394154" y="51736"/>
                          <a:pt x="394221" y="50995"/>
                          <a:pt x="394221" y="50995"/>
                        </a:cubicBezTo>
                        <a:lnTo>
                          <a:pt x="394221" y="50254"/>
                        </a:lnTo>
                        <a:cubicBezTo>
                          <a:pt x="394221" y="50254"/>
                          <a:pt x="394266" y="49513"/>
                          <a:pt x="394266" y="49513"/>
                        </a:cubicBezTo>
                        <a:lnTo>
                          <a:pt x="394266" y="48772"/>
                        </a:lnTo>
                        <a:cubicBezTo>
                          <a:pt x="394266" y="48772"/>
                          <a:pt x="394311" y="48031"/>
                          <a:pt x="394311" y="48031"/>
                        </a:cubicBezTo>
                        <a:lnTo>
                          <a:pt x="394311" y="47290"/>
                        </a:lnTo>
                        <a:cubicBezTo>
                          <a:pt x="394311" y="47290"/>
                          <a:pt x="394356" y="46549"/>
                          <a:pt x="394356" y="46549"/>
                        </a:cubicBezTo>
                        <a:lnTo>
                          <a:pt x="394356" y="45808"/>
                        </a:lnTo>
                        <a:cubicBezTo>
                          <a:pt x="394356" y="45808"/>
                          <a:pt x="394379" y="45067"/>
                          <a:pt x="394379" y="45067"/>
                        </a:cubicBezTo>
                        <a:lnTo>
                          <a:pt x="394379" y="44326"/>
                        </a:lnTo>
                        <a:cubicBezTo>
                          <a:pt x="394379" y="44326"/>
                          <a:pt x="394401" y="43585"/>
                          <a:pt x="394401" y="43585"/>
                        </a:cubicBezTo>
                        <a:lnTo>
                          <a:pt x="394401" y="42844"/>
                        </a:lnTo>
                        <a:cubicBezTo>
                          <a:pt x="394401" y="42844"/>
                          <a:pt x="394401" y="42103"/>
                          <a:pt x="394401" y="42103"/>
                        </a:cubicBezTo>
                        <a:lnTo>
                          <a:pt x="394401" y="40621"/>
                        </a:lnTo>
                        <a:cubicBezTo>
                          <a:pt x="394401" y="40621"/>
                          <a:pt x="394424" y="39139"/>
                          <a:pt x="394424" y="39139"/>
                        </a:cubicBezTo>
                        <a:lnTo>
                          <a:pt x="394424" y="37657"/>
                        </a:lnTo>
                        <a:cubicBezTo>
                          <a:pt x="394424" y="37657"/>
                          <a:pt x="394424" y="36175"/>
                          <a:pt x="394424" y="36175"/>
                        </a:cubicBezTo>
                        <a:lnTo>
                          <a:pt x="394424" y="34693"/>
                        </a:lnTo>
                        <a:cubicBezTo>
                          <a:pt x="394424" y="34693"/>
                          <a:pt x="394424" y="33211"/>
                          <a:pt x="394424" y="33211"/>
                        </a:cubicBezTo>
                        <a:lnTo>
                          <a:pt x="394424" y="31751"/>
                        </a:lnTo>
                        <a:cubicBezTo>
                          <a:pt x="394424" y="31751"/>
                          <a:pt x="394424" y="28810"/>
                          <a:pt x="394424" y="28810"/>
                        </a:cubicBezTo>
                        <a:lnTo>
                          <a:pt x="394424" y="27350"/>
                        </a:lnTo>
                        <a:cubicBezTo>
                          <a:pt x="394424" y="27350"/>
                          <a:pt x="394424" y="26070"/>
                          <a:pt x="394424" y="26070"/>
                        </a:cubicBezTo>
                        <a:lnTo>
                          <a:pt x="394424" y="25891"/>
                        </a:lnTo>
                        <a:cubicBezTo>
                          <a:pt x="394424" y="25891"/>
                          <a:pt x="394424" y="24431"/>
                          <a:pt x="394424" y="24431"/>
                        </a:cubicBezTo>
                        <a:lnTo>
                          <a:pt x="394424" y="22971"/>
                        </a:lnTo>
                        <a:cubicBezTo>
                          <a:pt x="394424" y="22971"/>
                          <a:pt x="394446" y="22567"/>
                          <a:pt x="394446" y="22567"/>
                        </a:cubicBezTo>
                        <a:lnTo>
                          <a:pt x="394446" y="22073"/>
                        </a:lnTo>
                        <a:cubicBezTo>
                          <a:pt x="394446" y="22073"/>
                          <a:pt x="394468" y="21512"/>
                          <a:pt x="394468" y="21512"/>
                        </a:cubicBezTo>
                        <a:lnTo>
                          <a:pt x="394468" y="20861"/>
                        </a:lnTo>
                        <a:cubicBezTo>
                          <a:pt x="394468" y="20861"/>
                          <a:pt x="394536" y="19379"/>
                          <a:pt x="394536" y="19379"/>
                        </a:cubicBezTo>
                        <a:lnTo>
                          <a:pt x="394581" y="17695"/>
                        </a:lnTo>
                        <a:lnTo>
                          <a:pt x="394626" y="15853"/>
                        </a:lnTo>
                        <a:lnTo>
                          <a:pt x="394671" y="13900"/>
                        </a:lnTo>
                        <a:lnTo>
                          <a:pt x="394715" y="11901"/>
                        </a:lnTo>
                        <a:lnTo>
                          <a:pt x="394760" y="9903"/>
                        </a:lnTo>
                        <a:lnTo>
                          <a:pt x="394760" y="9656"/>
                        </a:lnTo>
                        <a:cubicBezTo>
                          <a:pt x="394760" y="9656"/>
                          <a:pt x="394805" y="8915"/>
                          <a:pt x="394805" y="8915"/>
                        </a:cubicBezTo>
                        <a:lnTo>
                          <a:pt x="394873" y="7949"/>
                        </a:lnTo>
                        <a:lnTo>
                          <a:pt x="394917" y="7028"/>
                        </a:lnTo>
                        <a:lnTo>
                          <a:pt x="394962" y="6130"/>
                        </a:lnTo>
                        <a:lnTo>
                          <a:pt x="395007" y="5277"/>
                        </a:lnTo>
                        <a:lnTo>
                          <a:pt x="395007" y="4469"/>
                        </a:lnTo>
                        <a:cubicBezTo>
                          <a:pt x="395007" y="4469"/>
                          <a:pt x="395075" y="3727"/>
                          <a:pt x="395075" y="3727"/>
                        </a:cubicBezTo>
                        <a:lnTo>
                          <a:pt x="395075" y="3054"/>
                        </a:lnTo>
                        <a:cubicBezTo>
                          <a:pt x="395075" y="3054"/>
                          <a:pt x="395097" y="2740"/>
                          <a:pt x="395097" y="2740"/>
                        </a:cubicBezTo>
                        <a:lnTo>
                          <a:pt x="395097" y="2448"/>
                        </a:lnTo>
                        <a:cubicBezTo>
                          <a:pt x="395097" y="2448"/>
                          <a:pt x="395097" y="2178"/>
                          <a:pt x="395097" y="2178"/>
                        </a:cubicBezTo>
                        <a:lnTo>
                          <a:pt x="395097" y="1931"/>
                        </a:lnTo>
                        <a:cubicBezTo>
                          <a:pt x="395097" y="1931"/>
                          <a:pt x="395097" y="1707"/>
                          <a:pt x="395097" y="1707"/>
                        </a:cubicBezTo>
                        <a:lnTo>
                          <a:pt x="395097" y="1504"/>
                        </a:lnTo>
                        <a:cubicBezTo>
                          <a:pt x="395097" y="1504"/>
                          <a:pt x="395097" y="1325"/>
                          <a:pt x="395097" y="1325"/>
                        </a:cubicBezTo>
                        <a:lnTo>
                          <a:pt x="395097" y="1168"/>
                        </a:lnTo>
                        <a:cubicBezTo>
                          <a:pt x="395097" y="1168"/>
                          <a:pt x="395097" y="1033"/>
                          <a:pt x="395097" y="1033"/>
                        </a:cubicBezTo>
                        <a:lnTo>
                          <a:pt x="395097" y="943"/>
                        </a:lnTo>
                        <a:cubicBezTo>
                          <a:pt x="395097" y="943"/>
                          <a:pt x="395097" y="943"/>
                          <a:pt x="395097" y="943"/>
                        </a:cubicBezTo>
                        <a:lnTo>
                          <a:pt x="395097" y="943"/>
                        </a:lnTo>
                        <a:cubicBezTo>
                          <a:pt x="395097" y="943"/>
                          <a:pt x="395075" y="943"/>
                          <a:pt x="395075" y="943"/>
                        </a:cubicBezTo>
                        <a:lnTo>
                          <a:pt x="395052" y="943"/>
                        </a:lnTo>
                        <a:cubicBezTo>
                          <a:pt x="395052" y="943"/>
                          <a:pt x="395052" y="921"/>
                          <a:pt x="395052" y="921"/>
                        </a:cubicBezTo>
                        <a:lnTo>
                          <a:pt x="395052" y="921"/>
                        </a:lnTo>
                        <a:cubicBezTo>
                          <a:pt x="395052" y="921"/>
                          <a:pt x="395052" y="853"/>
                          <a:pt x="395052" y="853"/>
                        </a:cubicBezTo>
                        <a:lnTo>
                          <a:pt x="395052" y="853"/>
                        </a:lnTo>
                        <a:cubicBezTo>
                          <a:pt x="395052" y="853"/>
                          <a:pt x="395052" y="831"/>
                          <a:pt x="395052" y="831"/>
                        </a:cubicBezTo>
                        <a:lnTo>
                          <a:pt x="395052" y="831"/>
                        </a:lnTo>
                        <a:lnTo>
                          <a:pt x="395052" y="763"/>
                        </a:lnTo>
                        <a:lnTo>
                          <a:pt x="395052" y="763"/>
                        </a:lnTo>
                        <a:cubicBezTo>
                          <a:pt x="395052" y="763"/>
                          <a:pt x="395052" y="696"/>
                          <a:pt x="395052" y="696"/>
                        </a:cubicBezTo>
                        <a:lnTo>
                          <a:pt x="395052" y="651"/>
                        </a:lnTo>
                        <a:cubicBezTo>
                          <a:pt x="395052" y="651"/>
                          <a:pt x="395097" y="606"/>
                          <a:pt x="395097" y="606"/>
                        </a:cubicBezTo>
                        <a:lnTo>
                          <a:pt x="395097" y="606"/>
                        </a:lnTo>
                        <a:cubicBezTo>
                          <a:pt x="395097" y="606"/>
                          <a:pt x="395120" y="539"/>
                          <a:pt x="395120" y="539"/>
                        </a:cubicBezTo>
                        <a:lnTo>
                          <a:pt x="395142" y="539"/>
                        </a:lnTo>
                        <a:cubicBezTo>
                          <a:pt x="395142" y="539"/>
                          <a:pt x="395165" y="516"/>
                          <a:pt x="395165" y="516"/>
                        </a:cubicBezTo>
                        <a:lnTo>
                          <a:pt x="395187" y="516"/>
                        </a:lnTo>
                        <a:cubicBezTo>
                          <a:pt x="395187" y="516"/>
                          <a:pt x="395187" y="516"/>
                          <a:pt x="395187" y="516"/>
                        </a:cubicBezTo>
                        <a:lnTo>
                          <a:pt x="395209" y="516"/>
                        </a:lnTo>
                        <a:cubicBezTo>
                          <a:pt x="395209" y="516"/>
                          <a:pt x="395232" y="516"/>
                          <a:pt x="395232" y="516"/>
                        </a:cubicBezTo>
                        <a:lnTo>
                          <a:pt x="395299" y="516"/>
                        </a:lnTo>
                        <a:cubicBezTo>
                          <a:pt x="395299" y="516"/>
                          <a:pt x="395322" y="516"/>
                          <a:pt x="395322" y="516"/>
                        </a:cubicBezTo>
                        <a:lnTo>
                          <a:pt x="395322" y="516"/>
                        </a:lnTo>
                        <a:cubicBezTo>
                          <a:pt x="395322" y="516"/>
                          <a:pt x="395344" y="516"/>
                          <a:pt x="395344" y="516"/>
                        </a:cubicBezTo>
                        <a:lnTo>
                          <a:pt x="395344" y="516"/>
                        </a:lnTo>
                        <a:close/>
                        <a:moveTo>
                          <a:pt x="427" y="1140044"/>
                        </a:moveTo>
                        <a:lnTo>
                          <a:pt x="427" y="1139999"/>
                        </a:lnTo>
                        <a:cubicBezTo>
                          <a:pt x="427" y="1139999"/>
                          <a:pt x="427" y="1139999"/>
                          <a:pt x="427" y="1139999"/>
                        </a:cubicBezTo>
                        <a:lnTo>
                          <a:pt x="427" y="1139999"/>
                        </a:lnTo>
                        <a:cubicBezTo>
                          <a:pt x="427" y="1139999"/>
                          <a:pt x="382" y="1140044"/>
                          <a:pt x="382" y="1140044"/>
                        </a:cubicBezTo>
                        <a:lnTo>
                          <a:pt x="382" y="1140044"/>
                        </a:lnTo>
                        <a:cubicBezTo>
                          <a:pt x="382" y="1140044"/>
                          <a:pt x="337" y="1140089"/>
                          <a:pt x="337" y="1140089"/>
                        </a:cubicBezTo>
                        <a:lnTo>
                          <a:pt x="337" y="1140044"/>
                        </a:lnTo>
                        <a:cubicBezTo>
                          <a:pt x="337" y="1140044"/>
                          <a:pt x="337" y="1140089"/>
                          <a:pt x="337" y="1140089"/>
                        </a:cubicBezTo>
                        <a:lnTo>
                          <a:pt x="382" y="1140044"/>
                        </a:lnTo>
                        <a:lnTo>
                          <a:pt x="427" y="1139999"/>
                        </a:lnTo>
                        <a:lnTo>
                          <a:pt x="427" y="1139999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任意多边形: 形状 78">
                    <a:extLst>
                      <a:ext uri="{FF2B5EF4-FFF2-40B4-BE49-F238E27FC236}">
                        <a16:creationId xmlns:a16="http://schemas.microsoft.com/office/drawing/2014/main" id="{614A022D-B8FC-323A-528A-2009CDD607A7}"/>
                      </a:ext>
                    </a:extLst>
                  </p:cNvPr>
                  <p:cNvSpPr/>
                  <p:nvPr/>
                </p:nvSpPr>
                <p:spPr>
                  <a:xfrm>
                    <a:off x="9406669" y="6010660"/>
                    <a:ext cx="94109" cy="44865"/>
                  </a:xfrm>
                  <a:custGeom>
                    <a:avLst/>
                    <a:gdLst>
                      <a:gd name="connsiteX0" fmla="*/ 674 w 94109"/>
                      <a:gd name="connsiteY0" fmla="*/ 674 h 44865"/>
                      <a:gd name="connsiteX1" fmla="*/ 2290 w 94109"/>
                      <a:gd name="connsiteY1" fmla="*/ 0 h 44865"/>
                      <a:gd name="connsiteX2" fmla="*/ 2515 w 94109"/>
                      <a:gd name="connsiteY2" fmla="*/ 0 h 44865"/>
                      <a:gd name="connsiteX3" fmla="*/ 2740 w 94109"/>
                      <a:gd name="connsiteY3" fmla="*/ 0 h 44865"/>
                      <a:gd name="connsiteX4" fmla="*/ 2964 w 94109"/>
                      <a:gd name="connsiteY4" fmla="*/ 0 h 44865"/>
                      <a:gd name="connsiteX5" fmla="*/ 3189 w 94109"/>
                      <a:gd name="connsiteY5" fmla="*/ 0 h 44865"/>
                      <a:gd name="connsiteX6" fmla="*/ 3413 w 94109"/>
                      <a:gd name="connsiteY6" fmla="*/ 0 h 44865"/>
                      <a:gd name="connsiteX7" fmla="*/ 3638 w 94109"/>
                      <a:gd name="connsiteY7" fmla="*/ 22 h 44865"/>
                      <a:gd name="connsiteX8" fmla="*/ 3862 w 94109"/>
                      <a:gd name="connsiteY8" fmla="*/ 22 h 44865"/>
                      <a:gd name="connsiteX9" fmla="*/ 4087 w 94109"/>
                      <a:gd name="connsiteY9" fmla="*/ 67 h 44865"/>
                      <a:gd name="connsiteX10" fmla="*/ 4311 w 94109"/>
                      <a:gd name="connsiteY10" fmla="*/ 67 h 44865"/>
                      <a:gd name="connsiteX11" fmla="*/ 4558 w 94109"/>
                      <a:gd name="connsiteY11" fmla="*/ 112 h 44865"/>
                      <a:gd name="connsiteX12" fmla="*/ 4805 w 94109"/>
                      <a:gd name="connsiteY12" fmla="*/ 112 h 44865"/>
                      <a:gd name="connsiteX13" fmla="*/ 5052 w 94109"/>
                      <a:gd name="connsiteY13" fmla="*/ 180 h 44865"/>
                      <a:gd name="connsiteX14" fmla="*/ 5299 w 94109"/>
                      <a:gd name="connsiteY14" fmla="*/ 180 h 44865"/>
                      <a:gd name="connsiteX15" fmla="*/ 5546 w 94109"/>
                      <a:gd name="connsiteY15" fmla="*/ 247 h 44865"/>
                      <a:gd name="connsiteX16" fmla="*/ 5793 w 94109"/>
                      <a:gd name="connsiteY16" fmla="*/ 292 h 44865"/>
                      <a:gd name="connsiteX17" fmla="*/ 6040 w 94109"/>
                      <a:gd name="connsiteY17" fmla="*/ 337 h 44865"/>
                      <a:gd name="connsiteX18" fmla="*/ 6287 w 94109"/>
                      <a:gd name="connsiteY18" fmla="*/ 382 h 44865"/>
                      <a:gd name="connsiteX19" fmla="*/ 6534 w 94109"/>
                      <a:gd name="connsiteY19" fmla="*/ 427 h 44865"/>
                      <a:gd name="connsiteX20" fmla="*/ 6781 w 94109"/>
                      <a:gd name="connsiteY20" fmla="*/ 472 h 44865"/>
                      <a:gd name="connsiteX21" fmla="*/ 7028 w 94109"/>
                      <a:gd name="connsiteY21" fmla="*/ 517 h 44865"/>
                      <a:gd name="connsiteX22" fmla="*/ 7275 w 94109"/>
                      <a:gd name="connsiteY22" fmla="*/ 561 h 44865"/>
                      <a:gd name="connsiteX23" fmla="*/ 7522 w 94109"/>
                      <a:gd name="connsiteY23" fmla="*/ 606 h 44865"/>
                      <a:gd name="connsiteX24" fmla="*/ 7770 w 94109"/>
                      <a:gd name="connsiteY24" fmla="*/ 651 h 44865"/>
                      <a:gd name="connsiteX25" fmla="*/ 8016 w 94109"/>
                      <a:gd name="connsiteY25" fmla="*/ 696 h 44865"/>
                      <a:gd name="connsiteX26" fmla="*/ 8264 w 94109"/>
                      <a:gd name="connsiteY26" fmla="*/ 764 h 44865"/>
                      <a:gd name="connsiteX27" fmla="*/ 8510 w 94109"/>
                      <a:gd name="connsiteY27" fmla="*/ 831 h 44865"/>
                      <a:gd name="connsiteX28" fmla="*/ 8758 w 94109"/>
                      <a:gd name="connsiteY28" fmla="*/ 898 h 44865"/>
                      <a:gd name="connsiteX29" fmla="*/ 9005 w 94109"/>
                      <a:gd name="connsiteY29" fmla="*/ 966 h 44865"/>
                      <a:gd name="connsiteX30" fmla="*/ 9252 w 94109"/>
                      <a:gd name="connsiteY30" fmla="*/ 1033 h 44865"/>
                      <a:gd name="connsiteX31" fmla="*/ 9499 w 94109"/>
                      <a:gd name="connsiteY31" fmla="*/ 1100 h 44865"/>
                      <a:gd name="connsiteX32" fmla="*/ 9746 w 94109"/>
                      <a:gd name="connsiteY32" fmla="*/ 1168 h 44865"/>
                      <a:gd name="connsiteX33" fmla="*/ 9993 w 94109"/>
                      <a:gd name="connsiteY33" fmla="*/ 1235 h 44865"/>
                      <a:gd name="connsiteX34" fmla="*/ 10240 w 94109"/>
                      <a:gd name="connsiteY34" fmla="*/ 1302 h 44865"/>
                      <a:gd name="connsiteX35" fmla="*/ 10487 w 94109"/>
                      <a:gd name="connsiteY35" fmla="*/ 1370 h 44865"/>
                      <a:gd name="connsiteX36" fmla="*/ 10734 w 94109"/>
                      <a:gd name="connsiteY36" fmla="*/ 1437 h 44865"/>
                      <a:gd name="connsiteX37" fmla="*/ 10981 w 94109"/>
                      <a:gd name="connsiteY37" fmla="*/ 1505 h 44865"/>
                      <a:gd name="connsiteX38" fmla="*/ 11228 w 94109"/>
                      <a:gd name="connsiteY38" fmla="*/ 1572 h 44865"/>
                      <a:gd name="connsiteX39" fmla="*/ 11475 w 94109"/>
                      <a:gd name="connsiteY39" fmla="*/ 1662 h 44865"/>
                      <a:gd name="connsiteX40" fmla="*/ 11722 w 94109"/>
                      <a:gd name="connsiteY40" fmla="*/ 1752 h 44865"/>
                      <a:gd name="connsiteX41" fmla="*/ 11969 w 94109"/>
                      <a:gd name="connsiteY41" fmla="*/ 1841 h 44865"/>
                      <a:gd name="connsiteX42" fmla="*/ 12216 w 94109"/>
                      <a:gd name="connsiteY42" fmla="*/ 1931 h 44865"/>
                      <a:gd name="connsiteX43" fmla="*/ 12463 w 94109"/>
                      <a:gd name="connsiteY43" fmla="*/ 2021 h 44865"/>
                      <a:gd name="connsiteX44" fmla="*/ 12979 w 94109"/>
                      <a:gd name="connsiteY44" fmla="*/ 2201 h 44865"/>
                      <a:gd name="connsiteX45" fmla="*/ 13496 w 94109"/>
                      <a:gd name="connsiteY45" fmla="*/ 2380 h 44865"/>
                      <a:gd name="connsiteX46" fmla="*/ 14012 w 94109"/>
                      <a:gd name="connsiteY46" fmla="*/ 2560 h 44865"/>
                      <a:gd name="connsiteX47" fmla="*/ 14528 w 94109"/>
                      <a:gd name="connsiteY47" fmla="*/ 2740 h 44865"/>
                      <a:gd name="connsiteX48" fmla="*/ 15045 w 94109"/>
                      <a:gd name="connsiteY48" fmla="*/ 2942 h 44865"/>
                      <a:gd name="connsiteX49" fmla="*/ 15561 w 94109"/>
                      <a:gd name="connsiteY49" fmla="*/ 3144 h 44865"/>
                      <a:gd name="connsiteX50" fmla="*/ 16078 w 94109"/>
                      <a:gd name="connsiteY50" fmla="*/ 3346 h 44865"/>
                      <a:gd name="connsiteX51" fmla="*/ 16594 w 94109"/>
                      <a:gd name="connsiteY51" fmla="*/ 3548 h 44865"/>
                      <a:gd name="connsiteX52" fmla="*/ 17111 w 94109"/>
                      <a:gd name="connsiteY52" fmla="*/ 3750 h 44865"/>
                      <a:gd name="connsiteX53" fmla="*/ 17627 w 94109"/>
                      <a:gd name="connsiteY53" fmla="*/ 3952 h 44865"/>
                      <a:gd name="connsiteX54" fmla="*/ 18144 w 94109"/>
                      <a:gd name="connsiteY54" fmla="*/ 4177 h 44865"/>
                      <a:gd name="connsiteX55" fmla="*/ 18660 w 94109"/>
                      <a:gd name="connsiteY55" fmla="*/ 4401 h 44865"/>
                      <a:gd name="connsiteX56" fmla="*/ 19177 w 94109"/>
                      <a:gd name="connsiteY56" fmla="*/ 4626 h 44865"/>
                      <a:gd name="connsiteX57" fmla="*/ 19693 w 94109"/>
                      <a:gd name="connsiteY57" fmla="*/ 4850 h 44865"/>
                      <a:gd name="connsiteX58" fmla="*/ 20210 w 94109"/>
                      <a:gd name="connsiteY58" fmla="*/ 5075 h 44865"/>
                      <a:gd name="connsiteX59" fmla="*/ 20726 w 94109"/>
                      <a:gd name="connsiteY59" fmla="*/ 5300 h 44865"/>
                      <a:gd name="connsiteX60" fmla="*/ 21220 w 94109"/>
                      <a:gd name="connsiteY60" fmla="*/ 5524 h 44865"/>
                      <a:gd name="connsiteX61" fmla="*/ 21714 w 94109"/>
                      <a:gd name="connsiteY61" fmla="*/ 5748 h 44865"/>
                      <a:gd name="connsiteX62" fmla="*/ 22208 w 94109"/>
                      <a:gd name="connsiteY62" fmla="*/ 5973 h 44865"/>
                      <a:gd name="connsiteX63" fmla="*/ 22702 w 94109"/>
                      <a:gd name="connsiteY63" fmla="*/ 6198 h 44865"/>
                      <a:gd name="connsiteX64" fmla="*/ 23196 w 94109"/>
                      <a:gd name="connsiteY64" fmla="*/ 6422 h 44865"/>
                      <a:gd name="connsiteX65" fmla="*/ 23690 w 94109"/>
                      <a:gd name="connsiteY65" fmla="*/ 6647 h 44865"/>
                      <a:gd name="connsiteX66" fmla="*/ 24184 w 94109"/>
                      <a:gd name="connsiteY66" fmla="*/ 6871 h 44865"/>
                      <a:gd name="connsiteX67" fmla="*/ 24678 w 94109"/>
                      <a:gd name="connsiteY67" fmla="*/ 7096 h 44865"/>
                      <a:gd name="connsiteX68" fmla="*/ 25150 w 94109"/>
                      <a:gd name="connsiteY68" fmla="*/ 7320 h 44865"/>
                      <a:gd name="connsiteX69" fmla="*/ 25621 w 94109"/>
                      <a:gd name="connsiteY69" fmla="*/ 7567 h 44865"/>
                      <a:gd name="connsiteX70" fmla="*/ 26093 w 94109"/>
                      <a:gd name="connsiteY70" fmla="*/ 7792 h 44865"/>
                      <a:gd name="connsiteX71" fmla="*/ 26564 w 94109"/>
                      <a:gd name="connsiteY71" fmla="*/ 8039 h 44865"/>
                      <a:gd name="connsiteX72" fmla="*/ 27036 w 94109"/>
                      <a:gd name="connsiteY72" fmla="*/ 8263 h 44865"/>
                      <a:gd name="connsiteX73" fmla="*/ 27485 w 94109"/>
                      <a:gd name="connsiteY73" fmla="*/ 8488 h 44865"/>
                      <a:gd name="connsiteX74" fmla="*/ 27934 w 94109"/>
                      <a:gd name="connsiteY74" fmla="*/ 8713 h 44865"/>
                      <a:gd name="connsiteX75" fmla="*/ 28810 w 94109"/>
                      <a:gd name="connsiteY75" fmla="*/ 9162 h 44865"/>
                      <a:gd name="connsiteX76" fmla="*/ 29686 w 94109"/>
                      <a:gd name="connsiteY76" fmla="*/ 9611 h 44865"/>
                      <a:gd name="connsiteX77" fmla="*/ 30517 w 94109"/>
                      <a:gd name="connsiteY77" fmla="*/ 10060 h 44865"/>
                      <a:gd name="connsiteX78" fmla="*/ 31325 w 94109"/>
                      <a:gd name="connsiteY78" fmla="*/ 10487 h 44865"/>
                      <a:gd name="connsiteX79" fmla="*/ 32111 w 94109"/>
                      <a:gd name="connsiteY79" fmla="*/ 10913 h 44865"/>
                      <a:gd name="connsiteX80" fmla="*/ 32874 w 94109"/>
                      <a:gd name="connsiteY80" fmla="*/ 11317 h 44865"/>
                      <a:gd name="connsiteX81" fmla="*/ 33436 w 94109"/>
                      <a:gd name="connsiteY81" fmla="*/ 11609 h 44865"/>
                      <a:gd name="connsiteX82" fmla="*/ 33997 w 94109"/>
                      <a:gd name="connsiteY82" fmla="*/ 11901 h 44865"/>
                      <a:gd name="connsiteX83" fmla="*/ 34558 w 94109"/>
                      <a:gd name="connsiteY83" fmla="*/ 12193 h 44865"/>
                      <a:gd name="connsiteX84" fmla="*/ 35120 w 94109"/>
                      <a:gd name="connsiteY84" fmla="*/ 12485 h 44865"/>
                      <a:gd name="connsiteX85" fmla="*/ 35681 w 94109"/>
                      <a:gd name="connsiteY85" fmla="*/ 12777 h 44865"/>
                      <a:gd name="connsiteX86" fmla="*/ 36243 w 94109"/>
                      <a:gd name="connsiteY86" fmla="*/ 13069 h 44865"/>
                      <a:gd name="connsiteX87" fmla="*/ 36804 w 94109"/>
                      <a:gd name="connsiteY87" fmla="*/ 13361 h 44865"/>
                      <a:gd name="connsiteX88" fmla="*/ 37365 w 94109"/>
                      <a:gd name="connsiteY88" fmla="*/ 13653 h 44865"/>
                      <a:gd name="connsiteX89" fmla="*/ 37927 w 94109"/>
                      <a:gd name="connsiteY89" fmla="*/ 13945 h 44865"/>
                      <a:gd name="connsiteX90" fmla="*/ 38488 w 94109"/>
                      <a:gd name="connsiteY90" fmla="*/ 14237 h 44865"/>
                      <a:gd name="connsiteX91" fmla="*/ 39049 w 94109"/>
                      <a:gd name="connsiteY91" fmla="*/ 14506 h 44865"/>
                      <a:gd name="connsiteX92" fmla="*/ 39611 w 94109"/>
                      <a:gd name="connsiteY92" fmla="*/ 14775 h 44865"/>
                      <a:gd name="connsiteX93" fmla="*/ 39746 w 94109"/>
                      <a:gd name="connsiteY93" fmla="*/ 14843 h 44865"/>
                      <a:gd name="connsiteX94" fmla="*/ 40195 w 94109"/>
                      <a:gd name="connsiteY94" fmla="*/ 15067 h 44865"/>
                      <a:gd name="connsiteX95" fmla="*/ 40778 w 94109"/>
                      <a:gd name="connsiteY95" fmla="*/ 15337 h 44865"/>
                      <a:gd name="connsiteX96" fmla="*/ 41362 w 94109"/>
                      <a:gd name="connsiteY96" fmla="*/ 15606 h 44865"/>
                      <a:gd name="connsiteX97" fmla="*/ 41946 w 94109"/>
                      <a:gd name="connsiteY97" fmla="*/ 15876 h 44865"/>
                      <a:gd name="connsiteX98" fmla="*/ 42530 w 94109"/>
                      <a:gd name="connsiteY98" fmla="*/ 16145 h 44865"/>
                      <a:gd name="connsiteX99" fmla="*/ 43114 w 94109"/>
                      <a:gd name="connsiteY99" fmla="*/ 16415 h 44865"/>
                      <a:gd name="connsiteX100" fmla="*/ 43698 w 94109"/>
                      <a:gd name="connsiteY100" fmla="*/ 16684 h 44865"/>
                      <a:gd name="connsiteX101" fmla="*/ 44281 w 94109"/>
                      <a:gd name="connsiteY101" fmla="*/ 16954 h 44865"/>
                      <a:gd name="connsiteX102" fmla="*/ 45449 w 94109"/>
                      <a:gd name="connsiteY102" fmla="*/ 17493 h 44865"/>
                      <a:gd name="connsiteX103" fmla="*/ 46617 w 94109"/>
                      <a:gd name="connsiteY103" fmla="*/ 18031 h 44865"/>
                      <a:gd name="connsiteX104" fmla="*/ 47784 w 94109"/>
                      <a:gd name="connsiteY104" fmla="*/ 18570 h 44865"/>
                      <a:gd name="connsiteX105" fmla="*/ 48952 w 94109"/>
                      <a:gd name="connsiteY105" fmla="*/ 19109 h 44865"/>
                      <a:gd name="connsiteX106" fmla="*/ 50120 w 94109"/>
                      <a:gd name="connsiteY106" fmla="*/ 19648 h 44865"/>
                      <a:gd name="connsiteX107" fmla="*/ 51287 w 94109"/>
                      <a:gd name="connsiteY107" fmla="*/ 20187 h 44865"/>
                      <a:gd name="connsiteX108" fmla="*/ 53623 w 94109"/>
                      <a:gd name="connsiteY108" fmla="*/ 21243 h 44865"/>
                      <a:gd name="connsiteX109" fmla="*/ 55981 w 94109"/>
                      <a:gd name="connsiteY109" fmla="*/ 22298 h 44865"/>
                      <a:gd name="connsiteX110" fmla="*/ 57148 w 94109"/>
                      <a:gd name="connsiteY110" fmla="*/ 22837 h 44865"/>
                      <a:gd name="connsiteX111" fmla="*/ 58316 w 94109"/>
                      <a:gd name="connsiteY111" fmla="*/ 23376 h 44865"/>
                      <a:gd name="connsiteX112" fmla="*/ 59484 w 94109"/>
                      <a:gd name="connsiteY112" fmla="*/ 23915 h 44865"/>
                      <a:gd name="connsiteX113" fmla="*/ 60651 w 94109"/>
                      <a:gd name="connsiteY113" fmla="*/ 24454 h 44865"/>
                      <a:gd name="connsiteX114" fmla="*/ 61819 w 94109"/>
                      <a:gd name="connsiteY114" fmla="*/ 24993 h 44865"/>
                      <a:gd name="connsiteX115" fmla="*/ 62987 w 94109"/>
                      <a:gd name="connsiteY115" fmla="*/ 25531 h 44865"/>
                      <a:gd name="connsiteX116" fmla="*/ 63570 w 94109"/>
                      <a:gd name="connsiteY116" fmla="*/ 25801 h 44865"/>
                      <a:gd name="connsiteX117" fmla="*/ 64154 w 94109"/>
                      <a:gd name="connsiteY117" fmla="*/ 26070 h 44865"/>
                      <a:gd name="connsiteX118" fmla="*/ 64738 w 94109"/>
                      <a:gd name="connsiteY118" fmla="*/ 26340 h 44865"/>
                      <a:gd name="connsiteX119" fmla="*/ 65322 w 94109"/>
                      <a:gd name="connsiteY119" fmla="*/ 26609 h 44865"/>
                      <a:gd name="connsiteX120" fmla="*/ 65906 w 94109"/>
                      <a:gd name="connsiteY120" fmla="*/ 26879 h 44865"/>
                      <a:gd name="connsiteX121" fmla="*/ 66490 w 94109"/>
                      <a:gd name="connsiteY121" fmla="*/ 27148 h 44865"/>
                      <a:gd name="connsiteX122" fmla="*/ 67073 w 94109"/>
                      <a:gd name="connsiteY122" fmla="*/ 27440 h 44865"/>
                      <a:gd name="connsiteX123" fmla="*/ 67657 w 94109"/>
                      <a:gd name="connsiteY123" fmla="*/ 27732 h 44865"/>
                      <a:gd name="connsiteX124" fmla="*/ 68241 w 94109"/>
                      <a:gd name="connsiteY124" fmla="*/ 28024 h 44865"/>
                      <a:gd name="connsiteX125" fmla="*/ 68825 w 94109"/>
                      <a:gd name="connsiteY125" fmla="*/ 28316 h 44865"/>
                      <a:gd name="connsiteX126" fmla="*/ 69409 w 94109"/>
                      <a:gd name="connsiteY126" fmla="*/ 28608 h 44865"/>
                      <a:gd name="connsiteX127" fmla="*/ 69970 w 94109"/>
                      <a:gd name="connsiteY127" fmla="*/ 28900 h 44865"/>
                      <a:gd name="connsiteX128" fmla="*/ 70217 w 94109"/>
                      <a:gd name="connsiteY128" fmla="*/ 29034 h 44865"/>
                      <a:gd name="connsiteX129" fmla="*/ 70487 w 94109"/>
                      <a:gd name="connsiteY129" fmla="*/ 29169 h 44865"/>
                      <a:gd name="connsiteX130" fmla="*/ 70756 w 94109"/>
                      <a:gd name="connsiteY130" fmla="*/ 29304 h 44865"/>
                      <a:gd name="connsiteX131" fmla="*/ 71048 w 94109"/>
                      <a:gd name="connsiteY131" fmla="*/ 29439 h 44865"/>
                      <a:gd name="connsiteX132" fmla="*/ 71340 w 94109"/>
                      <a:gd name="connsiteY132" fmla="*/ 29573 h 44865"/>
                      <a:gd name="connsiteX133" fmla="*/ 71654 w 94109"/>
                      <a:gd name="connsiteY133" fmla="*/ 29708 h 44865"/>
                      <a:gd name="connsiteX134" fmla="*/ 71969 w 94109"/>
                      <a:gd name="connsiteY134" fmla="*/ 29843 h 44865"/>
                      <a:gd name="connsiteX135" fmla="*/ 72305 w 94109"/>
                      <a:gd name="connsiteY135" fmla="*/ 29978 h 44865"/>
                      <a:gd name="connsiteX136" fmla="*/ 72642 w 94109"/>
                      <a:gd name="connsiteY136" fmla="*/ 30112 h 44865"/>
                      <a:gd name="connsiteX137" fmla="*/ 73002 w 94109"/>
                      <a:gd name="connsiteY137" fmla="*/ 30270 h 44865"/>
                      <a:gd name="connsiteX138" fmla="*/ 73361 w 94109"/>
                      <a:gd name="connsiteY138" fmla="*/ 30427 h 44865"/>
                      <a:gd name="connsiteX139" fmla="*/ 73720 w 94109"/>
                      <a:gd name="connsiteY139" fmla="*/ 30584 h 44865"/>
                      <a:gd name="connsiteX140" fmla="*/ 74484 w 94109"/>
                      <a:gd name="connsiteY140" fmla="*/ 30898 h 44865"/>
                      <a:gd name="connsiteX141" fmla="*/ 75269 w 94109"/>
                      <a:gd name="connsiteY141" fmla="*/ 31213 h 44865"/>
                      <a:gd name="connsiteX142" fmla="*/ 76931 w 94109"/>
                      <a:gd name="connsiteY142" fmla="*/ 31886 h 44865"/>
                      <a:gd name="connsiteX143" fmla="*/ 77784 w 94109"/>
                      <a:gd name="connsiteY143" fmla="*/ 32223 h 44865"/>
                      <a:gd name="connsiteX144" fmla="*/ 78660 w 94109"/>
                      <a:gd name="connsiteY144" fmla="*/ 32582 h 44865"/>
                      <a:gd name="connsiteX145" fmla="*/ 79109 w 94109"/>
                      <a:gd name="connsiteY145" fmla="*/ 32762 h 44865"/>
                      <a:gd name="connsiteX146" fmla="*/ 79558 w 94109"/>
                      <a:gd name="connsiteY146" fmla="*/ 32942 h 44865"/>
                      <a:gd name="connsiteX147" fmla="*/ 80007 w 94109"/>
                      <a:gd name="connsiteY147" fmla="*/ 33121 h 44865"/>
                      <a:gd name="connsiteX148" fmla="*/ 80457 w 94109"/>
                      <a:gd name="connsiteY148" fmla="*/ 33301 h 44865"/>
                      <a:gd name="connsiteX149" fmla="*/ 80906 w 94109"/>
                      <a:gd name="connsiteY149" fmla="*/ 33481 h 44865"/>
                      <a:gd name="connsiteX150" fmla="*/ 81355 w 94109"/>
                      <a:gd name="connsiteY150" fmla="*/ 33660 h 44865"/>
                      <a:gd name="connsiteX151" fmla="*/ 81804 w 94109"/>
                      <a:gd name="connsiteY151" fmla="*/ 33862 h 44865"/>
                      <a:gd name="connsiteX152" fmla="*/ 82253 w 94109"/>
                      <a:gd name="connsiteY152" fmla="*/ 34064 h 44865"/>
                      <a:gd name="connsiteX153" fmla="*/ 82702 w 94109"/>
                      <a:gd name="connsiteY153" fmla="*/ 34266 h 44865"/>
                      <a:gd name="connsiteX154" fmla="*/ 83151 w 94109"/>
                      <a:gd name="connsiteY154" fmla="*/ 34469 h 44865"/>
                      <a:gd name="connsiteX155" fmla="*/ 83600 w 94109"/>
                      <a:gd name="connsiteY155" fmla="*/ 34671 h 44865"/>
                      <a:gd name="connsiteX156" fmla="*/ 84049 w 94109"/>
                      <a:gd name="connsiteY156" fmla="*/ 34873 h 44865"/>
                      <a:gd name="connsiteX157" fmla="*/ 84476 w 94109"/>
                      <a:gd name="connsiteY157" fmla="*/ 35075 h 44865"/>
                      <a:gd name="connsiteX158" fmla="*/ 84903 w 94109"/>
                      <a:gd name="connsiteY158" fmla="*/ 35277 h 44865"/>
                      <a:gd name="connsiteX159" fmla="*/ 85329 w 94109"/>
                      <a:gd name="connsiteY159" fmla="*/ 35479 h 44865"/>
                      <a:gd name="connsiteX160" fmla="*/ 85756 w 94109"/>
                      <a:gd name="connsiteY160" fmla="*/ 35681 h 44865"/>
                      <a:gd name="connsiteX161" fmla="*/ 86183 w 94109"/>
                      <a:gd name="connsiteY161" fmla="*/ 35906 h 44865"/>
                      <a:gd name="connsiteX162" fmla="*/ 86609 w 94109"/>
                      <a:gd name="connsiteY162" fmla="*/ 36130 h 44865"/>
                      <a:gd name="connsiteX163" fmla="*/ 87013 w 94109"/>
                      <a:gd name="connsiteY163" fmla="*/ 36355 h 44865"/>
                      <a:gd name="connsiteX164" fmla="*/ 87216 w 94109"/>
                      <a:gd name="connsiteY164" fmla="*/ 36467 h 44865"/>
                      <a:gd name="connsiteX165" fmla="*/ 87328 w 94109"/>
                      <a:gd name="connsiteY165" fmla="*/ 36534 h 44865"/>
                      <a:gd name="connsiteX166" fmla="*/ 87418 w 94109"/>
                      <a:gd name="connsiteY166" fmla="*/ 36579 h 44865"/>
                      <a:gd name="connsiteX167" fmla="*/ 87620 w 94109"/>
                      <a:gd name="connsiteY167" fmla="*/ 36692 h 44865"/>
                      <a:gd name="connsiteX168" fmla="*/ 87822 w 94109"/>
                      <a:gd name="connsiteY168" fmla="*/ 36804 h 44865"/>
                      <a:gd name="connsiteX169" fmla="*/ 88024 w 94109"/>
                      <a:gd name="connsiteY169" fmla="*/ 36916 h 44865"/>
                      <a:gd name="connsiteX170" fmla="*/ 88226 w 94109"/>
                      <a:gd name="connsiteY170" fmla="*/ 37029 h 44865"/>
                      <a:gd name="connsiteX171" fmla="*/ 88428 w 94109"/>
                      <a:gd name="connsiteY171" fmla="*/ 37141 h 44865"/>
                      <a:gd name="connsiteX172" fmla="*/ 88608 w 94109"/>
                      <a:gd name="connsiteY172" fmla="*/ 37253 h 44865"/>
                      <a:gd name="connsiteX173" fmla="*/ 88787 w 94109"/>
                      <a:gd name="connsiteY173" fmla="*/ 37365 h 44865"/>
                      <a:gd name="connsiteX174" fmla="*/ 88967 w 94109"/>
                      <a:gd name="connsiteY174" fmla="*/ 37478 h 44865"/>
                      <a:gd name="connsiteX175" fmla="*/ 89147 w 94109"/>
                      <a:gd name="connsiteY175" fmla="*/ 37590 h 44865"/>
                      <a:gd name="connsiteX176" fmla="*/ 89326 w 94109"/>
                      <a:gd name="connsiteY176" fmla="*/ 37725 h 44865"/>
                      <a:gd name="connsiteX177" fmla="*/ 89506 w 94109"/>
                      <a:gd name="connsiteY177" fmla="*/ 37837 h 44865"/>
                      <a:gd name="connsiteX178" fmla="*/ 89686 w 94109"/>
                      <a:gd name="connsiteY178" fmla="*/ 37972 h 44865"/>
                      <a:gd name="connsiteX179" fmla="*/ 89865 w 94109"/>
                      <a:gd name="connsiteY179" fmla="*/ 38106 h 44865"/>
                      <a:gd name="connsiteX180" fmla="*/ 90045 w 94109"/>
                      <a:gd name="connsiteY180" fmla="*/ 38241 h 44865"/>
                      <a:gd name="connsiteX181" fmla="*/ 90225 w 94109"/>
                      <a:gd name="connsiteY181" fmla="*/ 38376 h 44865"/>
                      <a:gd name="connsiteX182" fmla="*/ 90404 w 94109"/>
                      <a:gd name="connsiteY182" fmla="*/ 38511 h 44865"/>
                      <a:gd name="connsiteX183" fmla="*/ 90584 w 94109"/>
                      <a:gd name="connsiteY183" fmla="*/ 38645 h 44865"/>
                      <a:gd name="connsiteX184" fmla="*/ 90741 w 94109"/>
                      <a:gd name="connsiteY184" fmla="*/ 38780 h 44865"/>
                      <a:gd name="connsiteX185" fmla="*/ 90898 w 94109"/>
                      <a:gd name="connsiteY185" fmla="*/ 38915 h 44865"/>
                      <a:gd name="connsiteX186" fmla="*/ 91055 w 94109"/>
                      <a:gd name="connsiteY186" fmla="*/ 39049 h 44865"/>
                      <a:gd name="connsiteX187" fmla="*/ 91213 w 94109"/>
                      <a:gd name="connsiteY187" fmla="*/ 39184 h 44865"/>
                      <a:gd name="connsiteX188" fmla="*/ 91370 w 94109"/>
                      <a:gd name="connsiteY188" fmla="*/ 39319 h 44865"/>
                      <a:gd name="connsiteX189" fmla="*/ 91527 w 94109"/>
                      <a:gd name="connsiteY189" fmla="*/ 39454 h 44865"/>
                      <a:gd name="connsiteX190" fmla="*/ 91684 w 94109"/>
                      <a:gd name="connsiteY190" fmla="*/ 39588 h 44865"/>
                      <a:gd name="connsiteX191" fmla="*/ 91841 w 94109"/>
                      <a:gd name="connsiteY191" fmla="*/ 39723 h 44865"/>
                      <a:gd name="connsiteX192" fmla="*/ 91998 w 94109"/>
                      <a:gd name="connsiteY192" fmla="*/ 39858 h 44865"/>
                      <a:gd name="connsiteX193" fmla="*/ 92133 w 94109"/>
                      <a:gd name="connsiteY193" fmla="*/ 39992 h 44865"/>
                      <a:gd name="connsiteX194" fmla="*/ 92268 w 94109"/>
                      <a:gd name="connsiteY194" fmla="*/ 40127 h 44865"/>
                      <a:gd name="connsiteX195" fmla="*/ 92403 w 94109"/>
                      <a:gd name="connsiteY195" fmla="*/ 40262 h 44865"/>
                      <a:gd name="connsiteX196" fmla="*/ 92537 w 94109"/>
                      <a:gd name="connsiteY196" fmla="*/ 40397 h 44865"/>
                      <a:gd name="connsiteX197" fmla="*/ 92672 w 94109"/>
                      <a:gd name="connsiteY197" fmla="*/ 40532 h 44865"/>
                      <a:gd name="connsiteX198" fmla="*/ 92807 w 94109"/>
                      <a:gd name="connsiteY198" fmla="*/ 40666 h 44865"/>
                      <a:gd name="connsiteX199" fmla="*/ 92942 w 94109"/>
                      <a:gd name="connsiteY199" fmla="*/ 40823 h 44865"/>
                      <a:gd name="connsiteX200" fmla="*/ 93076 w 94109"/>
                      <a:gd name="connsiteY200" fmla="*/ 40981 h 44865"/>
                      <a:gd name="connsiteX201" fmla="*/ 93189 w 94109"/>
                      <a:gd name="connsiteY201" fmla="*/ 41138 h 44865"/>
                      <a:gd name="connsiteX202" fmla="*/ 93301 w 94109"/>
                      <a:gd name="connsiteY202" fmla="*/ 41295 h 44865"/>
                      <a:gd name="connsiteX203" fmla="*/ 93413 w 94109"/>
                      <a:gd name="connsiteY203" fmla="*/ 41452 h 44865"/>
                      <a:gd name="connsiteX204" fmla="*/ 93525 w 94109"/>
                      <a:gd name="connsiteY204" fmla="*/ 41609 h 44865"/>
                      <a:gd name="connsiteX205" fmla="*/ 93638 w 94109"/>
                      <a:gd name="connsiteY205" fmla="*/ 41767 h 44865"/>
                      <a:gd name="connsiteX206" fmla="*/ 93750 w 94109"/>
                      <a:gd name="connsiteY206" fmla="*/ 41924 h 44865"/>
                      <a:gd name="connsiteX207" fmla="*/ 93795 w 94109"/>
                      <a:gd name="connsiteY207" fmla="*/ 42013 h 44865"/>
                      <a:gd name="connsiteX208" fmla="*/ 93840 w 94109"/>
                      <a:gd name="connsiteY208" fmla="*/ 42103 h 44865"/>
                      <a:gd name="connsiteX209" fmla="*/ 93885 w 94109"/>
                      <a:gd name="connsiteY209" fmla="*/ 42193 h 44865"/>
                      <a:gd name="connsiteX210" fmla="*/ 93930 w 94109"/>
                      <a:gd name="connsiteY210" fmla="*/ 42283 h 44865"/>
                      <a:gd name="connsiteX211" fmla="*/ 93975 w 94109"/>
                      <a:gd name="connsiteY211" fmla="*/ 42395 h 44865"/>
                      <a:gd name="connsiteX212" fmla="*/ 94019 w 94109"/>
                      <a:gd name="connsiteY212" fmla="*/ 42530 h 44865"/>
                      <a:gd name="connsiteX213" fmla="*/ 94064 w 94109"/>
                      <a:gd name="connsiteY213" fmla="*/ 42687 h 44865"/>
                      <a:gd name="connsiteX214" fmla="*/ 94109 w 94109"/>
                      <a:gd name="connsiteY214" fmla="*/ 42889 h 44865"/>
                      <a:gd name="connsiteX215" fmla="*/ 94109 w 94109"/>
                      <a:gd name="connsiteY215" fmla="*/ 43181 h 44865"/>
                      <a:gd name="connsiteX216" fmla="*/ 94109 w 94109"/>
                      <a:gd name="connsiteY216" fmla="*/ 43361 h 44865"/>
                      <a:gd name="connsiteX217" fmla="*/ 94064 w 94109"/>
                      <a:gd name="connsiteY217" fmla="*/ 43585 h 44865"/>
                      <a:gd name="connsiteX218" fmla="*/ 93997 w 94109"/>
                      <a:gd name="connsiteY218" fmla="*/ 43810 h 44865"/>
                      <a:gd name="connsiteX219" fmla="*/ 93997 w 94109"/>
                      <a:gd name="connsiteY219" fmla="*/ 43810 h 44865"/>
                      <a:gd name="connsiteX220" fmla="*/ 93907 w 94109"/>
                      <a:gd name="connsiteY220" fmla="*/ 44035 h 44865"/>
                      <a:gd name="connsiteX221" fmla="*/ 93795 w 94109"/>
                      <a:gd name="connsiteY221" fmla="*/ 44214 h 44865"/>
                      <a:gd name="connsiteX222" fmla="*/ 93683 w 94109"/>
                      <a:gd name="connsiteY222" fmla="*/ 44349 h 44865"/>
                      <a:gd name="connsiteX223" fmla="*/ 93548 w 94109"/>
                      <a:gd name="connsiteY223" fmla="*/ 44461 h 44865"/>
                      <a:gd name="connsiteX224" fmla="*/ 93368 w 94109"/>
                      <a:gd name="connsiteY224" fmla="*/ 44596 h 44865"/>
                      <a:gd name="connsiteX225" fmla="*/ 93166 w 94109"/>
                      <a:gd name="connsiteY225" fmla="*/ 44708 h 44865"/>
                      <a:gd name="connsiteX226" fmla="*/ 93166 w 94109"/>
                      <a:gd name="connsiteY226" fmla="*/ 44708 h 44865"/>
                      <a:gd name="connsiteX227" fmla="*/ 92942 w 94109"/>
                      <a:gd name="connsiteY227" fmla="*/ 44798 h 44865"/>
                      <a:gd name="connsiteX228" fmla="*/ 92695 w 94109"/>
                      <a:gd name="connsiteY228" fmla="*/ 44865 h 44865"/>
                      <a:gd name="connsiteX229" fmla="*/ 92515 w 94109"/>
                      <a:gd name="connsiteY229" fmla="*/ 44865 h 44865"/>
                      <a:gd name="connsiteX230" fmla="*/ 92201 w 94109"/>
                      <a:gd name="connsiteY230" fmla="*/ 44865 h 44865"/>
                      <a:gd name="connsiteX231" fmla="*/ 91998 w 94109"/>
                      <a:gd name="connsiteY231" fmla="*/ 44820 h 44865"/>
                      <a:gd name="connsiteX232" fmla="*/ 91841 w 94109"/>
                      <a:gd name="connsiteY232" fmla="*/ 44753 h 44865"/>
                      <a:gd name="connsiteX233" fmla="*/ 91729 w 94109"/>
                      <a:gd name="connsiteY233" fmla="*/ 44686 h 44865"/>
                      <a:gd name="connsiteX234" fmla="*/ 91639 w 94109"/>
                      <a:gd name="connsiteY234" fmla="*/ 44618 h 44865"/>
                      <a:gd name="connsiteX235" fmla="*/ 91572 w 94109"/>
                      <a:gd name="connsiteY235" fmla="*/ 44551 h 44865"/>
                      <a:gd name="connsiteX236" fmla="*/ 91504 w 94109"/>
                      <a:gd name="connsiteY236" fmla="*/ 44483 h 44865"/>
                      <a:gd name="connsiteX237" fmla="*/ 91437 w 94109"/>
                      <a:gd name="connsiteY237" fmla="*/ 44416 h 44865"/>
                      <a:gd name="connsiteX238" fmla="*/ 91347 w 94109"/>
                      <a:gd name="connsiteY238" fmla="*/ 44281 h 44865"/>
                      <a:gd name="connsiteX239" fmla="*/ 91347 w 94109"/>
                      <a:gd name="connsiteY239" fmla="*/ 44281 h 44865"/>
                      <a:gd name="connsiteX240" fmla="*/ 91235 w 94109"/>
                      <a:gd name="connsiteY240" fmla="*/ 44192 h 44865"/>
                      <a:gd name="connsiteX241" fmla="*/ 91100 w 94109"/>
                      <a:gd name="connsiteY241" fmla="*/ 44102 h 44865"/>
                      <a:gd name="connsiteX242" fmla="*/ 90966 w 94109"/>
                      <a:gd name="connsiteY242" fmla="*/ 43990 h 44865"/>
                      <a:gd name="connsiteX243" fmla="*/ 90831 w 94109"/>
                      <a:gd name="connsiteY243" fmla="*/ 43877 h 44865"/>
                      <a:gd name="connsiteX244" fmla="*/ 90696 w 94109"/>
                      <a:gd name="connsiteY244" fmla="*/ 43765 h 44865"/>
                      <a:gd name="connsiteX245" fmla="*/ 90561 w 94109"/>
                      <a:gd name="connsiteY245" fmla="*/ 43630 h 44865"/>
                      <a:gd name="connsiteX246" fmla="*/ 90427 w 94109"/>
                      <a:gd name="connsiteY246" fmla="*/ 43495 h 44865"/>
                      <a:gd name="connsiteX247" fmla="*/ 90269 w 94109"/>
                      <a:gd name="connsiteY247" fmla="*/ 43361 h 44865"/>
                      <a:gd name="connsiteX248" fmla="*/ 90112 w 94109"/>
                      <a:gd name="connsiteY248" fmla="*/ 43226 h 44865"/>
                      <a:gd name="connsiteX249" fmla="*/ 89955 w 94109"/>
                      <a:gd name="connsiteY249" fmla="*/ 43069 h 44865"/>
                      <a:gd name="connsiteX250" fmla="*/ 89798 w 94109"/>
                      <a:gd name="connsiteY250" fmla="*/ 42912 h 44865"/>
                      <a:gd name="connsiteX251" fmla="*/ 89641 w 94109"/>
                      <a:gd name="connsiteY251" fmla="*/ 42755 h 44865"/>
                      <a:gd name="connsiteX252" fmla="*/ 89304 w 94109"/>
                      <a:gd name="connsiteY252" fmla="*/ 42418 h 44865"/>
                      <a:gd name="connsiteX253" fmla="*/ 88967 w 94109"/>
                      <a:gd name="connsiteY253" fmla="*/ 42081 h 44865"/>
                      <a:gd name="connsiteX254" fmla="*/ 88698 w 94109"/>
                      <a:gd name="connsiteY254" fmla="*/ 41811 h 44865"/>
                      <a:gd name="connsiteX255" fmla="*/ 88563 w 94109"/>
                      <a:gd name="connsiteY255" fmla="*/ 41722 h 44865"/>
                      <a:gd name="connsiteX256" fmla="*/ 88406 w 94109"/>
                      <a:gd name="connsiteY256" fmla="*/ 41632 h 44865"/>
                      <a:gd name="connsiteX257" fmla="*/ 88249 w 94109"/>
                      <a:gd name="connsiteY257" fmla="*/ 41542 h 44865"/>
                      <a:gd name="connsiteX258" fmla="*/ 88091 w 94109"/>
                      <a:gd name="connsiteY258" fmla="*/ 41452 h 44865"/>
                      <a:gd name="connsiteX259" fmla="*/ 87934 w 94109"/>
                      <a:gd name="connsiteY259" fmla="*/ 41362 h 44865"/>
                      <a:gd name="connsiteX260" fmla="*/ 87777 w 94109"/>
                      <a:gd name="connsiteY260" fmla="*/ 41272 h 44865"/>
                      <a:gd name="connsiteX261" fmla="*/ 87620 w 94109"/>
                      <a:gd name="connsiteY261" fmla="*/ 41183 h 44865"/>
                      <a:gd name="connsiteX262" fmla="*/ 87463 w 94109"/>
                      <a:gd name="connsiteY262" fmla="*/ 41093 h 44865"/>
                      <a:gd name="connsiteX263" fmla="*/ 87305 w 94109"/>
                      <a:gd name="connsiteY263" fmla="*/ 41003 h 44865"/>
                      <a:gd name="connsiteX264" fmla="*/ 87148 w 94109"/>
                      <a:gd name="connsiteY264" fmla="*/ 40913 h 44865"/>
                      <a:gd name="connsiteX265" fmla="*/ 86969 w 94109"/>
                      <a:gd name="connsiteY265" fmla="*/ 40823 h 44865"/>
                      <a:gd name="connsiteX266" fmla="*/ 86789 w 94109"/>
                      <a:gd name="connsiteY266" fmla="*/ 40734 h 44865"/>
                      <a:gd name="connsiteX267" fmla="*/ 86609 w 94109"/>
                      <a:gd name="connsiteY267" fmla="*/ 40644 h 44865"/>
                      <a:gd name="connsiteX268" fmla="*/ 86430 w 94109"/>
                      <a:gd name="connsiteY268" fmla="*/ 40554 h 44865"/>
                      <a:gd name="connsiteX269" fmla="*/ 86250 w 94109"/>
                      <a:gd name="connsiteY269" fmla="*/ 40464 h 44865"/>
                      <a:gd name="connsiteX270" fmla="*/ 86070 w 94109"/>
                      <a:gd name="connsiteY270" fmla="*/ 40374 h 44865"/>
                      <a:gd name="connsiteX271" fmla="*/ 85891 w 94109"/>
                      <a:gd name="connsiteY271" fmla="*/ 40284 h 44865"/>
                      <a:gd name="connsiteX272" fmla="*/ 85711 w 94109"/>
                      <a:gd name="connsiteY272" fmla="*/ 40195 h 44865"/>
                      <a:gd name="connsiteX273" fmla="*/ 85531 w 94109"/>
                      <a:gd name="connsiteY273" fmla="*/ 40105 h 44865"/>
                      <a:gd name="connsiteX274" fmla="*/ 85464 w 94109"/>
                      <a:gd name="connsiteY274" fmla="*/ 40060 h 44865"/>
                      <a:gd name="connsiteX275" fmla="*/ 85352 w 94109"/>
                      <a:gd name="connsiteY275" fmla="*/ 39992 h 44865"/>
                      <a:gd name="connsiteX276" fmla="*/ 85172 w 94109"/>
                      <a:gd name="connsiteY276" fmla="*/ 39903 h 44865"/>
                      <a:gd name="connsiteX277" fmla="*/ 84790 w 94109"/>
                      <a:gd name="connsiteY277" fmla="*/ 39701 h 44865"/>
                      <a:gd name="connsiteX278" fmla="*/ 84409 w 94109"/>
                      <a:gd name="connsiteY278" fmla="*/ 39499 h 44865"/>
                      <a:gd name="connsiteX279" fmla="*/ 84004 w 94109"/>
                      <a:gd name="connsiteY279" fmla="*/ 39296 h 44865"/>
                      <a:gd name="connsiteX280" fmla="*/ 83600 w 94109"/>
                      <a:gd name="connsiteY280" fmla="*/ 39094 h 44865"/>
                      <a:gd name="connsiteX281" fmla="*/ 83196 w 94109"/>
                      <a:gd name="connsiteY281" fmla="*/ 38892 h 44865"/>
                      <a:gd name="connsiteX282" fmla="*/ 82792 w 94109"/>
                      <a:gd name="connsiteY282" fmla="*/ 38690 h 44865"/>
                      <a:gd name="connsiteX283" fmla="*/ 82388 w 94109"/>
                      <a:gd name="connsiteY283" fmla="*/ 38511 h 44865"/>
                      <a:gd name="connsiteX284" fmla="*/ 81961 w 94109"/>
                      <a:gd name="connsiteY284" fmla="*/ 38331 h 44865"/>
                      <a:gd name="connsiteX285" fmla="*/ 81534 w 94109"/>
                      <a:gd name="connsiteY285" fmla="*/ 38151 h 44865"/>
                      <a:gd name="connsiteX286" fmla="*/ 81108 w 94109"/>
                      <a:gd name="connsiteY286" fmla="*/ 37972 h 44865"/>
                      <a:gd name="connsiteX287" fmla="*/ 80681 w 94109"/>
                      <a:gd name="connsiteY287" fmla="*/ 37792 h 44865"/>
                      <a:gd name="connsiteX288" fmla="*/ 80255 w 94109"/>
                      <a:gd name="connsiteY288" fmla="*/ 37612 h 44865"/>
                      <a:gd name="connsiteX289" fmla="*/ 79828 w 94109"/>
                      <a:gd name="connsiteY289" fmla="*/ 37433 h 44865"/>
                      <a:gd name="connsiteX290" fmla="*/ 79401 w 94109"/>
                      <a:gd name="connsiteY290" fmla="*/ 37253 h 44865"/>
                      <a:gd name="connsiteX291" fmla="*/ 78975 w 94109"/>
                      <a:gd name="connsiteY291" fmla="*/ 37073 h 44865"/>
                      <a:gd name="connsiteX292" fmla="*/ 78548 w 94109"/>
                      <a:gd name="connsiteY292" fmla="*/ 36894 h 44865"/>
                      <a:gd name="connsiteX293" fmla="*/ 78121 w 94109"/>
                      <a:gd name="connsiteY293" fmla="*/ 36714 h 44865"/>
                      <a:gd name="connsiteX294" fmla="*/ 77695 w 94109"/>
                      <a:gd name="connsiteY294" fmla="*/ 36534 h 44865"/>
                      <a:gd name="connsiteX295" fmla="*/ 77268 w 94109"/>
                      <a:gd name="connsiteY295" fmla="*/ 36355 h 44865"/>
                      <a:gd name="connsiteX296" fmla="*/ 76415 w 94109"/>
                      <a:gd name="connsiteY296" fmla="*/ 36018 h 44865"/>
                      <a:gd name="connsiteX297" fmla="*/ 75561 w 94109"/>
                      <a:gd name="connsiteY297" fmla="*/ 35681 h 44865"/>
                      <a:gd name="connsiteX298" fmla="*/ 73900 w 94109"/>
                      <a:gd name="connsiteY298" fmla="*/ 35030 h 44865"/>
                      <a:gd name="connsiteX299" fmla="*/ 73091 w 94109"/>
                      <a:gd name="connsiteY299" fmla="*/ 34716 h 44865"/>
                      <a:gd name="connsiteX300" fmla="*/ 72305 w 94109"/>
                      <a:gd name="connsiteY300" fmla="*/ 34401 h 44865"/>
                      <a:gd name="connsiteX301" fmla="*/ 71924 w 94109"/>
                      <a:gd name="connsiteY301" fmla="*/ 34244 h 44865"/>
                      <a:gd name="connsiteX302" fmla="*/ 71542 w 94109"/>
                      <a:gd name="connsiteY302" fmla="*/ 34087 h 44865"/>
                      <a:gd name="connsiteX303" fmla="*/ 71183 w 94109"/>
                      <a:gd name="connsiteY303" fmla="*/ 33930 h 44865"/>
                      <a:gd name="connsiteX304" fmla="*/ 70823 w 94109"/>
                      <a:gd name="connsiteY304" fmla="*/ 33773 h 44865"/>
                      <a:gd name="connsiteX305" fmla="*/ 70464 w 94109"/>
                      <a:gd name="connsiteY305" fmla="*/ 33615 h 44865"/>
                      <a:gd name="connsiteX306" fmla="*/ 70127 w 94109"/>
                      <a:gd name="connsiteY306" fmla="*/ 33458 h 44865"/>
                      <a:gd name="connsiteX307" fmla="*/ 69790 w 94109"/>
                      <a:gd name="connsiteY307" fmla="*/ 33323 h 44865"/>
                      <a:gd name="connsiteX308" fmla="*/ 69454 w 94109"/>
                      <a:gd name="connsiteY308" fmla="*/ 33189 h 44865"/>
                      <a:gd name="connsiteX309" fmla="*/ 69139 w 94109"/>
                      <a:gd name="connsiteY309" fmla="*/ 33054 h 44865"/>
                      <a:gd name="connsiteX310" fmla="*/ 68825 w 94109"/>
                      <a:gd name="connsiteY310" fmla="*/ 32919 h 44865"/>
                      <a:gd name="connsiteX311" fmla="*/ 68533 w 94109"/>
                      <a:gd name="connsiteY311" fmla="*/ 32784 h 44865"/>
                      <a:gd name="connsiteX312" fmla="*/ 68241 w 94109"/>
                      <a:gd name="connsiteY312" fmla="*/ 32650 h 44865"/>
                      <a:gd name="connsiteX313" fmla="*/ 67657 w 94109"/>
                      <a:gd name="connsiteY313" fmla="*/ 32358 h 44865"/>
                      <a:gd name="connsiteX314" fmla="*/ 67096 w 94109"/>
                      <a:gd name="connsiteY314" fmla="*/ 32088 h 44865"/>
                      <a:gd name="connsiteX315" fmla="*/ 66534 w 94109"/>
                      <a:gd name="connsiteY315" fmla="*/ 31819 h 44865"/>
                      <a:gd name="connsiteX316" fmla="*/ 65951 w 94109"/>
                      <a:gd name="connsiteY316" fmla="*/ 31549 h 44865"/>
                      <a:gd name="connsiteX317" fmla="*/ 65367 w 94109"/>
                      <a:gd name="connsiteY317" fmla="*/ 31280 h 44865"/>
                      <a:gd name="connsiteX318" fmla="*/ 64783 w 94109"/>
                      <a:gd name="connsiteY318" fmla="*/ 31010 h 44865"/>
                      <a:gd name="connsiteX319" fmla="*/ 64199 w 94109"/>
                      <a:gd name="connsiteY319" fmla="*/ 30741 h 44865"/>
                      <a:gd name="connsiteX320" fmla="*/ 63615 w 94109"/>
                      <a:gd name="connsiteY320" fmla="*/ 30472 h 44865"/>
                      <a:gd name="connsiteX321" fmla="*/ 63031 w 94109"/>
                      <a:gd name="connsiteY321" fmla="*/ 30202 h 44865"/>
                      <a:gd name="connsiteX322" fmla="*/ 62448 w 94109"/>
                      <a:gd name="connsiteY322" fmla="*/ 29933 h 44865"/>
                      <a:gd name="connsiteX323" fmla="*/ 61864 w 94109"/>
                      <a:gd name="connsiteY323" fmla="*/ 29663 h 44865"/>
                      <a:gd name="connsiteX324" fmla="*/ 61280 w 94109"/>
                      <a:gd name="connsiteY324" fmla="*/ 29394 h 44865"/>
                      <a:gd name="connsiteX325" fmla="*/ 60112 w 94109"/>
                      <a:gd name="connsiteY325" fmla="*/ 28855 h 44865"/>
                      <a:gd name="connsiteX326" fmla="*/ 58945 w 94109"/>
                      <a:gd name="connsiteY326" fmla="*/ 28316 h 44865"/>
                      <a:gd name="connsiteX327" fmla="*/ 57777 w 94109"/>
                      <a:gd name="connsiteY327" fmla="*/ 27799 h 44865"/>
                      <a:gd name="connsiteX328" fmla="*/ 56609 w 94109"/>
                      <a:gd name="connsiteY328" fmla="*/ 27283 h 44865"/>
                      <a:gd name="connsiteX329" fmla="*/ 55442 w 94109"/>
                      <a:gd name="connsiteY329" fmla="*/ 26767 h 44865"/>
                      <a:gd name="connsiteX330" fmla="*/ 54274 w 94109"/>
                      <a:gd name="connsiteY330" fmla="*/ 26250 h 44865"/>
                      <a:gd name="connsiteX331" fmla="*/ 51916 w 94109"/>
                      <a:gd name="connsiteY331" fmla="*/ 25217 h 44865"/>
                      <a:gd name="connsiteX332" fmla="*/ 49558 w 94109"/>
                      <a:gd name="connsiteY332" fmla="*/ 24184 h 44865"/>
                      <a:gd name="connsiteX333" fmla="*/ 48368 w 94109"/>
                      <a:gd name="connsiteY333" fmla="*/ 23668 h 44865"/>
                      <a:gd name="connsiteX334" fmla="*/ 47178 w 94109"/>
                      <a:gd name="connsiteY334" fmla="*/ 23151 h 44865"/>
                      <a:gd name="connsiteX335" fmla="*/ 45988 w 94109"/>
                      <a:gd name="connsiteY335" fmla="*/ 22635 h 44865"/>
                      <a:gd name="connsiteX336" fmla="*/ 44820 w 94109"/>
                      <a:gd name="connsiteY336" fmla="*/ 22096 h 44865"/>
                      <a:gd name="connsiteX337" fmla="*/ 43653 w 94109"/>
                      <a:gd name="connsiteY337" fmla="*/ 21557 h 44865"/>
                      <a:gd name="connsiteX338" fmla="*/ 42485 w 94109"/>
                      <a:gd name="connsiteY338" fmla="*/ 21018 h 44865"/>
                      <a:gd name="connsiteX339" fmla="*/ 41901 w 94109"/>
                      <a:gd name="connsiteY339" fmla="*/ 20749 h 44865"/>
                      <a:gd name="connsiteX340" fmla="*/ 41317 w 94109"/>
                      <a:gd name="connsiteY340" fmla="*/ 20479 h 44865"/>
                      <a:gd name="connsiteX341" fmla="*/ 40734 w 94109"/>
                      <a:gd name="connsiteY341" fmla="*/ 20210 h 44865"/>
                      <a:gd name="connsiteX342" fmla="*/ 40150 w 94109"/>
                      <a:gd name="connsiteY342" fmla="*/ 19940 h 44865"/>
                      <a:gd name="connsiteX343" fmla="*/ 39566 w 94109"/>
                      <a:gd name="connsiteY343" fmla="*/ 19671 h 44865"/>
                      <a:gd name="connsiteX344" fmla="*/ 38982 w 94109"/>
                      <a:gd name="connsiteY344" fmla="*/ 19401 h 44865"/>
                      <a:gd name="connsiteX345" fmla="*/ 38398 w 94109"/>
                      <a:gd name="connsiteY345" fmla="*/ 19132 h 44865"/>
                      <a:gd name="connsiteX346" fmla="*/ 37949 w 94109"/>
                      <a:gd name="connsiteY346" fmla="*/ 18907 h 44865"/>
                      <a:gd name="connsiteX347" fmla="*/ 37814 w 94109"/>
                      <a:gd name="connsiteY347" fmla="*/ 18840 h 44865"/>
                      <a:gd name="connsiteX348" fmla="*/ 37231 w 94109"/>
                      <a:gd name="connsiteY348" fmla="*/ 18570 h 44865"/>
                      <a:gd name="connsiteX349" fmla="*/ 36647 w 94109"/>
                      <a:gd name="connsiteY349" fmla="*/ 18301 h 44865"/>
                      <a:gd name="connsiteX350" fmla="*/ 36063 w 94109"/>
                      <a:gd name="connsiteY350" fmla="*/ 18009 h 44865"/>
                      <a:gd name="connsiteX351" fmla="*/ 35479 w 94109"/>
                      <a:gd name="connsiteY351" fmla="*/ 17717 h 44865"/>
                      <a:gd name="connsiteX352" fmla="*/ 34895 w 94109"/>
                      <a:gd name="connsiteY352" fmla="*/ 17425 h 44865"/>
                      <a:gd name="connsiteX353" fmla="*/ 34311 w 94109"/>
                      <a:gd name="connsiteY353" fmla="*/ 17133 h 44865"/>
                      <a:gd name="connsiteX354" fmla="*/ 33728 w 94109"/>
                      <a:gd name="connsiteY354" fmla="*/ 16841 h 44865"/>
                      <a:gd name="connsiteX355" fmla="*/ 33144 w 94109"/>
                      <a:gd name="connsiteY355" fmla="*/ 16549 h 44865"/>
                      <a:gd name="connsiteX356" fmla="*/ 32560 w 94109"/>
                      <a:gd name="connsiteY356" fmla="*/ 16258 h 44865"/>
                      <a:gd name="connsiteX357" fmla="*/ 31976 w 94109"/>
                      <a:gd name="connsiteY357" fmla="*/ 15966 h 44865"/>
                      <a:gd name="connsiteX358" fmla="*/ 31392 w 94109"/>
                      <a:gd name="connsiteY358" fmla="*/ 15674 h 44865"/>
                      <a:gd name="connsiteX359" fmla="*/ 30831 w 94109"/>
                      <a:gd name="connsiteY359" fmla="*/ 15382 h 44865"/>
                      <a:gd name="connsiteX360" fmla="*/ 30067 w 94109"/>
                      <a:gd name="connsiteY360" fmla="*/ 14978 h 44865"/>
                      <a:gd name="connsiteX361" fmla="*/ 29281 w 94109"/>
                      <a:gd name="connsiteY361" fmla="*/ 14573 h 44865"/>
                      <a:gd name="connsiteX362" fmla="*/ 28473 w 94109"/>
                      <a:gd name="connsiteY362" fmla="*/ 14147 h 44865"/>
                      <a:gd name="connsiteX363" fmla="*/ 27642 w 94109"/>
                      <a:gd name="connsiteY363" fmla="*/ 13720 h 44865"/>
                      <a:gd name="connsiteX364" fmla="*/ 26789 w 94109"/>
                      <a:gd name="connsiteY364" fmla="*/ 13294 h 44865"/>
                      <a:gd name="connsiteX365" fmla="*/ 25913 w 94109"/>
                      <a:gd name="connsiteY365" fmla="*/ 12844 h 44865"/>
                      <a:gd name="connsiteX366" fmla="*/ 25464 w 94109"/>
                      <a:gd name="connsiteY366" fmla="*/ 12620 h 44865"/>
                      <a:gd name="connsiteX367" fmla="*/ 25015 w 94109"/>
                      <a:gd name="connsiteY367" fmla="*/ 12395 h 44865"/>
                      <a:gd name="connsiteX368" fmla="*/ 24566 w 94109"/>
                      <a:gd name="connsiteY368" fmla="*/ 12171 h 44865"/>
                      <a:gd name="connsiteX369" fmla="*/ 24117 w 94109"/>
                      <a:gd name="connsiteY369" fmla="*/ 11946 h 44865"/>
                      <a:gd name="connsiteX370" fmla="*/ 23645 w 94109"/>
                      <a:gd name="connsiteY370" fmla="*/ 11722 h 44865"/>
                      <a:gd name="connsiteX371" fmla="*/ 23174 w 94109"/>
                      <a:gd name="connsiteY371" fmla="*/ 11497 h 44865"/>
                      <a:gd name="connsiteX372" fmla="*/ 22702 w 94109"/>
                      <a:gd name="connsiteY372" fmla="*/ 11272 h 44865"/>
                      <a:gd name="connsiteX373" fmla="*/ 22231 w 94109"/>
                      <a:gd name="connsiteY373" fmla="*/ 11048 h 44865"/>
                      <a:gd name="connsiteX374" fmla="*/ 21759 w 94109"/>
                      <a:gd name="connsiteY374" fmla="*/ 10823 h 44865"/>
                      <a:gd name="connsiteX375" fmla="*/ 21287 w 94109"/>
                      <a:gd name="connsiteY375" fmla="*/ 10599 h 44865"/>
                      <a:gd name="connsiteX376" fmla="*/ 20816 w 94109"/>
                      <a:gd name="connsiteY376" fmla="*/ 10374 h 44865"/>
                      <a:gd name="connsiteX377" fmla="*/ 20344 w 94109"/>
                      <a:gd name="connsiteY377" fmla="*/ 10150 h 44865"/>
                      <a:gd name="connsiteX378" fmla="*/ 19850 w 94109"/>
                      <a:gd name="connsiteY378" fmla="*/ 9925 h 44865"/>
                      <a:gd name="connsiteX379" fmla="*/ 19356 w 94109"/>
                      <a:gd name="connsiteY379" fmla="*/ 9701 h 44865"/>
                      <a:gd name="connsiteX380" fmla="*/ 18862 w 94109"/>
                      <a:gd name="connsiteY380" fmla="*/ 9476 h 44865"/>
                      <a:gd name="connsiteX381" fmla="*/ 18368 w 94109"/>
                      <a:gd name="connsiteY381" fmla="*/ 9251 h 44865"/>
                      <a:gd name="connsiteX382" fmla="*/ 17874 w 94109"/>
                      <a:gd name="connsiteY382" fmla="*/ 9049 h 44865"/>
                      <a:gd name="connsiteX383" fmla="*/ 17380 w 94109"/>
                      <a:gd name="connsiteY383" fmla="*/ 8847 h 44865"/>
                      <a:gd name="connsiteX384" fmla="*/ 16886 w 94109"/>
                      <a:gd name="connsiteY384" fmla="*/ 8645 h 44865"/>
                      <a:gd name="connsiteX385" fmla="*/ 16392 w 94109"/>
                      <a:gd name="connsiteY385" fmla="*/ 8443 h 44865"/>
                      <a:gd name="connsiteX386" fmla="*/ 15898 w 94109"/>
                      <a:gd name="connsiteY386" fmla="*/ 8241 h 44865"/>
                      <a:gd name="connsiteX387" fmla="*/ 15404 w 94109"/>
                      <a:gd name="connsiteY387" fmla="*/ 8039 h 44865"/>
                      <a:gd name="connsiteX388" fmla="*/ 14910 w 94109"/>
                      <a:gd name="connsiteY388" fmla="*/ 7837 h 44865"/>
                      <a:gd name="connsiteX389" fmla="*/ 14416 w 94109"/>
                      <a:gd name="connsiteY389" fmla="*/ 7657 h 44865"/>
                      <a:gd name="connsiteX390" fmla="*/ 13922 w 94109"/>
                      <a:gd name="connsiteY390" fmla="*/ 7478 h 44865"/>
                      <a:gd name="connsiteX391" fmla="*/ 13428 w 94109"/>
                      <a:gd name="connsiteY391" fmla="*/ 7298 h 44865"/>
                      <a:gd name="connsiteX392" fmla="*/ 12934 w 94109"/>
                      <a:gd name="connsiteY392" fmla="*/ 7118 h 44865"/>
                      <a:gd name="connsiteX393" fmla="*/ 12463 w 94109"/>
                      <a:gd name="connsiteY393" fmla="*/ 6939 h 44865"/>
                      <a:gd name="connsiteX394" fmla="*/ 11991 w 94109"/>
                      <a:gd name="connsiteY394" fmla="*/ 6781 h 44865"/>
                      <a:gd name="connsiteX395" fmla="*/ 11519 w 94109"/>
                      <a:gd name="connsiteY395" fmla="*/ 6624 h 44865"/>
                      <a:gd name="connsiteX396" fmla="*/ 11048 w 94109"/>
                      <a:gd name="connsiteY396" fmla="*/ 6467 h 44865"/>
                      <a:gd name="connsiteX397" fmla="*/ 10823 w 94109"/>
                      <a:gd name="connsiteY397" fmla="*/ 6400 h 44865"/>
                      <a:gd name="connsiteX398" fmla="*/ 10576 w 94109"/>
                      <a:gd name="connsiteY398" fmla="*/ 6332 h 44865"/>
                      <a:gd name="connsiteX399" fmla="*/ 10352 w 94109"/>
                      <a:gd name="connsiteY399" fmla="*/ 6265 h 44865"/>
                      <a:gd name="connsiteX400" fmla="*/ 10127 w 94109"/>
                      <a:gd name="connsiteY400" fmla="*/ 6198 h 44865"/>
                      <a:gd name="connsiteX401" fmla="*/ 9903 w 94109"/>
                      <a:gd name="connsiteY401" fmla="*/ 6130 h 44865"/>
                      <a:gd name="connsiteX402" fmla="*/ 9678 w 94109"/>
                      <a:gd name="connsiteY402" fmla="*/ 6063 h 44865"/>
                      <a:gd name="connsiteX403" fmla="*/ 9454 w 94109"/>
                      <a:gd name="connsiteY403" fmla="*/ 5996 h 44865"/>
                      <a:gd name="connsiteX404" fmla="*/ 9229 w 94109"/>
                      <a:gd name="connsiteY404" fmla="*/ 5928 h 44865"/>
                      <a:gd name="connsiteX405" fmla="*/ 9005 w 94109"/>
                      <a:gd name="connsiteY405" fmla="*/ 5861 h 44865"/>
                      <a:gd name="connsiteX406" fmla="*/ 8780 w 94109"/>
                      <a:gd name="connsiteY406" fmla="*/ 5793 h 44865"/>
                      <a:gd name="connsiteX407" fmla="*/ 8555 w 94109"/>
                      <a:gd name="connsiteY407" fmla="*/ 5726 h 44865"/>
                      <a:gd name="connsiteX408" fmla="*/ 8331 w 94109"/>
                      <a:gd name="connsiteY408" fmla="*/ 5659 h 44865"/>
                      <a:gd name="connsiteX409" fmla="*/ 8106 w 94109"/>
                      <a:gd name="connsiteY409" fmla="*/ 5591 h 44865"/>
                      <a:gd name="connsiteX410" fmla="*/ 7882 w 94109"/>
                      <a:gd name="connsiteY410" fmla="*/ 5524 h 44865"/>
                      <a:gd name="connsiteX411" fmla="*/ 7657 w 94109"/>
                      <a:gd name="connsiteY411" fmla="*/ 5479 h 44865"/>
                      <a:gd name="connsiteX412" fmla="*/ 7433 w 94109"/>
                      <a:gd name="connsiteY412" fmla="*/ 5434 h 44865"/>
                      <a:gd name="connsiteX413" fmla="*/ 7208 w 94109"/>
                      <a:gd name="connsiteY413" fmla="*/ 5389 h 44865"/>
                      <a:gd name="connsiteX414" fmla="*/ 6984 w 94109"/>
                      <a:gd name="connsiteY414" fmla="*/ 5344 h 44865"/>
                      <a:gd name="connsiteX415" fmla="*/ 6759 w 94109"/>
                      <a:gd name="connsiteY415" fmla="*/ 5300 h 44865"/>
                      <a:gd name="connsiteX416" fmla="*/ 6534 w 94109"/>
                      <a:gd name="connsiteY416" fmla="*/ 5255 h 44865"/>
                      <a:gd name="connsiteX417" fmla="*/ 6332 w 94109"/>
                      <a:gd name="connsiteY417" fmla="*/ 5210 h 44865"/>
                      <a:gd name="connsiteX418" fmla="*/ 6130 w 94109"/>
                      <a:gd name="connsiteY418" fmla="*/ 5165 h 44865"/>
                      <a:gd name="connsiteX419" fmla="*/ 5928 w 94109"/>
                      <a:gd name="connsiteY419" fmla="*/ 5120 h 44865"/>
                      <a:gd name="connsiteX420" fmla="*/ 5726 w 94109"/>
                      <a:gd name="connsiteY420" fmla="*/ 5075 h 44865"/>
                      <a:gd name="connsiteX421" fmla="*/ 5524 w 94109"/>
                      <a:gd name="connsiteY421" fmla="*/ 5030 h 44865"/>
                      <a:gd name="connsiteX422" fmla="*/ 5322 w 94109"/>
                      <a:gd name="connsiteY422" fmla="*/ 5030 h 44865"/>
                      <a:gd name="connsiteX423" fmla="*/ 5120 w 94109"/>
                      <a:gd name="connsiteY423" fmla="*/ 4963 h 44865"/>
                      <a:gd name="connsiteX424" fmla="*/ 4918 w 94109"/>
                      <a:gd name="connsiteY424" fmla="*/ 4963 h 44865"/>
                      <a:gd name="connsiteX425" fmla="*/ 4716 w 94109"/>
                      <a:gd name="connsiteY425" fmla="*/ 4895 h 44865"/>
                      <a:gd name="connsiteX426" fmla="*/ 4513 w 94109"/>
                      <a:gd name="connsiteY426" fmla="*/ 4895 h 44865"/>
                      <a:gd name="connsiteX427" fmla="*/ 4311 w 94109"/>
                      <a:gd name="connsiteY427" fmla="*/ 4850 h 44865"/>
                      <a:gd name="connsiteX428" fmla="*/ 4109 w 94109"/>
                      <a:gd name="connsiteY428" fmla="*/ 4850 h 44865"/>
                      <a:gd name="connsiteX429" fmla="*/ 3907 w 94109"/>
                      <a:gd name="connsiteY429" fmla="*/ 4805 h 44865"/>
                      <a:gd name="connsiteX430" fmla="*/ 3705 w 94109"/>
                      <a:gd name="connsiteY430" fmla="*/ 4805 h 44865"/>
                      <a:gd name="connsiteX431" fmla="*/ 3525 w 94109"/>
                      <a:gd name="connsiteY431" fmla="*/ 4783 h 44865"/>
                      <a:gd name="connsiteX432" fmla="*/ 3346 w 94109"/>
                      <a:gd name="connsiteY432" fmla="*/ 4783 h 44865"/>
                      <a:gd name="connsiteX433" fmla="*/ 3166 w 94109"/>
                      <a:gd name="connsiteY433" fmla="*/ 4760 h 44865"/>
                      <a:gd name="connsiteX434" fmla="*/ 2987 w 94109"/>
                      <a:gd name="connsiteY434" fmla="*/ 4760 h 44865"/>
                      <a:gd name="connsiteX435" fmla="*/ 2807 w 94109"/>
                      <a:gd name="connsiteY435" fmla="*/ 4760 h 44865"/>
                      <a:gd name="connsiteX436" fmla="*/ 2762 w 94109"/>
                      <a:gd name="connsiteY436" fmla="*/ 4760 h 44865"/>
                      <a:gd name="connsiteX437" fmla="*/ 2650 w 94109"/>
                      <a:gd name="connsiteY437" fmla="*/ 4760 h 44865"/>
                      <a:gd name="connsiteX438" fmla="*/ 2470 w 94109"/>
                      <a:gd name="connsiteY438" fmla="*/ 4760 h 44865"/>
                      <a:gd name="connsiteX439" fmla="*/ 2290 w 94109"/>
                      <a:gd name="connsiteY439" fmla="*/ 4760 h 44865"/>
                      <a:gd name="connsiteX440" fmla="*/ 2290 w 94109"/>
                      <a:gd name="connsiteY440" fmla="*/ 4760 h 44865"/>
                      <a:gd name="connsiteX441" fmla="*/ 674 w 94109"/>
                      <a:gd name="connsiteY441" fmla="*/ 4064 h 44865"/>
                      <a:gd name="connsiteX442" fmla="*/ 0 w 94109"/>
                      <a:gd name="connsiteY442" fmla="*/ 2448 h 44865"/>
                      <a:gd name="connsiteX443" fmla="*/ 0 w 94109"/>
                      <a:gd name="connsiteY443" fmla="*/ 2448 h 44865"/>
                      <a:gd name="connsiteX444" fmla="*/ 696 w 94109"/>
                      <a:gd name="connsiteY444" fmla="*/ 808 h 44865"/>
                      <a:gd name="connsiteX445" fmla="*/ 696 w 94109"/>
                      <a:gd name="connsiteY445" fmla="*/ 808 h 44865"/>
                      <a:gd name="connsiteX446" fmla="*/ 92425 w 94109"/>
                      <a:gd name="connsiteY446" fmla="*/ 41654 h 44865"/>
                      <a:gd name="connsiteX447" fmla="*/ 92425 w 94109"/>
                      <a:gd name="connsiteY447" fmla="*/ 41654 h 44865"/>
                      <a:gd name="connsiteX448" fmla="*/ 92268 w 94109"/>
                      <a:gd name="connsiteY448" fmla="*/ 41654 h 44865"/>
                      <a:gd name="connsiteX449" fmla="*/ 92313 w 94109"/>
                      <a:gd name="connsiteY449" fmla="*/ 41654 h 44865"/>
                      <a:gd name="connsiteX450" fmla="*/ 92448 w 94109"/>
                      <a:gd name="connsiteY450" fmla="*/ 41767 h 44865"/>
                      <a:gd name="connsiteX451" fmla="*/ 92560 w 94109"/>
                      <a:gd name="connsiteY451" fmla="*/ 41834 h 44865"/>
                      <a:gd name="connsiteX452" fmla="*/ 92650 w 94109"/>
                      <a:gd name="connsiteY452" fmla="*/ 41901 h 44865"/>
                      <a:gd name="connsiteX453" fmla="*/ 92740 w 94109"/>
                      <a:gd name="connsiteY453" fmla="*/ 41946 h 44865"/>
                      <a:gd name="connsiteX454" fmla="*/ 92807 w 94109"/>
                      <a:gd name="connsiteY454" fmla="*/ 41946 h 44865"/>
                      <a:gd name="connsiteX455" fmla="*/ 92807 w 94109"/>
                      <a:gd name="connsiteY455" fmla="*/ 41969 h 44865"/>
                      <a:gd name="connsiteX456" fmla="*/ 92897 w 94109"/>
                      <a:gd name="connsiteY456" fmla="*/ 41969 h 44865"/>
                      <a:gd name="connsiteX457" fmla="*/ 92852 w 94109"/>
                      <a:gd name="connsiteY457" fmla="*/ 41924 h 44865"/>
                      <a:gd name="connsiteX458" fmla="*/ 92897 w 94109"/>
                      <a:gd name="connsiteY458" fmla="*/ 41924 h 44865"/>
                      <a:gd name="connsiteX459" fmla="*/ 92852 w 94109"/>
                      <a:gd name="connsiteY459" fmla="*/ 41901 h 44865"/>
                      <a:gd name="connsiteX460" fmla="*/ 92897 w 94109"/>
                      <a:gd name="connsiteY460" fmla="*/ 41901 h 44865"/>
                      <a:gd name="connsiteX461" fmla="*/ 92852 w 94109"/>
                      <a:gd name="connsiteY461" fmla="*/ 41879 h 44865"/>
                      <a:gd name="connsiteX462" fmla="*/ 92897 w 94109"/>
                      <a:gd name="connsiteY462" fmla="*/ 41879 h 44865"/>
                      <a:gd name="connsiteX463" fmla="*/ 92829 w 94109"/>
                      <a:gd name="connsiteY463" fmla="*/ 41834 h 44865"/>
                      <a:gd name="connsiteX464" fmla="*/ 92874 w 94109"/>
                      <a:gd name="connsiteY464" fmla="*/ 41834 h 44865"/>
                      <a:gd name="connsiteX465" fmla="*/ 92784 w 94109"/>
                      <a:gd name="connsiteY465" fmla="*/ 41789 h 44865"/>
                      <a:gd name="connsiteX466" fmla="*/ 92829 w 94109"/>
                      <a:gd name="connsiteY466" fmla="*/ 41789 h 44865"/>
                      <a:gd name="connsiteX467" fmla="*/ 92717 w 94109"/>
                      <a:gd name="connsiteY467" fmla="*/ 41744 h 44865"/>
                      <a:gd name="connsiteX468" fmla="*/ 92740 w 94109"/>
                      <a:gd name="connsiteY468" fmla="*/ 41744 h 44865"/>
                      <a:gd name="connsiteX469" fmla="*/ 92582 w 94109"/>
                      <a:gd name="connsiteY469" fmla="*/ 41699 h 44865"/>
                      <a:gd name="connsiteX470" fmla="*/ 92605 w 94109"/>
                      <a:gd name="connsiteY470" fmla="*/ 41699 h 44865"/>
                      <a:gd name="connsiteX471" fmla="*/ 92380 w 94109"/>
                      <a:gd name="connsiteY471" fmla="*/ 41654 h 44865"/>
                      <a:gd name="connsiteX472" fmla="*/ 92380 w 94109"/>
                      <a:gd name="connsiteY472" fmla="*/ 41654 h 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</a:cxnLst>
                    <a:rect l="l" t="t" r="r" b="b"/>
                    <a:pathLst>
                      <a:path w="94109" h="44865">
                        <a:moveTo>
                          <a:pt x="674" y="674"/>
                        </a:moveTo>
                        <a:lnTo>
                          <a:pt x="2290" y="0"/>
                        </a:lnTo>
                        <a:lnTo>
                          <a:pt x="2515" y="0"/>
                        </a:lnTo>
                        <a:cubicBezTo>
                          <a:pt x="2515" y="0"/>
                          <a:pt x="2740" y="0"/>
                          <a:pt x="2740" y="0"/>
                        </a:cubicBezTo>
                        <a:lnTo>
                          <a:pt x="2964" y="0"/>
                        </a:lnTo>
                        <a:cubicBezTo>
                          <a:pt x="2964" y="0"/>
                          <a:pt x="3189" y="0"/>
                          <a:pt x="3189" y="0"/>
                        </a:cubicBezTo>
                        <a:lnTo>
                          <a:pt x="3413" y="0"/>
                        </a:lnTo>
                        <a:cubicBezTo>
                          <a:pt x="3413" y="0"/>
                          <a:pt x="3638" y="22"/>
                          <a:pt x="3638" y="22"/>
                        </a:cubicBezTo>
                        <a:lnTo>
                          <a:pt x="3862" y="22"/>
                        </a:lnTo>
                        <a:cubicBezTo>
                          <a:pt x="3862" y="22"/>
                          <a:pt x="4087" y="67"/>
                          <a:pt x="4087" y="67"/>
                        </a:cubicBezTo>
                        <a:lnTo>
                          <a:pt x="4311" y="67"/>
                        </a:lnTo>
                        <a:cubicBezTo>
                          <a:pt x="4311" y="67"/>
                          <a:pt x="4558" y="112"/>
                          <a:pt x="4558" y="112"/>
                        </a:cubicBezTo>
                        <a:lnTo>
                          <a:pt x="4805" y="112"/>
                        </a:lnTo>
                        <a:cubicBezTo>
                          <a:pt x="4805" y="112"/>
                          <a:pt x="5052" y="180"/>
                          <a:pt x="5052" y="180"/>
                        </a:cubicBezTo>
                        <a:lnTo>
                          <a:pt x="5299" y="180"/>
                        </a:lnTo>
                        <a:cubicBezTo>
                          <a:pt x="5299" y="180"/>
                          <a:pt x="5546" y="247"/>
                          <a:pt x="5546" y="247"/>
                        </a:cubicBezTo>
                        <a:lnTo>
                          <a:pt x="5793" y="292"/>
                        </a:lnTo>
                        <a:lnTo>
                          <a:pt x="6040" y="337"/>
                        </a:lnTo>
                        <a:lnTo>
                          <a:pt x="6287" y="382"/>
                        </a:lnTo>
                        <a:lnTo>
                          <a:pt x="6534" y="427"/>
                        </a:lnTo>
                        <a:lnTo>
                          <a:pt x="6781" y="472"/>
                        </a:lnTo>
                        <a:lnTo>
                          <a:pt x="7028" y="517"/>
                        </a:lnTo>
                        <a:lnTo>
                          <a:pt x="7275" y="561"/>
                        </a:lnTo>
                        <a:lnTo>
                          <a:pt x="7522" y="606"/>
                        </a:lnTo>
                        <a:lnTo>
                          <a:pt x="7770" y="651"/>
                        </a:lnTo>
                        <a:lnTo>
                          <a:pt x="8016" y="696"/>
                        </a:lnTo>
                        <a:lnTo>
                          <a:pt x="8264" y="764"/>
                        </a:lnTo>
                        <a:lnTo>
                          <a:pt x="8510" y="831"/>
                        </a:lnTo>
                        <a:lnTo>
                          <a:pt x="8758" y="898"/>
                        </a:lnTo>
                        <a:lnTo>
                          <a:pt x="9005" y="966"/>
                        </a:lnTo>
                        <a:lnTo>
                          <a:pt x="9252" y="1033"/>
                        </a:lnTo>
                        <a:lnTo>
                          <a:pt x="9499" y="1100"/>
                        </a:lnTo>
                        <a:lnTo>
                          <a:pt x="9746" y="1168"/>
                        </a:lnTo>
                        <a:lnTo>
                          <a:pt x="9993" y="1235"/>
                        </a:lnTo>
                        <a:lnTo>
                          <a:pt x="10240" y="1302"/>
                        </a:lnTo>
                        <a:lnTo>
                          <a:pt x="10487" y="1370"/>
                        </a:lnTo>
                        <a:lnTo>
                          <a:pt x="10734" y="1437"/>
                        </a:lnTo>
                        <a:lnTo>
                          <a:pt x="10981" y="1505"/>
                        </a:lnTo>
                        <a:lnTo>
                          <a:pt x="11228" y="1572"/>
                        </a:lnTo>
                        <a:lnTo>
                          <a:pt x="11475" y="1662"/>
                        </a:lnTo>
                        <a:lnTo>
                          <a:pt x="11722" y="1752"/>
                        </a:lnTo>
                        <a:lnTo>
                          <a:pt x="11969" y="1841"/>
                        </a:lnTo>
                        <a:lnTo>
                          <a:pt x="12216" y="1931"/>
                        </a:lnTo>
                        <a:lnTo>
                          <a:pt x="12463" y="2021"/>
                        </a:lnTo>
                        <a:lnTo>
                          <a:pt x="12979" y="2201"/>
                        </a:lnTo>
                        <a:lnTo>
                          <a:pt x="13496" y="2380"/>
                        </a:lnTo>
                        <a:lnTo>
                          <a:pt x="14012" y="2560"/>
                        </a:lnTo>
                        <a:lnTo>
                          <a:pt x="14528" y="2740"/>
                        </a:lnTo>
                        <a:lnTo>
                          <a:pt x="15045" y="2942"/>
                        </a:lnTo>
                        <a:lnTo>
                          <a:pt x="15561" y="3144"/>
                        </a:lnTo>
                        <a:lnTo>
                          <a:pt x="16078" y="3346"/>
                        </a:lnTo>
                        <a:lnTo>
                          <a:pt x="16594" y="3548"/>
                        </a:lnTo>
                        <a:lnTo>
                          <a:pt x="17111" y="3750"/>
                        </a:lnTo>
                        <a:lnTo>
                          <a:pt x="17627" y="3952"/>
                        </a:lnTo>
                        <a:lnTo>
                          <a:pt x="18144" y="4177"/>
                        </a:lnTo>
                        <a:lnTo>
                          <a:pt x="18660" y="4401"/>
                        </a:lnTo>
                        <a:lnTo>
                          <a:pt x="19177" y="4626"/>
                        </a:lnTo>
                        <a:lnTo>
                          <a:pt x="19693" y="4850"/>
                        </a:lnTo>
                        <a:lnTo>
                          <a:pt x="20210" y="5075"/>
                        </a:lnTo>
                        <a:lnTo>
                          <a:pt x="20726" y="5300"/>
                        </a:lnTo>
                        <a:lnTo>
                          <a:pt x="21220" y="5524"/>
                        </a:lnTo>
                        <a:lnTo>
                          <a:pt x="21714" y="5748"/>
                        </a:lnTo>
                        <a:lnTo>
                          <a:pt x="22208" y="5973"/>
                        </a:lnTo>
                        <a:lnTo>
                          <a:pt x="22702" y="6198"/>
                        </a:lnTo>
                        <a:lnTo>
                          <a:pt x="23196" y="6422"/>
                        </a:lnTo>
                        <a:lnTo>
                          <a:pt x="23690" y="6647"/>
                        </a:lnTo>
                        <a:lnTo>
                          <a:pt x="24184" y="6871"/>
                        </a:lnTo>
                        <a:lnTo>
                          <a:pt x="24678" y="7096"/>
                        </a:lnTo>
                        <a:lnTo>
                          <a:pt x="25150" y="7320"/>
                        </a:lnTo>
                        <a:lnTo>
                          <a:pt x="25621" y="7567"/>
                        </a:lnTo>
                        <a:lnTo>
                          <a:pt x="26093" y="7792"/>
                        </a:lnTo>
                        <a:lnTo>
                          <a:pt x="26564" y="8039"/>
                        </a:lnTo>
                        <a:lnTo>
                          <a:pt x="27036" y="8263"/>
                        </a:lnTo>
                        <a:lnTo>
                          <a:pt x="27485" y="8488"/>
                        </a:lnTo>
                        <a:lnTo>
                          <a:pt x="27934" y="8713"/>
                        </a:lnTo>
                        <a:lnTo>
                          <a:pt x="28810" y="9162"/>
                        </a:lnTo>
                        <a:lnTo>
                          <a:pt x="29686" y="9611"/>
                        </a:lnTo>
                        <a:lnTo>
                          <a:pt x="30517" y="10060"/>
                        </a:lnTo>
                        <a:lnTo>
                          <a:pt x="31325" y="10487"/>
                        </a:lnTo>
                        <a:lnTo>
                          <a:pt x="32111" y="10913"/>
                        </a:lnTo>
                        <a:lnTo>
                          <a:pt x="32874" y="11317"/>
                        </a:lnTo>
                        <a:lnTo>
                          <a:pt x="33436" y="11609"/>
                        </a:lnTo>
                        <a:lnTo>
                          <a:pt x="33997" y="11901"/>
                        </a:lnTo>
                        <a:lnTo>
                          <a:pt x="34558" y="12193"/>
                        </a:lnTo>
                        <a:lnTo>
                          <a:pt x="35120" y="12485"/>
                        </a:lnTo>
                        <a:lnTo>
                          <a:pt x="35681" y="12777"/>
                        </a:lnTo>
                        <a:lnTo>
                          <a:pt x="36243" y="13069"/>
                        </a:lnTo>
                        <a:lnTo>
                          <a:pt x="36804" y="13361"/>
                        </a:lnTo>
                        <a:lnTo>
                          <a:pt x="37365" y="13653"/>
                        </a:lnTo>
                        <a:lnTo>
                          <a:pt x="37927" y="13945"/>
                        </a:lnTo>
                        <a:lnTo>
                          <a:pt x="38488" y="14237"/>
                        </a:lnTo>
                        <a:lnTo>
                          <a:pt x="39049" y="14506"/>
                        </a:lnTo>
                        <a:lnTo>
                          <a:pt x="39611" y="14775"/>
                        </a:lnTo>
                        <a:lnTo>
                          <a:pt x="39746" y="14843"/>
                        </a:lnTo>
                        <a:lnTo>
                          <a:pt x="40195" y="15067"/>
                        </a:lnTo>
                        <a:lnTo>
                          <a:pt x="40778" y="15337"/>
                        </a:lnTo>
                        <a:lnTo>
                          <a:pt x="41362" y="15606"/>
                        </a:lnTo>
                        <a:lnTo>
                          <a:pt x="41946" y="15876"/>
                        </a:lnTo>
                        <a:lnTo>
                          <a:pt x="42530" y="16145"/>
                        </a:lnTo>
                        <a:lnTo>
                          <a:pt x="43114" y="16415"/>
                        </a:lnTo>
                        <a:lnTo>
                          <a:pt x="43698" y="16684"/>
                        </a:lnTo>
                        <a:lnTo>
                          <a:pt x="44281" y="16954"/>
                        </a:lnTo>
                        <a:lnTo>
                          <a:pt x="45449" y="17493"/>
                        </a:lnTo>
                        <a:lnTo>
                          <a:pt x="46617" y="18031"/>
                        </a:lnTo>
                        <a:lnTo>
                          <a:pt x="47784" y="18570"/>
                        </a:lnTo>
                        <a:lnTo>
                          <a:pt x="48952" y="19109"/>
                        </a:lnTo>
                        <a:lnTo>
                          <a:pt x="50120" y="19648"/>
                        </a:lnTo>
                        <a:lnTo>
                          <a:pt x="51287" y="20187"/>
                        </a:lnTo>
                        <a:lnTo>
                          <a:pt x="53623" y="21243"/>
                        </a:lnTo>
                        <a:lnTo>
                          <a:pt x="55981" y="22298"/>
                        </a:lnTo>
                        <a:lnTo>
                          <a:pt x="57148" y="22837"/>
                        </a:lnTo>
                        <a:lnTo>
                          <a:pt x="58316" y="23376"/>
                        </a:lnTo>
                        <a:lnTo>
                          <a:pt x="59484" y="23915"/>
                        </a:lnTo>
                        <a:lnTo>
                          <a:pt x="60651" y="24454"/>
                        </a:lnTo>
                        <a:lnTo>
                          <a:pt x="61819" y="24993"/>
                        </a:lnTo>
                        <a:lnTo>
                          <a:pt x="62987" y="25531"/>
                        </a:lnTo>
                        <a:lnTo>
                          <a:pt x="63570" y="25801"/>
                        </a:lnTo>
                        <a:lnTo>
                          <a:pt x="64154" y="26070"/>
                        </a:lnTo>
                        <a:lnTo>
                          <a:pt x="64738" y="26340"/>
                        </a:lnTo>
                        <a:lnTo>
                          <a:pt x="65322" y="26609"/>
                        </a:lnTo>
                        <a:lnTo>
                          <a:pt x="65906" y="26879"/>
                        </a:lnTo>
                        <a:lnTo>
                          <a:pt x="66490" y="27148"/>
                        </a:lnTo>
                        <a:lnTo>
                          <a:pt x="67073" y="27440"/>
                        </a:lnTo>
                        <a:lnTo>
                          <a:pt x="67657" y="27732"/>
                        </a:lnTo>
                        <a:lnTo>
                          <a:pt x="68241" y="28024"/>
                        </a:lnTo>
                        <a:lnTo>
                          <a:pt x="68825" y="28316"/>
                        </a:lnTo>
                        <a:lnTo>
                          <a:pt x="69409" y="28608"/>
                        </a:lnTo>
                        <a:lnTo>
                          <a:pt x="69970" y="28900"/>
                        </a:lnTo>
                        <a:lnTo>
                          <a:pt x="70217" y="29034"/>
                        </a:lnTo>
                        <a:lnTo>
                          <a:pt x="70487" y="29169"/>
                        </a:lnTo>
                        <a:lnTo>
                          <a:pt x="70756" y="29304"/>
                        </a:lnTo>
                        <a:lnTo>
                          <a:pt x="71048" y="29439"/>
                        </a:lnTo>
                        <a:lnTo>
                          <a:pt x="71340" y="29573"/>
                        </a:lnTo>
                        <a:lnTo>
                          <a:pt x="71654" y="29708"/>
                        </a:lnTo>
                        <a:lnTo>
                          <a:pt x="71969" y="29843"/>
                        </a:lnTo>
                        <a:lnTo>
                          <a:pt x="72305" y="29978"/>
                        </a:lnTo>
                        <a:lnTo>
                          <a:pt x="72642" y="30112"/>
                        </a:lnTo>
                        <a:lnTo>
                          <a:pt x="73002" y="30270"/>
                        </a:lnTo>
                        <a:lnTo>
                          <a:pt x="73361" y="30427"/>
                        </a:lnTo>
                        <a:lnTo>
                          <a:pt x="73720" y="30584"/>
                        </a:lnTo>
                        <a:lnTo>
                          <a:pt x="74484" y="30898"/>
                        </a:lnTo>
                        <a:lnTo>
                          <a:pt x="75269" y="31213"/>
                        </a:lnTo>
                        <a:lnTo>
                          <a:pt x="76931" y="31886"/>
                        </a:lnTo>
                        <a:lnTo>
                          <a:pt x="77784" y="32223"/>
                        </a:lnTo>
                        <a:lnTo>
                          <a:pt x="78660" y="32582"/>
                        </a:lnTo>
                        <a:lnTo>
                          <a:pt x="79109" y="32762"/>
                        </a:lnTo>
                        <a:lnTo>
                          <a:pt x="79558" y="32942"/>
                        </a:lnTo>
                        <a:lnTo>
                          <a:pt x="80007" y="33121"/>
                        </a:lnTo>
                        <a:lnTo>
                          <a:pt x="80457" y="33301"/>
                        </a:lnTo>
                        <a:lnTo>
                          <a:pt x="80906" y="33481"/>
                        </a:lnTo>
                        <a:lnTo>
                          <a:pt x="81355" y="33660"/>
                        </a:lnTo>
                        <a:lnTo>
                          <a:pt x="81804" y="33862"/>
                        </a:lnTo>
                        <a:lnTo>
                          <a:pt x="82253" y="34064"/>
                        </a:lnTo>
                        <a:lnTo>
                          <a:pt x="82702" y="34266"/>
                        </a:lnTo>
                        <a:lnTo>
                          <a:pt x="83151" y="34469"/>
                        </a:lnTo>
                        <a:lnTo>
                          <a:pt x="83600" y="34671"/>
                        </a:lnTo>
                        <a:lnTo>
                          <a:pt x="84049" y="34873"/>
                        </a:lnTo>
                        <a:lnTo>
                          <a:pt x="84476" y="35075"/>
                        </a:lnTo>
                        <a:lnTo>
                          <a:pt x="84903" y="35277"/>
                        </a:lnTo>
                        <a:lnTo>
                          <a:pt x="85329" y="35479"/>
                        </a:lnTo>
                        <a:lnTo>
                          <a:pt x="85756" y="35681"/>
                        </a:lnTo>
                        <a:lnTo>
                          <a:pt x="86183" y="35906"/>
                        </a:lnTo>
                        <a:lnTo>
                          <a:pt x="86609" y="36130"/>
                        </a:lnTo>
                        <a:lnTo>
                          <a:pt x="87013" y="36355"/>
                        </a:lnTo>
                        <a:lnTo>
                          <a:pt x="87216" y="36467"/>
                        </a:lnTo>
                        <a:lnTo>
                          <a:pt x="87328" y="36534"/>
                        </a:lnTo>
                        <a:lnTo>
                          <a:pt x="87418" y="36579"/>
                        </a:lnTo>
                        <a:lnTo>
                          <a:pt x="87620" y="36692"/>
                        </a:lnTo>
                        <a:lnTo>
                          <a:pt x="87822" y="36804"/>
                        </a:lnTo>
                        <a:lnTo>
                          <a:pt x="88024" y="36916"/>
                        </a:lnTo>
                        <a:lnTo>
                          <a:pt x="88226" y="37029"/>
                        </a:lnTo>
                        <a:lnTo>
                          <a:pt x="88428" y="37141"/>
                        </a:lnTo>
                        <a:lnTo>
                          <a:pt x="88608" y="37253"/>
                        </a:lnTo>
                        <a:lnTo>
                          <a:pt x="88787" y="37365"/>
                        </a:lnTo>
                        <a:lnTo>
                          <a:pt x="88967" y="37478"/>
                        </a:lnTo>
                        <a:lnTo>
                          <a:pt x="89147" y="37590"/>
                        </a:lnTo>
                        <a:lnTo>
                          <a:pt x="89326" y="37725"/>
                        </a:lnTo>
                        <a:lnTo>
                          <a:pt x="89506" y="37837"/>
                        </a:lnTo>
                        <a:lnTo>
                          <a:pt x="89686" y="37972"/>
                        </a:lnTo>
                        <a:lnTo>
                          <a:pt x="89865" y="38106"/>
                        </a:lnTo>
                        <a:lnTo>
                          <a:pt x="90045" y="38241"/>
                        </a:lnTo>
                        <a:lnTo>
                          <a:pt x="90225" y="38376"/>
                        </a:lnTo>
                        <a:lnTo>
                          <a:pt x="90404" y="38511"/>
                        </a:lnTo>
                        <a:lnTo>
                          <a:pt x="90584" y="38645"/>
                        </a:lnTo>
                        <a:lnTo>
                          <a:pt x="90741" y="38780"/>
                        </a:lnTo>
                        <a:lnTo>
                          <a:pt x="90898" y="38915"/>
                        </a:lnTo>
                        <a:lnTo>
                          <a:pt x="91055" y="39049"/>
                        </a:lnTo>
                        <a:lnTo>
                          <a:pt x="91213" y="39184"/>
                        </a:lnTo>
                        <a:lnTo>
                          <a:pt x="91370" y="39319"/>
                        </a:lnTo>
                        <a:lnTo>
                          <a:pt x="91527" y="39454"/>
                        </a:lnTo>
                        <a:lnTo>
                          <a:pt x="91684" y="39588"/>
                        </a:lnTo>
                        <a:lnTo>
                          <a:pt x="91841" y="39723"/>
                        </a:lnTo>
                        <a:lnTo>
                          <a:pt x="91998" y="39858"/>
                        </a:lnTo>
                        <a:lnTo>
                          <a:pt x="92133" y="39992"/>
                        </a:lnTo>
                        <a:lnTo>
                          <a:pt x="92268" y="40127"/>
                        </a:lnTo>
                        <a:lnTo>
                          <a:pt x="92403" y="40262"/>
                        </a:lnTo>
                        <a:lnTo>
                          <a:pt x="92537" y="40397"/>
                        </a:lnTo>
                        <a:lnTo>
                          <a:pt x="92672" y="40532"/>
                        </a:lnTo>
                        <a:lnTo>
                          <a:pt x="92807" y="40666"/>
                        </a:lnTo>
                        <a:lnTo>
                          <a:pt x="92942" y="40823"/>
                        </a:lnTo>
                        <a:lnTo>
                          <a:pt x="93076" y="40981"/>
                        </a:lnTo>
                        <a:lnTo>
                          <a:pt x="93189" y="41138"/>
                        </a:lnTo>
                        <a:lnTo>
                          <a:pt x="93301" y="41295"/>
                        </a:lnTo>
                        <a:lnTo>
                          <a:pt x="93413" y="41452"/>
                        </a:lnTo>
                        <a:lnTo>
                          <a:pt x="93525" y="41609"/>
                        </a:lnTo>
                        <a:lnTo>
                          <a:pt x="93638" y="41767"/>
                        </a:lnTo>
                        <a:lnTo>
                          <a:pt x="93750" y="41924"/>
                        </a:lnTo>
                        <a:lnTo>
                          <a:pt x="93795" y="42013"/>
                        </a:lnTo>
                        <a:lnTo>
                          <a:pt x="93840" y="42103"/>
                        </a:lnTo>
                        <a:lnTo>
                          <a:pt x="93885" y="42193"/>
                        </a:lnTo>
                        <a:lnTo>
                          <a:pt x="93930" y="42283"/>
                        </a:lnTo>
                        <a:lnTo>
                          <a:pt x="93975" y="42395"/>
                        </a:lnTo>
                        <a:lnTo>
                          <a:pt x="94019" y="42530"/>
                        </a:lnTo>
                        <a:lnTo>
                          <a:pt x="94064" y="42687"/>
                        </a:lnTo>
                        <a:lnTo>
                          <a:pt x="94109" y="42889"/>
                        </a:lnTo>
                        <a:lnTo>
                          <a:pt x="94109" y="43181"/>
                        </a:lnTo>
                        <a:cubicBezTo>
                          <a:pt x="94109" y="43181"/>
                          <a:pt x="94109" y="43361"/>
                          <a:pt x="94109" y="43361"/>
                        </a:cubicBezTo>
                        <a:lnTo>
                          <a:pt x="94064" y="43585"/>
                        </a:lnTo>
                        <a:lnTo>
                          <a:pt x="93997" y="43810"/>
                        </a:lnTo>
                        <a:lnTo>
                          <a:pt x="93997" y="43810"/>
                        </a:lnTo>
                        <a:cubicBezTo>
                          <a:pt x="93997" y="43810"/>
                          <a:pt x="93907" y="44035"/>
                          <a:pt x="93907" y="44035"/>
                        </a:cubicBezTo>
                        <a:lnTo>
                          <a:pt x="93795" y="44214"/>
                        </a:lnTo>
                        <a:lnTo>
                          <a:pt x="93683" y="44349"/>
                        </a:lnTo>
                        <a:lnTo>
                          <a:pt x="93548" y="44461"/>
                        </a:lnTo>
                        <a:lnTo>
                          <a:pt x="93368" y="44596"/>
                        </a:lnTo>
                        <a:lnTo>
                          <a:pt x="93166" y="44708"/>
                        </a:lnTo>
                        <a:lnTo>
                          <a:pt x="93166" y="44708"/>
                        </a:lnTo>
                        <a:cubicBezTo>
                          <a:pt x="93166" y="44708"/>
                          <a:pt x="92942" y="44798"/>
                          <a:pt x="92942" y="44798"/>
                        </a:cubicBezTo>
                        <a:lnTo>
                          <a:pt x="92695" y="44865"/>
                        </a:lnTo>
                        <a:lnTo>
                          <a:pt x="92515" y="44865"/>
                        </a:lnTo>
                        <a:cubicBezTo>
                          <a:pt x="92515" y="44865"/>
                          <a:pt x="92201" y="44865"/>
                          <a:pt x="92201" y="44865"/>
                        </a:cubicBezTo>
                        <a:lnTo>
                          <a:pt x="91998" y="44820"/>
                        </a:lnTo>
                        <a:lnTo>
                          <a:pt x="91841" y="44753"/>
                        </a:lnTo>
                        <a:lnTo>
                          <a:pt x="91729" y="44686"/>
                        </a:lnTo>
                        <a:lnTo>
                          <a:pt x="91639" y="44618"/>
                        </a:lnTo>
                        <a:lnTo>
                          <a:pt x="91572" y="44551"/>
                        </a:lnTo>
                        <a:lnTo>
                          <a:pt x="91504" y="44483"/>
                        </a:lnTo>
                        <a:lnTo>
                          <a:pt x="91437" y="44416"/>
                        </a:lnTo>
                        <a:lnTo>
                          <a:pt x="91347" y="44281"/>
                        </a:lnTo>
                        <a:lnTo>
                          <a:pt x="91347" y="44281"/>
                        </a:lnTo>
                        <a:cubicBezTo>
                          <a:pt x="91347" y="44281"/>
                          <a:pt x="91235" y="44192"/>
                          <a:pt x="91235" y="44192"/>
                        </a:cubicBezTo>
                        <a:lnTo>
                          <a:pt x="91100" y="44102"/>
                        </a:lnTo>
                        <a:lnTo>
                          <a:pt x="90966" y="43990"/>
                        </a:lnTo>
                        <a:lnTo>
                          <a:pt x="90831" y="43877"/>
                        </a:lnTo>
                        <a:lnTo>
                          <a:pt x="90696" y="43765"/>
                        </a:lnTo>
                        <a:lnTo>
                          <a:pt x="90561" y="43630"/>
                        </a:lnTo>
                        <a:lnTo>
                          <a:pt x="90427" y="43495"/>
                        </a:lnTo>
                        <a:lnTo>
                          <a:pt x="90269" y="43361"/>
                        </a:lnTo>
                        <a:lnTo>
                          <a:pt x="90112" y="43226"/>
                        </a:lnTo>
                        <a:lnTo>
                          <a:pt x="89955" y="43069"/>
                        </a:lnTo>
                        <a:lnTo>
                          <a:pt x="89798" y="42912"/>
                        </a:lnTo>
                        <a:lnTo>
                          <a:pt x="89641" y="42755"/>
                        </a:lnTo>
                        <a:lnTo>
                          <a:pt x="89304" y="42418"/>
                        </a:lnTo>
                        <a:lnTo>
                          <a:pt x="88967" y="42081"/>
                        </a:lnTo>
                        <a:lnTo>
                          <a:pt x="88698" y="41811"/>
                        </a:lnTo>
                        <a:lnTo>
                          <a:pt x="88563" y="41722"/>
                        </a:lnTo>
                        <a:lnTo>
                          <a:pt x="88406" y="41632"/>
                        </a:lnTo>
                        <a:lnTo>
                          <a:pt x="88249" y="41542"/>
                        </a:lnTo>
                        <a:lnTo>
                          <a:pt x="88091" y="41452"/>
                        </a:lnTo>
                        <a:lnTo>
                          <a:pt x="87934" y="41362"/>
                        </a:lnTo>
                        <a:lnTo>
                          <a:pt x="87777" y="41272"/>
                        </a:lnTo>
                        <a:lnTo>
                          <a:pt x="87620" y="41183"/>
                        </a:lnTo>
                        <a:lnTo>
                          <a:pt x="87463" y="41093"/>
                        </a:lnTo>
                        <a:lnTo>
                          <a:pt x="87305" y="41003"/>
                        </a:lnTo>
                        <a:lnTo>
                          <a:pt x="87148" y="40913"/>
                        </a:lnTo>
                        <a:lnTo>
                          <a:pt x="86969" y="40823"/>
                        </a:lnTo>
                        <a:lnTo>
                          <a:pt x="86789" y="40734"/>
                        </a:lnTo>
                        <a:lnTo>
                          <a:pt x="86609" y="40644"/>
                        </a:lnTo>
                        <a:lnTo>
                          <a:pt x="86430" y="40554"/>
                        </a:lnTo>
                        <a:lnTo>
                          <a:pt x="86250" y="40464"/>
                        </a:lnTo>
                        <a:lnTo>
                          <a:pt x="86070" y="40374"/>
                        </a:lnTo>
                        <a:lnTo>
                          <a:pt x="85891" y="40284"/>
                        </a:lnTo>
                        <a:lnTo>
                          <a:pt x="85711" y="40195"/>
                        </a:lnTo>
                        <a:lnTo>
                          <a:pt x="85531" y="40105"/>
                        </a:lnTo>
                        <a:lnTo>
                          <a:pt x="85464" y="40060"/>
                        </a:lnTo>
                        <a:lnTo>
                          <a:pt x="85352" y="39992"/>
                        </a:lnTo>
                        <a:lnTo>
                          <a:pt x="85172" y="39903"/>
                        </a:lnTo>
                        <a:lnTo>
                          <a:pt x="84790" y="39701"/>
                        </a:lnTo>
                        <a:lnTo>
                          <a:pt x="84409" y="39499"/>
                        </a:lnTo>
                        <a:lnTo>
                          <a:pt x="84004" y="39296"/>
                        </a:lnTo>
                        <a:lnTo>
                          <a:pt x="83600" y="39094"/>
                        </a:lnTo>
                        <a:lnTo>
                          <a:pt x="83196" y="38892"/>
                        </a:lnTo>
                        <a:lnTo>
                          <a:pt x="82792" y="38690"/>
                        </a:lnTo>
                        <a:lnTo>
                          <a:pt x="82388" y="38511"/>
                        </a:lnTo>
                        <a:lnTo>
                          <a:pt x="81961" y="38331"/>
                        </a:lnTo>
                        <a:lnTo>
                          <a:pt x="81534" y="38151"/>
                        </a:lnTo>
                        <a:lnTo>
                          <a:pt x="81108" y="37972"/>
                        </a:lnTo>
                        <a:lnTo>
                          <a:pt x="80681" y="37792"/>
                        </a:lnTo>
                        <a:lnTo>
                          <a:pt x="80255" y="37612"/>
                        </a:lnTo>
                        <a:lnTo>
                          <a:pt x="79828" y="37433"/>
                        </a:lnTo>
                        <a:lnTo>
                          <a:pt x="79401" y="37253"/>
                        </a:lnTo>
                        <a:lnTo>
                          <a:pt x="78975" y="37073"/>
                        </a:lnTo>
                        <a:lnTo>
                          <a:pt x="78548" y="36894"/>
                        </a:lnTo>
                        <a:lnTo>
                          <a:pt x="78121" y="36714"/>
                        </a:lnTo>
                        <a:lnTo>
                          <a:pt x="77695" y="36534"/>
                        </a:lnTo>
                        <a:lnTo>
                          <a:pt x="77268" y="36355"/>
                        </a:lnTo>
                        <a:lnTo>
                          <a:pt x="76415" y="36018"/>
                        </a:lnTo>
                        <a:lnTo>
                          <a:pt x="75561" y="35681"/>
                        </a:lnTo>
                        <a:lnTo>
                          <a:pt x="73900" y="35030"/>
                        </a:lnTo>
                        <a:lnTo>
                          <a:pt x="73091" y="34716"/>
                        </a:lnTo>
                        <a:lnTo>
                          <a:pt x="72305" y="34401"/>
                        </a:lnTo>
                        <a:lnTo>
                          <a:pt x="71924" y="34244"/>
                        </a:lnTo>
                        <a:lnTo>
                          <a:pt x="71542" y="34087"/>
                        </a:lnTo>
                        <a:lnTo>
                          <a:pt x="71183" y="33930"/>
                        </a:lnTo>
                        <a:lnTo>
                          <a:pt x="70823" y="33773"/>
                        </a:lnTo>
                        <a:lnTo>
                          <a:pt x="70464" y="33615"/>
                        </a:lnTo>
                        <a:lnTo>
                          <a:pt x="70127" y="33458"/>
                        </a:lnTo>
                        <a:lnTo>
                          <a:pt x="69790" y="33323"/>
                        </a:lnTo>
                        <a:lnTo>
                          <a:pt x="69454" y="33189"/>
                        </a:lnTo>
                        <a:lnTo>
                          <a:pt x="69139" y="33054"/>
                        </a:lnTo>
                        <a:lnTo>
                          <a:pt x="68825" y="32919"/>
                        </a:lnTo>
                        <a:lnTo>
                          <a:pt x="68533" y="32784"/>
                        </a:lnTo>
                        <a:lnTo>
                          <a:pt x="68241" y="32650"/>
                        </a:lnTo>
                        <a:lnTo>
                          <a:pt x="67657" y="32358"/>
                        </a:lnTo>
                        <a:lnTo>
                          <a:pt x="67096" y="32088"/>
                        </a:lnTo>
                        <a:lnTo>
                          <a:pt x="66534" y="31819"/>
                        </a:lnTo>
                        <a:lnTo>
                          <a:pt x="65951" y="31549"/>
                        </a:lnTo>
                        <a:lnTo>
                          <a:pt x="65367" y="31280"/>
                        </a:lnTo>
                        <a:lnTo>
                          <a:pt x="64783" y="31010"/>
                        </a:lnTo>
                        <a:lnTo>
                          <a:pt x="64199" y="30741"/>
                        </a:lnTo>
                        <a:lnTo>
                          <a:pt x="63615" y="30472"/>
                        </a:lnTo>
                        <a:lnTo>
                          <a:pt x="63031" y="30202"/>
                        </a:lnTo>
                        <a:lnTo>
                          <a:pt x="62448" y="29933"/>
                        </a:lnTo>
                        <a:lnTo>
                          <a:pt x="61864" y="29663"/>
                        </a:lnTo>
                        <a:lnTo>
                          <a:pt x="61280" y="29394"/>
                        </a:lnTo>
                        <a:lnTo>
                          <a:pt x="60112" y="28855"/>
                        </a:lnTo>
                        <a:lnTo>
                          <a:pt x="58945" y="28316"/>
                        </a:lnTo>
                        <a:lnTo>
                          <a:pt x="57777" y="27799"/>
                        </a:lnTo>
                        <a:lnTo>
                          <a:pt x="56609" y="27283"/>
                        </a:lnTo>
                        <a:lnTo>
                          <a:pt x="55442" y="26767"/>
                        </a:lnTo>
                        <a:lnTo>
                          <a:pt x="54274" y="26250"/>
                        </a:lnTo>
                        <a:lnTo>
                          <a:pt x="51916" y="25217"/>
                        </a:lnTo>
                        <a:lnTo>
                          <a:pt x="49558" y="24184"/>
                        </a:lnTo>
                        <a:lnTo>
                          <a:pt x="48368" y="23668"/>
                        </a:lnTo>
                        <a:lnTo>
                          <a:pt x="47178" y="23151"/>
                        </a:lnTo>
                        <a:lnTo>
                          <a:pt x="45988" y="22635"/>
                        </a:lnTo>
                        <a:lnTo>
                          <a:pt x="44820" y="22096"/>
                        </a:lnTo>
                        <a:lnTo>
                          <a:pt x="43653" y="21557"/>
                        </a:lnTo>
                        <a:lnTo>
                          <a:pt x="42485" y="21018"/>
                        </a:lnTo>
                        <a:lnTo>
                          <a:pt x="41901" y="20749"/>
                        </a:lnTo>
                        <a:lnTo>
                          <a:pt x="41317" y="20479"/>
                        </a:lnTo>
                        <a:lnTo>
                          <a:pt x="40734" y="20210"/>
                        </a:lnTo>
                        <a:lnTo>
                          <a:pt x="40150" y="19940"/>
                        </a:lnTo>
                        <a:lnTo>
                          <a:pt x="39566" y="19671"/>
                        </a:lnTo>
                        <a:lnTo>
                          <a:pt x="38982" y="19401"/>
                        </a:lnTo>
                        <a:lnTo>
                          <a:pt x="38398" y="19132"/>
                        </a:lnTo>
                        <a:lnTo>
                          <a:pt x="37949" y="18907"/>
                        </a:lnTo>
                        <a:lnTo>
                          <a:pt x="37814" y="18840"/>
                        </a:lnTo>
                        <a:lnTo>
                          <a:pt x="37231" y="18570"/>
                        </a:lnTo>
                        <a:lnTo>
                          <a:pt x="36647" y="18301"/>
                        </a:lnTo>
                        <a:lnTo>
                          <a:pt x="36063" y="18009"/>
                        </a:lnTo>
                        <a:lnTo>
                          <a:pt x="35479" y="17717"/>
                        </a:lnTo>
                        <a:lnTo>
                          <a:pt x="34895" y="17425"/>
                        </a:lnTo>
                        <a:lnTo>
                          <a:pt x="34311" y="17133"/>
                        </a:lnTo>
                        <a:lnTo>
                          <a:pt x="33728" y="16841"/>
                        </a:lnTo>
                        <a:lnTo>
                          <a:pt x="33144" y="16549"/>
                        </a:lnTo>
                        <a:lnTo>
                          <a:pt x="32560" y="16258"/>
                        </a:lnTo>
                        <a:lnTo>
                          <a:pt x="31976" y="15966"/>
                        </a:lnTo>
                        <a:lnTo>
                          <a:pt x="31392" y="15674"/>
                        </a:lnTo>
                        <a:lnTo>
                          <a:pt x="30831" y="15382"/>
                        </a:lnTo>
                        <a:lnTo>
                          <a:pt x="30067" y="14978"/>
                        </a:lnTo>
                        <a:lnTo>
                          <a:pt x="29281" y="14573"/>
                        </a:lnTo>
                        <a:lnTo>
                          <a:pt x="28473" y="14147"/>
                        </a:lnTo>
                        <a:lnTo>
                          <a:pt x="27642" y="13720"/>
                        </a:lnTo>
                        <a:lnTo>
                          <a:pt x="26789" y="13294"/>
                        </a:lnTo>
                        <a:lnTo>
                          <a:pt x="25913" y="12844"/>
                        </a:lnTo>
                        <a:lnTo>
                          <a:pt x="25464" y="12620"/>
                        </a:lnTo>
                        <a:lnTo>
                          <a:pt x="25015" y="12395"/>
                        </a:lnTo>
                        <a:lnTo>
                          <a:pt x="24566" y="12171"/>
                        </a:lnTo>
                        <a:lnTo>
                          <a:pt x="24117" y="11946"/>
                        </a:lnTo>
                        <a:lnTo>
                          <a:pt x="23645" y="11722"/>
                        </a:lnTo>
                        <a:lnTo>
                          <a:pt x="23174" y="11497"/>
                        </a:lnTo>
                        <a:lnTo>
                          <a:pt x="22702" y="11272"/>
                        </a:lnTo>
                        <a:lnTo>
                          <a:pt x="22231" y="11048"/>
                        </a:lnTo>
                        <a:lnTo>
                          <a:pt x="21759" y="10823"/>
                        </a:lnTo>
                        <a:lnTo>
                          <a:pt x="21287" y="10599"/>
                        </a:lnTo>
                        <a:lnTo>
                          <a:pt x="20816" y="10374"/>
                        </a:lnTo>
                        <a:lnTo>
                          <a:pt x="20344" y="10150"/>
                        </a:lnTo>
                        <a:lnTo>
                          <a:pt x="19850" y="9925"/>
                        </a:lnTo>
                        <a:lnTo>
                          <a:pt x="19356" y="9701"/>
                        </a:lnTo>
                        <a:lnTo>
                          <a:pt x="18862" y="9476"/>
                        </a:lnTo>
                        <a:lnTo>
                          <a:pt x="18368" y="9251"/>
                        </a:lnTo>
                        <a:lnTo>
                          <a:pt x="17874" y="9049"/>
                        </a:lnTo>
                        <a:lnTo>
                          <a:pt x="17380" y="8847"/>
                        </a:lnTo>
                        <a:lnTo>
                          <a:pt x="16886" y="8645"/>
                        </a:lnTo>
                        <a:lnTo>
                          <a:pt x="16392" y="8443"/>
                        </a:lnTo>
                        <a:lnTo>
                          <a:pt x="15898" y="8241"/>
                        </a:lnTo>
                        <a:lnTo>
                          <a:pt x="15404" y="8039"/>
                        </a:lnTo>
                        <a:lnTo>
                          <a:pt x="14910" y="7837"/>
                        </a:lnTo>
                        <a:lnTo>
                          <a:pt x="14416" y="7657"/>
                        </a:lnTo>
                        <a:lnTo>
                          <a:pt x="13922" y="7478"/>
                        </a:lnTo>
                        <a:lnTo>
                          <a:pt x="13428" y="7298"/>
                        </a:lnTo>
                        <a:lnTo>
                          <a:pt x="12934" y="7118"/>
                        </a:lnTo>
                        <a:lnTo>
                          <a:pt x="12463" y="6939"/>
                        </a:lnTo>
                        <a:lnTo>
                          <a:pt x="11991" y="6781"/>
                        </a:lnTo>
                        <a:lnTo>
                          <a:pt x="11519" y="6624"/>
                        </a:lnTo>
                        <a:lnTo>
                          <a:pt x="11048" y="6467"/>
                        </a:lnTo>
                        <a:lnTo>
                          <a:pt x="10823" y="6400"/>
                        </a:lnTo>
                        <a:lnTo>
                          <a:pt x="10576" y="6332"/>
                        </a:lnTo>
                        <a:lnTo>
                          <a:pt x="10352" y="6265"/>
                        </a:lnTo>
                        <a:lnTo>
                          <a:pt x="10127" y="6198"/>
                        </a:lnTo>
                        <a:lnTo>
                          <a:pt x="9903" y="6130"/>
                        </a:lnTo>
                        <a:lnTo>
                          <a:pt x="9678" y="6063"/>
                        </a:lnTo>
                        <a:lnTo>
                          <a:pt x="9454" y="5996"/>
                        </a:lnTo>
                        <a:lnTo>
                          <a:pt x="9229" y="5928"/>
                        </a:lnTo>
                        <a:lnTo>
                          <a:pt x="9005" y="5861"/>
                        </a:lnTo>
                        <a:lnTo>
                          <a:pt x="8780" y="5793"/>
                        </a:lnTo>
                        <a:lnTo>
                          <a:pt x="8555" y="5726"/>
                        </a:lnTo>
                        <a:lnTo>
                          <a:pt x="8331" y="5659"/>
                        </a:lnTo>
                        <a:lnTo>
                          <a:pt x="8106" y="5591"/>
                        </a:lnTo>
                        <a:lnTo>
                          <a:pt x="7882" y="5524"/>
                        </a:lnTo>
                        <a:lnTo>
                          <a:pt x="7657" y="5479"/>
                        </a:lnTo>
                        <a:lnTo>
                          <a:pt x="7433" y="5434"/>
                        </a:lnTo>
                        <a:lnTo>
                          <a:pt x="7208" y="5389"/>
                        </a:lnTo>
                        <a:lnTo>
                          <a:pt x="6984" y="5344"/>
                        </a:lnTo>
                        <a:lnTo>
                          <a:pt x="6759" y="5300"/>
                        </a:lnTo>
                        <a:lnTo>
                          <a:pt x="6534" y="5255"/>
                        </a:lnTo>
                        <a:lnTo>
                          <a:pt x="6332" y="5210"/>
                        </a:lnTo>
                        <a:lnTo>
                          <a:pt x="6130" y="5165"/>
                        </a:lnTo>
                        <a:lnTo>
                          <a:pt x="5928" y="5120"/>
                        </a:lnTo>
                        <a:lnTo>
                          <a:pt x="5726" y="5075"/>
                        </a:lnTo>
                        <a:lnTo>
                          <a:pt x="5524" y="5030"/>
                        </a:lnTo>
                        <a:lnTo>
                          <a:pt x="5322" y="5030"/>
                        </a:lnTo>
                        <a:cubicBezTo>
                          <a:pt x="5322" y="5030"/>
                          <a:pt x="5120" y="4963"/>
                          <a:pt x="5120" y="4963"/>
                        </a:cubicBezTo>
                        <a:lnTo>
                          <a:pt x="4918" y="4963"/>
                        </a:lnTo>
                        <a:cubicBezTo>
                          <a:pt x="4918" y="4963"/>
                          <a:pt x="4716" y="4895"/>
                          <a:pt x="4716" y="4895"/>
                        </a:cubicBezTo>
                        <a:lnTo>
                          <a:pt x="4513" y="4895"/>
                        </a:lnTo>
                        <a:cubicBezTo>
                          <a:pt x="4513" y="4895"/>
                          <a:pt x="4311" y="4850"/>
                          <a:pt x="4311" y="4850"/>
                        </a:cubicBezTo>
                        <a:lnTo>
                          <a:pt x="4109" y="4850"/>
                        </a:lnTo>
                        <a:cubicBezTo>
                          <a:pt x="4109" y="4850"/>
                          <a:pt x="3907" y="4805"/>
                          <a:pt x="3907" y="4805"/>
                        </a:cubicBezTo>
                        <a:lnTo>
                          <a:pt x="3705" y="4805"/>
                        </a:lnTo>
                        <a:cubicBezTo>
                          <a:pt x="3705" y="4805"/>
                          <a:pt x="3525" y="4783"/>
                          <a:pt x="3525" y="4783"/>
                        </a:cubicBezTo>
                        <a:lnTo>
                          <a:pt x="3346" y="4783"/>
                        </a:lnTo>
                        <a:cubicBezTo>
                          <a:pt x="3346" y="4783"/>
                          <a:pt x="3166" y="4760"/>
                          <a:pt x="3166" y="4760"/>
                        </a:cubicBezTo>
                        <a:lnTo>
                          <a:pt x="2987" y="4760"/>
                        </a:lnTo>
                        <a:cubicBezTo>
                          <a:pt x="2987" y="4760"/>
                          <a:pt x="2807" y="4760"/>
                          <a:pt x="2807" y="4760"/>
                        </a:cubicBezTo>
                        <a:lnTo>
                          <a:pt x="2762" y="4760"/>
                        </a:lnTo>
                        <a:cubicBezTo>
                          <a:pt x="2762" y="4760"/>
                          <a:pt x="2650" y="4760"/>
                          <a:pt x="2650" y="4760"/>
                        </a:cubicBezTo>
                        <a:lnTo>
                          <a:pt x="2470" y="4760"/>
                        </a:lnTo>
                        <a:cubicBezTo>
                          <a:pt x="2470" y="4760"/>
                          <a:pt x="2290" y="4760"/>
                          <a:pt x="2290" y="4760"/>
                        </a:cubicBezTo>
                        <a:lnTo>
                          <a:pt x="2290" y="4760"/>
                        </a:lnTo>
                        <a:lnTo>
                          <a:pt x="674" y="4064"/>
                        </a:lnTo>
                        <a:lnTo>
                          <a:pt x="0" y="2448"/>
                        </a:lnTo>
                        <a:lnTo>
                          <a:pt x="0" y="2448"/>
                        </a:lnTo>
                        <a:cubicBezTo>
                          <a:pt x="0" y="2448"/>
                          <a:pt x="696" y="808"/>
                          <a:pt x="696" y="808"/>
                        </a:cubicBezTo>
                        <a:lnTo>
                          <a:pt x="696" y="808"/>
                        </a:lnTo>
                        <a:close/>
                        <a:moveTo>
                          <a:pt x="92425" y="41654"/>
                        </a:moveTo>
                        <a:lnTo>
                          <a:pt x="92425" y="41654"/>
                        </a:lnTo>
                        <a:cubicBezTo>
                          <a:pt x="92425" y="41654"/>
                          <a:pt x="92268" y="41654"/>
                          <a:pt x="92268" y="41654"/>
                        </a:cubicBezTo>
                        <a:lnTo>
                          <a:pt x="92313" y="41654"/>
                        </a:lnTo>
                        <a:cubicBezTo>
                          <a:pt x="92313" y="41654"/>
                          <a:pt x="92448" y="41767"/>
                          <a:pt x="92448" y="41767"/>
                        </a:cubicBezTo>
                        <a:lnTo>
                          <a:pt x="92560" y="41834"/>
                        </a:lnTo>
                        <a:lnTo>
                          <a:pt x="92650" y="41901"/>
                        </a:lnTo>
                        <a:lnTo>
                          <a:pt x="92740" y="41946"/>
                        </a:lnTo>
                        <a:lnTo>
                          <a:pt x="92807" y="41946"/>
                        </a:lnTo>
                        <a:cubicBezTo>
                          <a:pt x="92807" y="41946"/>
                          <a:pt x="92807" y="41969"/>
                          <a:pt x="92807" y="41969"/>
                        </a:cubicBezTo>
                        <a:lnTo>
                          <a:pt x="92897" y="41969"/>
                        </a:lnTo>
                        <a:cubicBezTo>
                          <a:pt x="92897" y="41969"/>
                          <a:pt x="92852" y="41924"/>
                          <a:pt x="92852" y="41924"/>
                        </a:cubicBezTo>
                        <a:lnTo>
                          <a:pt x="92897" y="41924"/>
                        </a:lnTo>
                        <a:cubicBezTo>
                          <a:pt x="92897" y="41924"/>
                          <a:pt x="92852" y="41901"/>
                          <a:pt x="92852" y="41901"/>
                        </a:cubicBezTo>
                        <a:lnTo>
                          <a:pt x="92897" y="41901"/>
                        </a:lnTo>
                        <a:cubicBezTo>
                          <a:pt x="92897" y="41901"/>
                          <a:pt x="92852" y="41879"/>
                          <a:pt x="92852" y="41879"/>
                        </a:cubicBezTo>
                        <a:lnTo>
                          <a:pt x="92897" y="41879"/>
                        </a:lnTo>
                        <a:cubicBezTo>
                          <a:pt x="92897" y="41879"/>
                          <a:pt x="92829" y="41834"/>
                          <a:pt x="92829" y="41834"/>
                        </a:cubicBezTo>
                        <a:lnTo>
                          <a:pt x="92874" y="41834"/>
                        </a:lnTo>
                        <a:cubicBezTo>
                          <a:pt x="92874" y="41834"/>
                          <a:pt x="92784" y="41789"/>
                          <a:pt x="92784" y="41789"/>
                        </a:cubicBezTo>
                        <a:lnTo>
                          <a:pt x="92829" y="41789"/>
                        </a:lnTo>
                        <a:cubicBezTo>
                          <a:pt x="92829" y="41789"/>
                          <a:pt x="92717" y="41744"/>
                          <a:pt x="92717" y="41744"/>
                        </a:cubicBezTo>
                        <a:lnTo>
                          <a:pt x="92740" y="41744"/>
                        </a:lnTo>
                        <a:cubicBezTo>
                          <a:pt x="92740" y="41744"/>
                          <a:pt x="92582" y="41699"/>
                          <a:pt x="92582" y="41699"/>
                        </a:cubicBezTo>
                        <a:lnTo>
                          <a:pt x="92605" y="41699"/>
                        </a:lnTo>
                        <a:cubicBezTo>
                          <a:pt x="92605" y="41699"/>
                          <a:pt x="92380" y="41654"/>
                          <a:pt x="92380" y="41654"/>
                        </a:cubicBezTo>
                        <a:lnTo>
                          <a:pt x="92380" y="41654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任意多边形: 形状 79">
                    <a:extLst>
                      <a:ext uri="{FF2B5EF4-FFF2-40B4-BE49-F238E27FC236}">
                        <a16:creationId xmlns:a16="http://schemas.microsoft.com/office/drawing/2014/main" id="{BB593B25-3CD8-F2F4-52EB-D0059FD52128}"/>
                      </a:ext>
                    </a:extLst>
                  </p:cNvPr>
                  <p:cNvSpPr/>
                  <p:nvPr/>
                </p:nvSpPr>
                <p:spPr>
                  <a:xfrm>
                    <a:off x="9925808" y="6037359"/>
                    <a:ext cx="110591" cy="16010"/>
                  </a:xfrm>
                  <a:custGeom>
                    <a:avLst/>
                    <a:gdLst>
                      <a:gd name="connsiteX0" fmla="*/ 106998 w 110591"/>
                      <a:gd name="connsiteY0" fmla="*/ 314 h 16010"/>
                      <a:gd name="connsiteX1" fmla="*/ 106954 w 110591"/>
                      <a:gd name="connsiteY1" fmla="*/ 314 h 16010"/>
                      <a:gd name="connsiteX2" fmla="*/ 106954 w 110591"/>
                      <a:gd name="connsiteY2" fmla="*/ 314 h 16010"/>
                      <a:gd name="connsiteX3" fmla="*/ 106909 w 110591"/>
                      <a:gd name="connsiteY3" fmla="*/ 314 h 16010"/>
                      <a:gd name="connsiteX4" fmla="*/ 106909 w 110591"/>
                      <a:gd name="connsiteY4" fmla="*/ 314 h 16010"/>
                      <a:gd name="connsiteX5" fmla="*/ 106864 w 110591"/>
                      <a:gd name="connsiteY5" fmla="*/ 314 h 16010"/>
                      <a:gd name="connsiteX6" fmla="*/ 106706 w 110591"/>
                      <a:gd name="connsiteY6" fmla="*/ 157 h 16010"/>
                      <a:gd name="connsiteX7" fmla="*/ 106864 w 110591"/>
                      <a:gd name="connsiteY7" fmla="*/ 0 h 16010"/>
                      <a:gd name="connsiteX8" fmla="*/ 106909 w 110591"/>
                      <a:gd name="connsiteY8" fmla="*/ 0 h 16010"/>
                      <a:gd name="connsiteX9" fmla="*/ 106954 w 110591"/>
                      <a:gd name="connsiteY9" fmla="*/ 0 h 16010"/>
                      <a:gd name="connsiteX10" fmla="*/ 107178 w 110591"/>
                      <a:gd name="connsiteY10" fmla="*/ 0 h 16010"/>
                      <a:gd name="connsiteX11" fmla="*/ 107290 w 110591"/>
                      <a:gd name="connsiteY11" fmla="*/ 0 h 16010"/>
                      <a:gd name="connsiteX12" fmla="*/ 107425 w 110591"/>
                      <a:gd name="connsiteY12" fmla="*/ 0 h 16010"/>
                      <a:gd name="connsiteX13" fmla="*/ 107560 w 110591"/>
                      <a:gd name="connsiteY13" fmla="*/ 22 h 16010"/>
                      <a:gd name="connsiteX14" fmla="*/ 107694 w 110591"/>
                      <a:gd name="connsiteY14" fmla="*/ 22 h 16010"/>
                      <a:gd name="connsiteX15" fmla="*/ 107852 w 110591"/>
                      <a:gd name="connsiteY15" fmla="*/ 67 h 16010"/>
                      <a:gd name="connsiteX16" fmla="*/ 108009 w 110591"/>
                      <a:gd name="connsiteY16" fmla="*/ 67 h 16010"/>
                      <a:gd name="connsiteX17" fmla="*/ 108166 w 110591"/>
                      <a:gd name="connsiteY17" fmla="*/ 135 h 16010"/>
                      <a:gd name="connsiteX18" fmla="*/ 108323 w 110591"/>
                      <a:gd name="connsiteY18" fmla="*/ 180 h 16010"/>
                      <a:gd name="connsiteX19" fmla="*/ 108481 w 110591"/>
                      <a:gd name="connsiteY19" fmla="*/ 225 h 16010"/>
                      <a:gd name="connsiteX20" fmla="*/ 108638 w 110591"/>
                      <a:gd name="connsiteY20" fmla="*/ 269 h 16010"/>
                      <a:gd name="connsiteX21" fmla="*/ 108795 w 110591"/>
                      <a:gd name="connsiteY21" fmla="*/ 314 h 16010"/>
                      <a:gd name="connsiteX22" fmla="*/ 108952 w 110591"/>
                      <a:gd name="connsiteY22" fmla="*/ 359 h 16010"/>
                      <a:gd name="connsiteX23" fmla="*/ 109109 w 110591"/>
                      <a:gd name="connsiteY23" fmla="*/ 404 h 16010"/>
                      <a:gd name="connsiteX24" fmla="*/ 109266 w 110591"/>
                      <a:gd name="connsiteY24" fmla="*/ 449 h 16010"/>
                      <a:gd name="connsiteX25" fmla="*/ 109356 w 110591"/>
                      <a:gd name="connsiteY25" fmla="*/ 449 h 16010"/>
                      <a:gd name="connsiteX26" fmla="*/ 109424 w 110591"/>
                      <a:gd name="connsiteY26" fmla="*/ 516 h 16010"/>
                      <a:gd name="connsiteX27" fmla="*/ 109491 w 110591"/>
                      <a:gd name="connsiteY27" fmla="*/ 516 h 16010"/>
                      <a:gd name="connsiteX28" fmla="*/ 109558 w 110591"/>
                      <a:gd name="connsiteY28" fmla="*/ 584 h 16010"/>
                      <a:gd name="connsiteX29" fmla="*/ 109626 w 110591"/>
                      <a:gd name="connsiteY29" fmla="*/ 584 h 16010"/>
                      <a:gd name="connsiteX30" fmla="*/ 109693 w 110591"/>
                      <a:gd name="connsiteY30" fmla="*/ 651 h 16010"/>
                      <a:gd name="connsiteX31" fmla="*/ 109760 w 110591"/>
                      <a:gd name="connsiteY31" fmla="*/ 696 h 16010"/>
                      <a:gd name="connsiteX32" fmla="*/ 109828 w 110591"/>
                      <a:gd name="connsiteY32" fmla="*/ 741 h 16010"/>
                      <a:gd name="connsiteX33" fmla="*/ 109895 w 110591"/>
                      <a:gd name="connsiteY33" fmla="*/ 786 h 16010"/>
                      <a:gd name="connsiteX34" fmla="*/ 109962 w 110591"/>
                      <a:gd name="connsiteY34" fmla="*/ 831 h 16010"/>
                      <a:gd name="connsiteX35" fmla="*/ 109962 w 110591"/>
                      <a:gd name="connsiteY35" fmla="*/ 831 h 16010"/>
                      <a:gd name="connsiteX36" fmla="*/ 110030 w 110591"/>
                      <a:gd name="connsiteY36" fmla="*/ 876 h 16010"/>
                      <a:gd name="connsiteX37" fmla="*/ 110097 w 110591"/>
                      <a:gd name="connsiteY37" fmla="*/ 921 h 16010"/>
                      <a:gd name="connsiteX38" fmla="*/ 110165 w 110591"/>
                      <a:gd name="connsiteY38" fmla="*/ 966 h 16010"/>
                      <a:gd name="connsiteX39" fmla="*/ 110209 w 110591"/>
                      <a:gd name="connsiteY39" fmla="*/ 1011 h 16010"/>
                      <a:gd name="connsiteX40" fmla="*/ 110277 w 110591"/>
                      <a:gd name="connsiteY40" fmla="*/ 1055 h 16010"/>
                      <a:gd name="connsiteX41" fmla="*/ 110322 w 110591"/>
                      <a:gd name="connsiteY41" fmla="*/ 1100 h 16010"/>
                      <a:gd name="connsiteX42" fmla="*/ 110367 w 110591"/>
                      <a:gd name="connsiteY42" fmla="*/ 1168 h 16010"/>
                      <a:gd name="connsiteX43" fmla="*/ 110412 w 110591"/>
                      <a:gd name="connsiteY43" fmla="*/ 1235 h 16010"/>
                      <a:gd name="connsiteX44" fmla="*/ 110412 w 110591"/>
                      <a:gd name="connsiteY44" fmla="*/ 1235 h 16010"/>
                      <a:gd name="connsiteX45" fmla="*/ 110457 w 110591"/>
                      <a:gd name="connsiteY45" fmla="*/ 1302 h 16010"/>
                      <a:gd name="connsiteX46" fmla="*/ 110501 w 110591"/>
                      <a:gd name="connsiteY46" fmla="*/ 1370 h 16010"/>
                      <a:gd name="connsiteX47" fmla="*/ 110546 w 110591"/>
                      <a:gd name="connsiteY47" fmla="*/ 1460 h 16010"/>
                      <a:gd name="connsiteX48" fmla="*/ 110546 w 110591"/>
                      <a:gd name="connsiteY48" fmla="*/ 1549 h 16010"/>
                      <a:gd name="connsiteX49" fmla="*/ 110591 w 110591"/>
                      <a:gd name="connsiteY49" fmla="*/ 1594 h 16010"/>
                      <a:gd name="connsiteX50" fmla="*/ 110591 w 110591"/>
                      <a:gd name="connsiteY50" fmla="*/ 1639 h 16010"/>
                      <a:gd name="connsiteX51" fmla="*/ 110591 w 110591"/>
                      <a:gd name="connsiteY51" fmla="*/ 1684 h 16010"/>
                      <a:gd name="connsiteX52" fmla="*/ 110591 w 110591"/>
                      <a:gd name="connsiteY52" fmla="*/ 1796 h 16010"/>
                      <a:gd name="connsiteX53" fmla="*/ 110591 w 110591"/>
                      <a:gd name="connsiteY53" fmla="*/ 1841 h 16010"/>
                      <a:gd name="connsiteX54" fmla="*/ 110591 w 110591"/>
                      <a:gd name="connsiteY54" fmla="*/ 1886 h 16010"/>
                      <a:gd name="connsiteX55" fmla="*/ 110591 w 110591"/>
                      <a:gd name="connsiteY55" fmla="*/ 1931 h 16010"/>
                      <a:gd name="connsiteX56" fmla="*/ 110591 w 110591"/>
                      <a:gd name="connsiteY56" fmla="*/ 1976 h 16010"/>
                      <a:gd name="connsiteX57" fmla="*/ 110569 w 110591"/>
                      <a:gd name="connsiteY57" fmla="*/ 2021 h 16010"/>
                      <a:gd name="connsiteX58" fmla="*/ 110569 w 110591"/>
                      <a:gd name="connsiteY58" fmla="*/ 2066 h 16010"/>
                      <a:gd name="connsiteX59" fmla="*/ 110524 w 110591"/>
                      <a:gd name="connsiteY59" fmla="*/ 2111 h 16010"/>
                      <a:gd name="connsiteX60" fmla="*/ 110524 w 110591"/>
                      <a:gd name="connsiteY60" fmla="*/ 2156 h 16010"/>
                      <a:gd name="connsiteX61" fmla="*/ 110479 w 110591"/>
                      <a:gd name="connsiteY61" fmla="*/ 2201 h 16010"/>
                      <a:gd name="connsiteX62" fmla="*/ 110434 w 110591"/>
                      <a:gd name="connsiteY62" fmla="*/ 2290 h 16010"/>
                      <a:gd name="connsiteX63" fmla="*/ 110389 w 110591"/>
                      <a:gd name="connsiteY63" fmla="*/ 2335 h 16010"/>
                      <a:gd name="connsiteX64" fmla="*/ 110344 w 110591"/>
                      <a:gd name="connsiteY64" fmla="*/ 2380 h 16010"/>
                      <a:gd name="connsiteX65" fmla="*/ 110299 w 110591"/>
                      <a:gd name="connsiteY65" fmla="*/ 2425 h 16010"/>
                      <a:gd name="connsiteX66" fmla="*/ 110254 w 110591"/>
                      <a:gd name="connsiteY66" fmla="*/ 2470 h 16010"/>
                      <a:gd name="connsiteX67" fmla="*/ 110187 w 110591"/>
                      <a:gd name="connsiteY67" fmla="*/ 2537 h 16010"/>
                      <a:gd name="connsiteX68" fmla="*/ 110097 w 110591"/>
                      <a:gd name="connsiteY68" fmla="*/ 2605 h 16010"/>
                      <a:gd name="connsiteX69" fmla="*/ 110007 w 110591"/>
                      <a:gd name="connsiteY69" fmla="*/ 2672 h 16010"/>
                      <a:gd name="connsiteX70" fmla="*/ 109918 w 110591"/>
                      <a:gd name="connsiteY70" fmla="*/ 2740 h 16010"/>
                      <a:gd name="connsiteX71" fmla="*/ 109828 w 110591"/>
                      <a:gd name="connsiteY71" fmla="*/ 2807 h 16010"/>
                      <a:gd name="connsiteX72" fmla="*/ 109738 w 110591"/>
                      <a:gd name="connsiteY72" fmla="*/ 2874 h 16010"/>
                      <a:gd name="connsiteX73" fmla="*/ 109648 w 110591"/>
                      <a:gd name="connsiteY73" fmla="*/ 2942 h 16010"/>
                      <a:gd name="connsiteX74" fmla="*/ 109536 w 110591"/>
                      <a:gd name="connsiteY74" fmla="*/ 3009 h 16010"/>
                      <a:gd name="connsiteX75" fmla="*/ 109424 w 110591"/>
                      <a:gd name="connsiteY75" fmla="*/ 3076 h 16010"/>
                      <a:gd name="connsiteX76" fmla="*/ 109311 w 110591"/>
                      <a:gd name="connsiteY76" fmla="*/ 3144 h 16010"/>
                      <a:gd name="connsiteX77" fmla="*/ 109199 w 110591"/>
                      <a:gd name="connsiteY77" fmla="*/ 3211 h 16010"/>
                      <a:gd name="connsiteX78" fmla="*/ 109087 w 110591"/>
                      <a:gd name="connsiteY78" fmla="*/ 3278 h 16010"/>
                      <a:gd name="connsiteX79" fmla="*/ 108997 w 110591"/>
                      <a:gd name="connsiteY79" fmla="*/ 3323 h 16010"/>
                      <a:gd name="connsiteX80" fmla="*/ 108952 w 110591"/>
                      <a:gd name="connsiteY80" fmla="*/ 3323 h 16010"/>
                      <a:gd name="connsiteX81" fmla="*/ 108817 w 110591"/>
                      <a:gd name="connsiteY81" fmla="*/ 3368 h 16010"/>
                      <a:gd name="connsiteX82" fmla="*/ 108683 w 110591"/>
                      <a:gd name="connsiteY82" fmla="*/ 3368 h 16010"/>
                      <a:gd name="connsiteX83" fmla="*/ 108548 w 110591"/>
                      <a:gd name="connsiteY83" fmla="*/ 3413 h 16010"/>
                      <a:gd name="connsiteX84" fmla="*/ 108256 w 110591"/>
                      <a:gd name="connsiteY84" fmla="*/ 3458 h 16010"/>
                      <a:gd name="connsiteX85" fmla="*/ 107964 w 110591"/>
                      <a:gd name="connsiteY85" fmla="*/ 3503 h 16010"/>
                      <a:gd name="connsiteX86" fmla="*/ 107650 w 110591"/>
                      <a:gd name="connsiteY86" fmla="*/ 3548 h 16010"/>
                      <a:gd name="connsiteX87" fmla="*/ 107335 w 110591"/>
                      <a:gd name="connsiteY87" fmla="*/ 3593 h 16010"/>
                      <a:gd name="connsiteX88" fmla="*/ 107021 w 110591"/>
                      <a:gd name="connsiteY88" fmla="*/ 3638 h 16010"/>
                      <a:gd name="connsiteX89" fmla="*/ 106706 w 110591"/>
                      <a:gd name="connsiteY89" fmla="*/ 3683 h 16010"/>
                      <a:gd name="connsiteX90" fmla="*/ 106392 w 110591"/>
                      <a:gd name="connsiteY90" fmla="*/ 3728 h 16010"/>
                      <a:gd name="connsiteX91" fmla="*/ 106078 w 110591"/>
                      <a:gd name="connsiteY91" fmla="*/ 3772 h 16010"/>
                      <a:gd name="connsiteX92" fmla="*/ 105763 w 110591"/>
                      <a:gd name="connsiteY92" fmla="*/ 3817 h 16010"/>
                      <a:gd name="connsiteX93" fmla="*/ 105135 w 110591"/>
                      <a:gd name="connsiteY93" fmla="*/ 3885 h 16010"/>
                      <a:gd name="connsiteX94" fmla="*/ 104551 w 110591"/>
                      <a:gd name="connsiteY94" fmla="*/ 3952 h 16010"/>
                      <a:gd name="connsiteX95" fmla="*/ 104012 w 110591"/>
                      <a:gd name="connsiteY95" fmla="*/ 4019 h 16010"/>
                      <a:gd name="connsiteX96" fmla="*/ 103742 w 110591"/>
                      <a:gd name="connsiteY96" fmla="*/ 4019 h 16010"/>
                      <a:gd name="connsiteX97" fmla="*/ 103540 w 110591"/>
                      <a:gd name="connsiteY97" fmla="*/ 4064 h 16010"/>
                      <a:gd name="connsiteX98" fmla="*/ 103159 w 110591"/>
                      <a:gd name="connsiteY98" fmla="*/ 4109 h 16010"/>
                      <a:gd name="connsiteX99" fmla="*/ 103001 w 110591"/>
                      <a:gd name="connsiteY99" fmla="*/ 4109 h 16010"/>
                      <a:gd name="connsiteX100" fmla="*/ 102889 w 110591"/>
                      <a:gd name="connsiteY100" fmla="*/ 4154 h 16010"/>
                      <a:gd name="connsiteX101" fmla="*/ 102822 w 110591"/>
                      <a:gd name="connsiteY101" fmla="*/ 4154 h 16010"/>
                      <a:gd name="connsiteX102" fmla="*/ 102754 w 110591"/>
                      <a:gd name="connsiteY102" fmla="*/ 4177 h 16010"/>
                      <a:gd name="connsiteX103" fmla="*/ 102799 w 110591"/>
                      <a:gd name="connsiteY103" fmla="*/ 4177 h 16010"/>
                      <a:gd name="connsiteX104" fmla="*/ 102350 w 110591"/>
                      <a:gd name="connsiteY104" fmla="*/ 4267 h 16010"/>
                      <a:gd name="connsiteX105" fmla="*/ 101901 w 110591"/>
                      <a:gd name="connsiteY105" fmla="*/ 4356 h 16010"/>
                      <a:gd name="connsiteX106" fmla="*/ 101452 w 110591"/>
                      <a:gd name="connsiteY106" fmla="*/ 4446 h 16010"/>
                      <a:gd name="connsiteX107" fmla="*/ 101003 w 110591"/>
                      <a:gd name="connsiteY107" fmla="*/ 4536 h 16010"/>
                      <a:gd name="connsiteX108" fmla="*/ 100554 w 110591"/>
                      <a:gd name="connsiteY108" fmla="*/ 4648 h 16010"/>
                      <a:gd name="connsiteX109" fmla="*/ 100105 w 110591"/>
                      <a:gd name="connsiteY109" fmla="*/ 4760 h 16010"/>
                      <a:gd name="connsiteX110" fmla="*/ 99656 w 110591"/>
                      <a:gd name="connsiteY110" fmla="*/ 4873 h 16010"/>
                      <a:gd name="connsiteX111" fmla="*/ 99207 w 110591"/>
                      <a:gd name="connsiteY111" fmla="*/ 4985 h 16010"/>
                      <a:gd name="connsiteX112" fmla="*/ 98757 w 110591"/>
                      <a:gd name="connsiteY112" fmla="*/ 5097 h 16010"/>
                      <a:gd name="connsiteX113" fmla="*/ 98308 w 110591"/>
                      <a:gd name="connsiteY113" fmla="*/ 5210 h 16010"/>
                      <a:gd name="connsiteX114" fmla="*/ 98106 w 110591"/>
                      <a:gd name="connsiteY114" fmla="*/ 5255 h 16010"/>
                      <a:gd name="connsiteX115" fmla="*/ 97410 w 110591"/>
                      <a:gd name="connsiteY115" fmla="*/ 5412 h 16010"/>
                      <a:gd name="connsiteX116" fmla="*/ 96512 w 110591"/>
                      <a:gd name="connsiteY116" fmla="*/ 5614 h 16010"/>
                      <a:gd name="connsiteX117" fmla="*/ 95614 w 110591"/>
                      <a:gd name="connsiteY117" fmla="*/ 5816 h 16010"/>
                      <a:gd name="connsiteX118" fmla="*/ 94716 w 110591"/>
                      <a:gd name="connsiteY118" fmla="*/ 6018 h 16010"/>
                      <a:gd name="connsiteX119" fmla="*/ 93817 w 110591"/>
                      <a:gd name="connsiteY119" fmla="*/ 6220 h 16010"/>
                      <a:gd name="connsiteX120" fmla="*/ 92919 w 110591"/>
                      <a:gd name="connsiteY120" fmla="*/ 6422 h 16010"/>
                      <a:gd name="connsiteX121" fmla="*/ 92021 w 110591"/>
                      <a:gd name="connsiteY121" fmla="*/ 6624 h 16010"/>
                      <a:gd name="connsiteX122" fmla="*/ 91123 w 110591"/>
                      <a:gd name="connsiteY122" fmla="*/ 6826 h 16010"/>
                      <a:gd name="connsiteX123" fmla="*/ 90225 w 110591"/>
                      <a:gd name="connsiteY123" fmla="*/ 7051 h 16010"/>
                      <a:gd name="connsiteX124" fmla="*/ 88428 w 110591"/>
                      <a:gd name="connsiteY124" fmla="*/ 7478 h 16010"/>
                      <a:gd name="connsiteX125" fmla="*/ 86632 w 110591"/>
                      <a:gd name="connsiteY125" fmla="*/ 7904 h 16010"/>
                      <a:gd name="connsiteX126" fmla="*/ 85733 w 110591"/>
                      <a:gd name="connsiteY126" fmla="*/ 8129 h 16010"/>
                      <a:gd name="connsiteX127" fmla="*/ 84835 w 110591"/>
                      <a:gd name="connsiteY127" fmla="*/ 8353 h 16010"/>
                      <a:gd name="connsiteX128" fmla="*/ 83937 w 110591"/>
                      <a:gd name="connsiteY128" fmla="*/ 8555 h 16010"/>
                      <a:gd name="connsiteX129" fmla="*/ 83039 w 110591"/>
                      <a:gd name="connsiteY129" fmla="*/ 8758 h 16010"/>
                      <a:gd name="connsiteX130" fmla="*/ 82141 w 110591"/>
                      <a:gd name="connsiteY130" fmla="*/ 8960 h 16010"/>
                      <a:gd name="connsiteX131" fmla="*/ 81242 w 110591"/>
                      <a:gd name="connsiteY131" fmla="*/ 9162 h 16010"/>
                      <a:gd name="connsiteX132" fmla="*/ 80322 w 110591"/>
                      <a:gd name="connsiteY132" fmla="*/ 9364 h 16010"/>
                      <a:gd name="connsiteX133" fmla="*/ 79401 w 110591"/>
                      <a:gd name="connsiteY133" fmla="*/ 9566 h 16010"/>
                      <a:gd name="connsiteX134" fmla="*/ 78952 w 110591"/>
                      <a:gd name="connsiteY134" fmla="*/ 9656 h 16010"/>
                      <a:gd name="connsiteX135" fmla="*/ 78503 w 110591"/>
                      <a:gd name="connsiteY135" fmla="*/ 9746 h 16010"/>
                      <a:gd name="connsiteX136" fmla="*/ 78054 w 110591"/>
                      <a:gd name="connsiteY136" fmla="*/ 9835 h 16010"/>
                      <a:gd name="connsiteX137" fmla="*/ 77605 w 110591"/>
                      <a:gd name="connsiteY137" fmla="*/ 9925 h 16010"/>
                      <a:gd name="connsiteX138" fmla="*/ 77156 w 110591"/>
                      <a:gd name="connsiteY138" fmla="*/ 10015 h 16010"/>
                      <a:gd name="connsiteX139" fmla="*/ 76707 w 110591"/>
                      <a:gd name="connsiteY139" fmla="*/ 10105 h 16010"/>
                      <a:gd name="connsiteX140" fmla="*/ 76257 w 110591"/>
                      <a:gd name="connsiteY140" fmla="*/ 10195 h 16010"/>
                      <a:gd name="connsiteX141" fmla="*/ 75786 w 110591"/>
                      <a:gd name="connsiteY141" fmla="*/ 10284 h 16010"/>
                      <a:gd name="connsiteX142" fmla="*/ 75337 w 110591"/>
                      <a:gd name="connsiteY142" fmla="*/ 10374 h 16010"/>
                      <a:gd name="connsiteX143" fmla="*/ 74865 w 110591"/>
                      <a:gd name="connsiteY143" fmla="*/ 10464 h 16010"/>
                      <a:gd name="connsiteX144" fmla="*/ 74394 w 110591"/>
                      <a:gd name="connsiteY144" fmla="*/ 10554 h 16010"/>
                      <a:gd name="connsiteX145" fmla="*/ 73922 w 110591"/>
                      <a:gd name="connsiteY145" fmla="*/ 10644 h 16010"/>
                      <a:gd name="connsiteX146" fmla="*/ 73136 w 110591"/>
                      <a:gd name="connsiteY146" fmla="*/ 10778 h 16010"/>
                      <a:gd name="connsiteX147" fmla="*/ 72350 w 110591"/>
                      <a:gd name="connsiteY147" fmla="*/ 10913 h 16010"/>
                      <a:gd name="connsiteX148" fmla="*/ 71564 w 110591"/>
                      <a:gd name="connsiteY148" fmla="*/ 11048 h 16010"/>
                      <a:gd name="connsiteX149" fmla="*/ 70778 w 110591"/>
                      <a:gd name="connsiteY149" fmla="*/ 11183 h 16010"/>
                      <a:gd name="connsiteX150" fmla="*/ 70464 w 110591"/>
                      <a:gd name="connsiteY150" fmla="*/ 11228 h 16010"/>
                      <a:gd name="connsiteX151" fmla="*/ 69970 w 110591"/>
                      <a:gd name="connsiteY151" fmla="*/ 11295 h 16010"/>
                      <a:gd name="connsiteX152" fmla="*/ 69184 w 110591"/>
                      <a:gd name="connsiteY152" fmla="*/ 11407 h 16010"/>
                      <a:gd name="connsiteX153" fmla="*/ 68398 w 110591"/>
                      <a:gd name="connsiteY153" fmla="*/ 11519 h 16010"/>
                      <a:gd name="connsiteX154" fmla="*/ 67612 w 110591"/>
                      <a:gd name="connsiteY154" fmla="*/ 11632 h 16010"/>
                      <a:gd name="connsiteX155" fmla="*/ 66826 w 110591"/>
                      <a:gd name="connsiteY155" fmla="*/ 11744 h 16010"/>
                      <a:gd name="connsiteX156" fmla="*/ 66040 w 110591"/>
                      <a:gd name="connsiteY156" fmla="*/ 11856 h 16010"/>
                      <a:gd name="connsiteX157" fmla="*/ 65254 w 110591"/>
                      <a:gd name="connsiteY157" fmla="*/ 11969 h 16010"/>
                      <a:gd name="connsiteX158" fmla="*/ 64468 w 110591"/>
                      <a:gd name="connsiteY158" fmla="*/ 12058 h 16010"/>
                      <a:gd name="connsiteX159" fmla="*/ 63683 w 110591"/>
                      <a:gd name="connsiteY159" fmla="*/ 12148 h 16010"/>
                      <a:gd name="connsiteX160" fmla="*/ 62897 w 110591"/>
                      <a:gd name="connsiteY160" fmla="*/ 12238 h 16010"/>
                      <a:gd name="connsiteX161" fmla="*/ 62111 w 110591"/>
                      <a:gd name="connsiteY161" fmla="*/ 12328 h 16010"/>
                      <a:gd name="connsiteX162" fmla="*/ 61325 w 110591"/>
                      <a:gd name="connsiteY162" fmla="*/ 12418 h 16010"/>
                      <a:gd name="connsiteX163" fmla="*/ 60539 w 110591"/>
                      <a:gd name="connsiteY163" fmla="*/ 12507 h 16010"/>
                      <a:gd name="connsiteX164" fmla="*/ 59753 w 110591"/>
                      <a:gd name="connsiteY164" fmla="*/ 12597 h 16010"/>
                      <a:gd name="connsiteX165" fmla="*/ 58967 w 110591"/>
                      <a:gd name="connsiteY165" fmla="*/ 12687 h 16010"/>
                      <a:gd name="connsiteX166" fmla="*/ 58181 w 110591"/>
                      <a:gd name="connsiteY166" fmla="*/ 12777 h 16010"/>
                      <a:gd name="connsiteX167" fmla="*/ 57395 w 110591"/>
                      <a:gd name="connsiteY167" fmla="*/ 12844 h 16010"/>
                      <a:gd name="connsiteX168" fmla="*/ 56609 w 110591"/>
                      <a:gd name="connsiteY168" fmla="*/ 12912 h 16010"/>
                      <a:gd name="connsiteX169" fmla="*/ 55823 w 110591"/>
                      <a:gd name="connsiteY169" fmla="*/ 12979 h 16010"/>
                      <a:gd name="connsiteX170" fmla="*/ 55015 w 110591"/>
                      <a:gd name="connsiteY170" fmla="*/ 13046 h 16010"/>
                      <a:gd name="connsiteX171" fmla="*/ 54229 w 110591"/>
                      <a:gd name="connsiteY171" fmla="*/ 13114 h 16010"/>
                      <a:gd name="connsiteX172" fmla="*/ 53578 w 110591"/>
                      <a:gd name="connsiteY172" fmla="*/ 13159 h 16010"/>
                      <a:gd name="connsiteX173" fmla="*/ 53421 w 110591"/>
                      <a:gd name="connsiteY173" fmla="*/ 13159 h 16010"/>
                      <a:gd name="connsiteX174" fmla="*/ 52635 w 110591"/>
                      <a:gd name="connsiteY174" fmla="*/ 13226 h 16010"/>
                      <a:gd name="connsiteX175" fmla="*/ 51849 w 110591"/>
                      <a:gd name="connsiteY175" fmla="*/ 13293 h 16010"/>
                      <a:gd name="connsiteX176" fmla="*/ 51063 w 110591"/>
                      <a:gd name="connsiteY176" fmla="*/ 13361 h 16010"/>
                      <a:gd name="connsiteX177" fmla="*/ 50277 w 110591"/>
                      <a:gd name="connsiteY177" fmla="*/ 13428 h 16010"/>
                      <a:gd name="connsiteX178" fmla="*/ 49491 w 110591"/>
                      <a:gd name="connsiteY178" fmla="*/ 13496 h 16010"/>
                      <a:gd name="connsiteX179" fmla="*/ 48705 w 110591"/>
                      <a:gd name="connsiteY179" fmla="*/ 13563 h 16010"/>
                      <a:gd name="connsiteX180" fmla="*/ 47919 w 110591"/>
                      <a:gd name="connsiteY180" fmla="*/ 13608 h 16010"/>
                      <a:gd name="connsiteX181" fmla="*/ 47133 w 110591"/>
                      <a:gd name="connsiteY181" fmla="*/ 13653 h 16010"/>
                      <a:gd name="connsiteX182" fmla="*/ 45539 w 110591"/>
                      <a:gd name="connsiteY182" fmla="*/ 13765 h 16010"/>
                      <a:gd name="connsiteX183" fmla="*/ 43945 w 110591"/>
                      <a:gd name="connsiteY183" fmla="*/ 13877 h 16010"/>
                      <a:gd name="connsiteX184" fmla="*/ 42350 w 110591"/>
                      <a:gd name="connsiteY184" fmla="*/ 13967 h 16010"/>
                      <a:gd name="connsiteX185" fmla="*/ 40756 w 110591"/>
                      <a:gd name="connsiteY185" fmla="*/ 14057 h 16010"/>
                      <a:gd name="connsiteX186" fmla="*/ 39206 w 110591"/>
                      <a:gd name="connsiteY186" fmla="*/ 14147 h 16010"/>
                      <a:gd name="connsiteX187" fmla="*/ 39162 w 110591"/>
                      <a:gd name="connsiteY187" fmla="*/ 14147 h 16010"/>
                      <a:gd name="connsiteX188" fmla="*/ 37567 w 110591"/>
                      <a:gd name="connsiteY188" fmla="*/ 14214 h 16010"/>
                      <a:gd name="connsiteX189" fmla="*/ 35973 w 110591"/>
                      <a:gd name="connsiteY189" fmla="*/ 14281 h 16010"/>
                      <a:gd name="connsiteX190" fmla="*/ 32807 w 110591"/>
                      <a:gd name="connsiteY190" fmla="*/ 14439 h 16010"/>
                      <a:gd name="connsiteX191" fmla="*/ 31235 w 110591"/>
                      <a:gd name="connsiteY191" fmla="*/ 14506 h 16010"/>
                      <a:gd name="connsiteX192" fmla="*/ 29663 w 110591"/>
                      <a:gd name="connsiteY192" fmla="*/ 14573 h 16010"/>
                      <a:gd name="connsiteX193" fmla="*/ 28742 w 110591"/>
                      <a:gd name="connsiteY193" fmla="*/ 14618 h 16010"/>
                      <a:gd name="connsiteX194" fmla="*/ 28069 w 110591"/>
                      <a:gd name="connsiteY194" fmla="*/ 14618 h 16010"/>
                      <a:gd name="connsiteX195" fmla="*/ 26497 w 110591"/>
                      <a:gd name="connsiteY195" fmla="*/ 14708 h 16010"/>
                      <a:gd name="connsiteX196" fmla="*/ 24925 w 110591"/>
                      <a:gd name="connsiteY196" fmla="*/ 14775 h 16010"/>
                      <a:gd name="connsiteX197" fmla="*/ 23353 w 110591"/>
                      <a:gd name="connsiteY197" fmla="*/ 14843 h 16010"/>
                      <a:gd name="connsiteX198" fmla="*/ 23106 w 110591"/>
                      <a:gd name="connsiteY198" fmla="*/ 14843 h 16010"/>
                      <a:gd name="connsiteX199" fmla="*/ 22859 w 110591"/>
                      <a:gd name="connsiteY199" fmla="*/ 14865 h 16010"/>
                      <a:gd name="connsiteX200" fmla="*/ 22590 w 110591"/>
                      <a:gd name="connsiteY200" fmla="*/ 14865 h 16010"/>
                      <a:gd name="connsiteX201" fmla="*/ 22320 w 110591"/>
                      <a:gd name="connsiteY201" fmla="*/ 14910 h 16010"/>
                      <a:gd name="connsiteX202" fmla="*/ 22051 w 110591"/>
                      <a:gd name="connsiteY202" fmla="*/ 14910 h 16010"/>
                      <a:gd name="connsiteX203" fmla="*/ 21781 w 110591"/>
                      <a:gd name="connsiteY203" fmla="*/ 14955 h 16010"/>
                      <a:gd name="connsiteX204" fmla="*/ 21490 w 110591"/>
                      <a:gd name="connsiteY204" fmla="*/ 14955 h 16010"/>
                      <a:gd name="connsiteX205" fmla="*/ 21198 w 110591"/>
                      <a:gd name="connsiteY205" fmla="*/ 15000 h 16010"/>
                      <a:gd name="connsiteX206" fmla="*/ 20906 w 110591"/>
                      <a:gd name="connsiteY206" fmla="*/ 15000 h 16010"/>
                      <a:gd name="connsiteX207" fmla="*/ 20614 w 110591"/>
                      <a:gd name="connsiteY207" fmla="*/ 15067 h 16010"/>
                      <a:gd name="connsiteX208" fmla="*/ 20007 w 110591"/>
                      <a:gd name="connsiteY208" fmla="*/ 15135 h 16010"/>
                      <a:gd name="connsiteX209" fmla="*/ 19379 w 110591"/>
                      <a:gd name="connsiteY209" fmla="*/ 15202 h 16010"/>
                      <a:gd name="connsiteX210" fmla="*/ 18750 w 110591"/>
                      <a:gd name="connsiteY210" fmla="*/ 15269 h 16010"/>
                      <a:gd name="connsiteX211" fmla="*/ 17448 w 110591"/>
                      <a:gd name="connsiteY211" fmla="*/ 15427 h 16010"/>
                      <a:gd name="connsiteX212" fmla="*/ 17066 w 110591"/>
                      <a:gd name="connsiteY212" fmla="*/ 15472 h 16010"/>
                      <a:gd name="connsiteX213" fmla="*/ 16796 w 110591"/>
                      <a:gd name="connsiteY213" fmla="*/ 15472 h 16010"/>
                      <a:gd name="connsiteX214" fmla="*/ 16123 w 110591"/>
                      <a:gd name="connsiteY214" fmla="*/ 15584 h 16010"/>
                      <a:gd name="connsiteX215" fmla="*/ 15449 w 110591"/>
                      <a:gd name="connsiteY215" fmla="*/ 15651 h 16010"/>
                      <a:gd name="connsiteX216" fmla="*/ 14753 w 110591"/>
                      <a:gd name="connsiteY216" fmla="*/ 15719 h 16010"/>
                      <a:gd name="connsiteX217" fmla="*/ 14394 w 110591"/>
                      <a:gd name="connsiteY217" fmla="*/ 15719 h 16010"/>
                      <a:gd name="connsiteX218" fmla="*/ 14034 w 110591"/>
                      <a:gd name="connsiteY218" fmla="*/ 15786 h 16010"/>
                      <a:gd name="connsiteX219" fmla="*/ 13675 w 110591"/>
                      <a:gd name="connsiteY219" fmla="*/ 15786 h 16010"/>
                      <a:gd name="connsiteX220" fmla="*/ 13316 w 110591"/>
                      <a:gd name="connsiteY220" fmla="*/ 15853 h 16010"/>
                      <a:gd name="connsiteX221" fmla="*/ 12956 w 110591"/>
                      <a:gd name="connsiteY221" fmla="*/ 15853 h 16010"/>
                      <a:gd name="connsiteX222" fmla="*/ 12597 w 110591"/>
                      <a:gd name="connsiteY222" fmla="*/ 15898 h 16010"/>
                      <a:gd name="connsiteX223" fmla="*/ 12238 w 110591"/>
                      <a:gd name="connsiteY223" fmla="*/ 15898 h 16010"/>
                      <a:gd name="connsiteX224" fmla="*/ 11879 w 110591"/>
                      <a:gd name="connsiteY224" fmla="*/ 15943 h 16010"/>
                      <a:gd name="connsiteX225" fmla="*/ 11519 w 110591"/>
                      <a:gd name="connsiteY225" fmla="*/ 15943 h 16010"/>
                      <a:gd name="connsiteX226" fmla="*/ 11160 w 110591"/>
                      <a:gd name="connsiteY226" fmla="*/ 15988 h 16010"/>
                      <a:gd name="connsiteX227" fmla="*/ 10801 w 110591"/>
                      <a:gd name="connsiteY227" fmla="*/ 15988 h 16010"/>
                      <a:gd name="connsiteX228" fmla="*/ 10442 w 110591"/>
                      <a:gd name="connsiteY228" fmla="*/ 16010 h 16010"/>
                      <a:gd name="connsiteX229" fmla="*/ 10082 w 110591"/>
                      <a:gd name="connsiteY229" fmla="*/ 16010 h 16010"/>
                      <a:gd name="connsiteX230" fmla="*/ 9723 w 110591"/>
                      <a:gd name="connsiteY230" fmla="*/ 16010 h 16010"/>
                      <a:gd name="connsiteX231" fmla="*/ 9364 w 110591"/>
                      <a:gd name="connsiteY231" fmla="*/ 16010 h 16010"/>
                      <a:gd name="connsiteX232" fmla="*/ 9005 w 110591"/>
                      <a:gd name="connsiteY232" fmla="*/ 16010 h 16010"/>
                      <a:gd name="connsiteX233" fmla="*/ 8645 w 110591"/>
                      <a:gd name="connsiteY233" fmla="*/ 16010 h 16010"/>
                      <a:gd name="connsiteX234" fmla="*/ 8286 w 110591"/>
                      <a:gd name="connsiteY234" fmla="*/ 16010 h 16010"/>
                      <a:gd name="connsiteX235" fmla="*/ 7927 w 110591"/>
                      <a:gd name="connsiteY235" fmla="*/ 16010 h 16010"/>
                      <a:gd name="connsiteX236" fmla="*/ 7567 w 110591"/>
                      <a:gd name="connsiteY236" fmla="*/ 15988 h 16010"/>
                      <a:gd name="connsiteX237" fmla="*/ 7208 w 110591"/>
                      <a:gd name="connsiteY237" fmla="*/ 15988 h 16010"/>
                      <a:gd name="connsiteX238" fmla="*/ 6849 w 110591"/>
                      <a:gd name="connsiteY238" fmla="*/ 15943 h 16010"/>
                      <a:gd name="connsiteX239" fmla="*/ 6489 w 110591"/>
                      <a:gd name="connsiteY239" fmla="*/ 15943 h 16010"/>
                      <a:gd name="connsiteX240" fmla="*/ 6130 w 110591"/>
                      <a:gd name="connsiteY240" fmla="*/ 15876 h 16010"/>
                      <a:gd name="connsiteX241" fmla="*/ 5951 w 110591"/>
                      <a:gd name="connsiteY241" fmla="*/ 15876 h 16010"/>
                      <a:gd name="connsiteX242" fmla="*/ 5771 w 110591"/>
                      <a:gd name="connsiteY242" fmla="*/ 15831 h 16010"/>
                      <a:gd name="connsiteX243" fmla="*/ 5591 w 110591"/>
                      <a:gd name="connsiteY243" fmla="*/ 15831 h 16010"/>
                      <a:gd name="connsiteX244" fmla="*/ 5412 w 110591"/>
                      <a:gd name="connsiteY244" fmla="*/ 15786 h 16010"/>
                      <a:gd name="connsiteX245" fmla="*/ 5232 w 110591"/>
                      <a:gd name="connsiteY245" fmla="*/ 15786 h 16010"/>
                      <a:gd name="connsiteX246" fmla="*/ 5052 w 110591"/>
                      <a:gd name="connsiteY246" fmla="*/ 15741 h 16010"/>
                      <a:gd name="connsiteX247" fmla="*/ 4873 w 110591"/>
                      <a:gd name="connsiteY247" fmla="*/ 15741 h 16010"/>
                      <a:gd name="connsiteX248" fmla="*/ 4693 w 110591"/>
                      <a:gd name="connsiteY248" fmla="*/ 15696 h 16010"/>
                      <a:gd name="connsiteX249" fmla="*/ 4513 w 110591"/>
                      <a:gd name="connsiteY249" fmla="*/ 15696 h 16010"/>
                      <a:gd name="connsiteX250" fmla="*/ 4334 w 110591"/>
                      <a:gd name="connsiteY250" fmla="*/ 15629 h 16010"/>
                      <a:gd name="connsiteX251" fmla="*/ 4154 w 110591"/>
                      <a:gd name="connsiteY251" fmla="*/ 15629 h 16010"/>
                      <a:gd name="connsiteX252" fmla="*/ 3974 w 110591"/>
                      <a:gd name="connsiteY252" fmla="*/ 15561 h 16010"/>
                      <a:gd name="connsiteX253" fmla="*/ 3795 w 110591"/>
                      <a:gd name="connsiteY253" fmla="*/ 15517 h 16010"/>
                      <a:gd name="connsiteX254" fmla="*/ 3615 w 110591"/>
                      <a:gd name="connsiteY254" fmla="*/ 15472 h 16010"/>
                      <a:gd name="connsiteX255" fmla="*/ 3436 w 110591"/>
                      <a:gd name="connsiteY255" fmla="*/ 15427 h 16010"/>
                      <a:gd name="connsiteX256" fmla="*/ 3256 w 110591"/>
                      <a:gd name="connsiteY256" fmla="*/ 15382 h 16010"/>
                      <a:gd name="connsiteX257" fmla="*/ 3076 w 110591"/>
                      <a:gd name="connsiteY257" fmla="*/ 15337 h 16010"/>
                      <a:gd name="connsiteX258" fmla="*/ 2897 w 110591"/>
                      <a:gd name="connsiteY258" fmla="*/ 15292 h 16010"/>
                      <a:gd name="connsiteX259" fmla="*/ 2717 w 110591"/>
                      <a:gd name="connsiteY259" fmla="*/ 15247 h 16010"/>
                      <a:gd name="connsiteX260" fmla="*/ 2537 w 110591"/>
                      <a:gd name="connsiteY260" fmla="*/ 15202 h 16010"/>
                      <a:gd name="connsiteX261" fmla="*/ 2358 w 110591"/>
                      <a:gd name="connsiteY261" fmla="*/ 15157 h 16010"/>
                      <a:gd name="connsiteX262" fmla="*/ 2178 w 110591"/>
                      <a:gd name="connsiteY262" fmla="*/ 15112 h 16010"/>
                      <a:gd name="connsiteX263" fmla="*/ 1998 w 110591"/>
                      <a:gd name="connsiteY263" fmla="*/ 15067 h 16010"/>
                      <a:gd name="connsiteX264" fmla="*/ 1841 w 110591"/>
                      <a:gd name="connsiteY264" fmla="*/ 15022 h 16010"/>
                      <a:gd name="connsiteX265" fmla="*/ 1841 w 110591"/>
                      <a:gd name="connsiteY265" fmla="*/ 15022 h 16010"/>
                      <a:gd name="connsiteX266" fmla="*/ 180 w 110591"/>
                      <a:gd name="connsiteY266" fmla="*/ 13563 h 16010"/>
                      <a:gd name="connsiteX267" fmla="*/ 0 w 110591"/>
                      <a:gd name="connsiteY267" fmla="*/ 11362 h 16010"/>
                      <a:gd name="connsiteX268" fmla="*/ 0 w 110591"/>
                      <a:gd name="connsiteY268" fmla="*/ 11362 h 16010"/>
                      <a:gd name="connsiteX269" fmla="*/ 1437 w 110591"/>
                      <a:gd name="connsiteY269" fmla="*/ 9678 h 16010"/>
                      <a:gd name="connsiteX270" fmla="*/ 3638 w 110591"/>
                      <a:gd name="connsiteY270" fmla="*/ 9498 h 16010"/>
                      <a:gd name="connsiteX271" fmla="*/ 3772 w 110591"/>
                      <a:gd name="connsiteY271" fmla="*/ 9543 h 16010"/>
                      <a:gd name="connsiteX272" fmla="*/ 3885 w 110591"/>
                      <a:gd name="connsiteY272" fmla="*/ 9543 h 16010"/>
                      <a:gd name="connsiteX273" fmla="*/ 3997 w 110591"/>
                      <a:gd name="connsiteY273" fmla="*/ 9611 h 16010"/>
                      <a:gd name="connsiteX274" fmla="*/ 4109 w 110591"/>
                      <a:gd name="connsiteY274" fmla="*/ 9611 h 16010"/>
                      <a:gd name="connsiteX275" fmla="*/ 4222 w 110591"/>
                      <a:gd name="connsiteY275" fmla="*/ 9678 h 16010"/>
                      <a:gd name="connsiteX276" fmla="*/ 4334 w 110591"/>
                      <a:gd name="connsiteY276" fmla="*/ 9678 h 16010"/>
                      <a:gd name="connsiteX277" fmla="*/ 4446 w 110591"/>
                      <a:gd name="connsiteY277" fmla="*/ 9746 h 16010"/>
                      <a:gd name="connsiteX278" fmla="*/ 4558 w 110591"/>
                      <a:gd name="connsiteY278" fmla="*/ 9746 h 16010"/>
                      <a:gd name="connsiteX279" fmla="*/ 4671 w 110591"/>
                      <a:gd name="connsiteY279" fmla="*/ 9790 h 16010"/>
                      <a:gd name="connsiteX280" fmla="*/ 4783 w 110591"/>
                      <a:gd name="connsiteY280" fmla="*/ 9790 h 16010"/>
                      <a:gd name="connsiteX281" fmla="*/ 4895 w 110591"/>
                      <a:gd name="connsiteY281" fmla="*/ 9835 h 16010"/>
                      <a:gd name="connsiteX282" fmla="*/ 5007 w 110591"/>
                      <a:gd name="connsiteY282" fmla="*/ 9835 h 16010"/>
                      <a:gd name="connsiteX283" fmla="*/ 5120 w 110591"/>
                      <a:gd name="connsiteY283" fmla="*/ 9880 h 16010"/>
                      <a:gd name="connsiteX284" fmla="*/ 5232 w 110591"/>
                      <a:gd name="connsiteY284" fmla="*/ 9880 h 16010"/>
                      <a:gd name="connsiteX285" fmla="*/ 5344 w 110591"/>
                      <a:gd name="connsiteY285" fmla="*/ 9925 h 16010"/>
                      <a:gd name="connsiteX286" fmla="*/ 5479 w 110591"/>
                      <a:gd name="connsiteY286" fmla="*/ 9925 h 16010"/>
                      <a:gd name="connsiteX287" fmla="*/ 5614 w 110591"/>
                      <a:gd name="connsiteY287" fmla="*/ 9970 h 16010"/>
                      <a:gd name="connsiteX288" fmla="*/ 5748 w 110591"/>
                      <a:gd name="connsiteY288" fmla="*/ 9970 h 16010"/>
                      <a:gd name="connsiteX289" fmla="*/ 5883 w 110591"/>
                      <a:gd name="connsiteY289" fmla="*/ 10015 h 16010"/>
                      <a:gd name="connsiteX290" fmla="*/ 6018 w 110591"/>
                      <a:gd name="connsiteY290" fmla="*/ 10015 h 16010"/>
                      <a:gd name="connsiteX291" fmla="*/ 6153 w 110591"/>
                      <a:gd name="connsiteY291" fmla="*/ 10037 h 16010"/>
                      <a:gd name="connsiteX292" fmla="*/ 6287 w 110591"/>
                      <a:gd name="connsiteY292" fmla="*/ 10037 h 16010"/>
                      <a:gd name="connsiteX293" fmla="*/ 6422 w 110591"/>
                      <a:gd name="connsiteY293" fmla="*/ 10060 h 16010"/>
                      <a:gd name="connsiteX294" fmla="*/ 6557 w 110591"/>
                      <a:gd name="connsiteY294" fmla="*/ 10060 h 16010"/>
                      <a:gd name="connsiteX295" fmla="*/ 6826 w 110591"/>
                      <a:gd name="connsiteY295" fmla="*/ 10105 h 16010"/>
                      <a:gd name="connsiteX296" fmla="*/ 7096 w 110591"/>
                      <a:gd name="connsiteY296" fmla="*/ 10105 h 16010"/>
                      <a:gd name="connsiteX297" fmla="*/ 7388 w 110591"/>
                      <a:gd name="connsiteY297" fmla="*/ 10150 h 16010"/>
                      <a:gd name="connsiteX298" fmla="*/ 7680 w 110591"/>
                      <a:gd name="connsiteY298" fmla="*/ 10150 h 16010"/>
                      <a:gd name="connsiteX299" fmla="*/ 7972 w 110591"/>
                      <a:gd name="connsiteY299" fmla="*/ 10150 h 16010"/>
                      <a:gd name="connsiteX300" fmla="*/ 8263 w 110591"/>
                      <a:gd name="connsiteY300" fmla="*/ 10150 h 16010"/>
                      <a:gd name="connsiteX301" fmla="*/ 8555 w 110591"/>
                      <a:gd name="connsiteY301" fmla="*/ 10150 h 16010"/>
                      <a:gd name="connsiteX302" fmla="*/ 8847 w 110591"/>
                      <a:gd name="connsiteY302" fmla="*/ 10150 h 16010"/>
                      <a:gd name="connsiteX303" fmla="*/ 9139 w 110591"/>
                      <a:gd name="connsiteY303" fmla="*/ 10150 h 16010"/>
                      <a:gd name="connsiteX304" fmla="*/ 9454 w 110591"/>
                      <a:gd name="connsiteY304" fmla="*/ 10150 h 16010"/>
                      <a:gd name="connsiteX305" fmla="*/ 9768 w 110591"/>
                      <a:gd name="connsiteY305" fmla="*/ 10150 h 16010"/>
                      <a:gd name="connsiteX306" fmla="*/ 10082 w 110591"/>
                      <a:gd name="connsiteY306" fmla="*/ 10150 h 16010"/>
                      <a:gd name="connsiteX307" fmla="*/ 10397 w 110591"/>
                      <a:gd name="connsiteY307" fmla="*/ 10127 h 16010"/>
                      <a:gd name="connsiteX308" fmla="*/ 10711 w 110591"/>
                      <a:gd name="connsiteY308" fmla="*/ 10127 h 16010"/>
                      <a:gd name="connsiteX309" fmla="*/ 11025 w 110591"/>
                      <a:gd name="connsiteY309" fmla="*/ 10082 h 16010"/>
                      <a:gd name="connsiteX310" fmla="*/ 11340 w 110591"/>
                      <a:gd name="connsiteY310" fmla="*/ 10082 h 16010"/>
                      <a:gd name="connsiteX311" fmla="*/ 11654 w 110591"/>
                      <a:gd name="connsiteY311" fmla="*/ 10037 h 16010"/>
                      <a:gd name="connsiteX312" fmla="*/ 11968 w 110591"/>
                      <a:gd name="connsiteY312" fmla="*/ 10037 h 16010"/>
                      <a:gd name="connsiteX313" fmla="*/ 12283 w 110591"/>
                      <a:gd name="connsiteY313" fmla="*/ 9993 h 16010"/>
                      <a:gd name="connsiteX314" fmla="*/ 12597 w 110591"/>
                      <a:gd name="connsiteY314" fmla="*/ 9993 h 16010"/>
                      <a:gd name="connsiteX315" fmla="*/ 12934 w 110591"/>
                      <a:gd name="connsiteY315" fmla="*/ 9925 h 16010"/>
                      <a:gd name="connsiteX316" fmla="*/ 13248 w 110591"/>
                      <a:gd name="connsiteY316" fmla="*/ 9925 h 16010"/>
                      <a:gd name="connsiteX317" fmla="*/ 13563 w 110591"/>
                      <a:gd name="connsiteY317" fmla="*/ 9858 h 16010"/>
                      <a:gd name="connsiteX318" fmla="*/ 13877 w 110591"/>
                      <a:gd name="connsiteY318" fmla="*/ 9813 h 16010"/>
                      <a:gd name="connsiteX319" fmla="*/ 14528 w 110591"/>
                      <a:gd name="connsiteY319" fmla="*/ 9746 h 16010"/>
                      <a:gd name="connsiteX320" fmla="*/ 15180 w 110591"/>
                      <a:gd name="connsiteY320" fmla="*/ 9678 h 16010"/>
                      <a:gd name="connsiteX321" fmla="*/ 15831 w 110591"/>
                      <a:gd name="connsiteY321" fmla="*/ 9588 h 16010"/>
                      <a:gd name="connsiteX322" fmla="*/ 16100 w 110591"/>
                      <a:gd name="connsiteY322" fmla="*/ 9543 h 16010"/>
                      <a:gd name="connsiteX323" fmla="*/ 16482 w 110591"/>
                      <a:gd name="connsiteY323" fmla="*/ 9498 h 16010"/>
                      <a:gd name="connsiteX324" fmla="*/ 17784 w 110591"/>
                      <a:gd name="connsiteY324" fmla="*/ 9341 h 16010"/>
                      <a:gd name="connsiteX325" fmla="*/ 18436 w 110591"/>
                      <a:gd name="connsiteY325" fmla="*/ 9274 h 16010"/>
                      <a:gd name="connsiteX326" fmla="*/ 19087 w 110591"/>
                      <a:gd name="connsiteY326" fmla="*/ 9207 h 16010"/>
                      <a:gd name="connsiteX327" fmla="*/ 19715 w 110591"/>
                      <a:gd name="connsiteY327" fmla="*/ 9139 h 16010"/>
                      <a:gd name="connsiteX328" fmla="*/ 20030 w 110591"/>
                      <a:gd name="connsiteY328" fmla="*/ 9094 h 16010"/>
                      <a:gd name="connsiteX329" fmla="*/ 20344 w 110591"/>
                      <a:gd name="connsiteY329" fmla="*/ 9094 h 16010"/>
                      <a:gd name="connsiteX330" fmla="*/ 20659 w 110591"/>
                      <a:gd name="connsiteY330" fmla="*/ 9027 h 16010"/>
                      <a:gd name="connsiteX331" fmla="*/ 20973 w 110591"/>
                      <a:gd name="connsiteY331" fmla="*/ 9027 h 16010"/>
                      <a:gd name="connsiteX332" fmla="*/ 21287 w 110591"/>
                      <a:gd name="connsiteY332" fmla="*/ 8960 h 16010"/>
                      <a:gd name="connsiteX333" fmla="*/ 21602 w 110591"/>
                      <a:gd name="connsiteY333" fmla="*/ 8960 h 16010"/>
                      <a:gd name="connsiteX334" fmla="*/ 21916 w 110591"/>
                      <a:gd name="connsiteY334" fmla="*/ 8915 h 16010"/>
                      <a:gd name="connsiteX335" fmla="*/ 22208 w 110591"/>
                      <a:gd name="connsiteY335" fmla="*/ 8915 h 16010"/>
                      <a:gd name="connsiteX336" fmla="*/ 22500 w 110591"/>
                      <a:gd name="connsiteY336" fmla="*/ 8870 h 16010"/>
                      <a:gd name="connsiteX337" fmla="*/ 22792 w 110591"/>
                      <a:gd name="connsiteY337" fmla="*/ 8870 h 16010"/>
                      <a:gd name="connsiteX338" fmla="*/ 24386 w 110591"/>
                      <a:gd name="connsiteY338" fmla="*/ 8780 h 16010"/>
                      <a:gd name="connsiteX339" fmla="*/ 25981 w 110591"/>
                      <a:gd name="connsiteY339" fmla="*/ 8713 h 16010"/>
                      <a:gd name="connsiteX340" fmla="*/ 27575 w 110591"/>
                      <a:gd name="connsiteY340" fmla="*/ 8645 h 16010"/>
                      <a:gd name="connsiteX341" fmla="*/ 28248 w 110591"/>
                      <a:gd name="connsiteY341" fmla="*/ 8645 h 16010"/>
                      <a:gd name="connsiteX342" fmla="*/ 29169 w 110591"/>
                      <a:gd name="connsiteY342" fmla="*/ 8578 h 16010"/>
                      <a:gd name="connsiteX343" fmla="*/ 30763 w 110591"/>
                      <a:gd name="connsiteY343" fmla="*/ 8533 h 16010"/>
                      <a:gd name="connsiteX344" fmla="*/ 32358 w 110591"/>
                      <a:gd name="connsiteY344" fmla="*/ 8488 h 16010"/>
                      <a:gd name="connsiteX345" fmla="*/ 35524 w 110591"/>
                      <a:gd name="connsiteY345" fmla="*/ 8376 h 16010"/>
                      <a:gd name="connsiteX346" fmla="*/ 37118 w 110591"/>
                      <a:gd name="connsiteY346" fmla="*/ 8331 h 16010"/>
                      <a:gd name="connsiteX347" fmla="*/ 38690 w 110591"/>
                      <a:gd name="connsiteY347" fmla="*/ 8286 h 16010"/>
                      <a:gd name="connsiteX348" fmla="*/ 38735 w 110591"/>
                      <a:gd name="connsiteY348" fmla="*/ 8286 h 16010"/>
                      <a:gd name="connsiteX349" fmla="*/ 40284 w 110591"/>
                      <a:gd name="connsiteY349" fmla="*/ 8241 h 16010"/>
                      <a:gd name="connsiteX350" fmla="*/ 41856 w 110591"/>
                      <a:gd name="connsiteY350" fmla="*/ 8196 h 16010"/>
                      <a:gd name="connsiteX351" fmla="*/ 43428 w 110591"/>
                      <a:gd name="connsiteY351" fmla="*/ 8151 h 16010"/>
                      <a:gd name="connsiteX352" fmla="*/ 45000 w 110591"/>
                      <a:gd name="connsiteY352" fmla="*/ 8106 h 16010"/>
                      <a:gd name="connsiteX353" fmla="*/ 46572 w 110591"/>
                      <a:gd name="connsiteY353" fmla="*/ 8061 h 16010"/>
                      <a:gd name="connsiteX354" fmla="*/ 47358 w 110591"/>
                      <a:gd name="connsiteY354" fmla="*/ 8061 h 16010"/>
                      <a:gd name="connsiteX355" fmla="*/ 48144 w 110591"/>
                      <a:gd name="connsiteY355" fmla="*/ 8016 h 16010"/>
                      <a:gd name="connsiteX356" fmla="*/ 48930 w 110591"/>
                      <a:gd name="connsiteY356" fmla="*/ 8016 h 16010"/>
                      <a:gd name="connsiteX357" fmla="*/ 49715 w 110591"/>
                      <a:gd name="connsiteY357" fmla="*/ 7949 h 16010"/>
                      <a:gd name="connsiteX358" fmla="*/ 50501 w 110591"/>
                      <a:gd name="connsiteY358" fmla="*/ 7949 h 16010"/>
                      <a:gd name="connsiteX359" fmla="*/ 51287 w 110591"/>
                      <a:gd name="connsiteY359" fmla="*/ 7882 h 16010"/>
                      <a:gd name="connsiteX360" fmla="*/ 52073 w 110591"/>
                      <a:gd name="connsiteY360" fmla="*/ 7837 h 16010"/>
                      <a:gd name="connsiteX361" fmla="*/ 52859 w 110591"/>
                      <a:gd name="connsiteY361" fmla="*/ 7792 h 16010"/>
                      <a:gd name="connsiteX362" fmla="*/ 53016 w 110591"/>
                      <a:gd name="connsiteY362" fmla="*/ 7792 h 16010"/>
                      <a:gd name="connsiteX363" fmla="*/ 53645 w 110591"/>
                      <a:gd name="connsiteY363" fmla="*/ 7747 h 16010"/>
                      <a:gd name="connsiteX364" fmla="*/ 54431 w 110591"/>
                      <a:gd name="connsiteY364" fmla="*/ 7702 h 16010"/>
                      <a:gd name="connsiteX365" fmla="*/ 55217 w 110591"/>
                      <a:gd name="connsiteY365" fmla="*/ 7657 h 16010"/>
                      <a:gd name="connsiteX366" fmla="*/ 56003 w 110591"/>
                      <a:gd name="connsiteY366" fmla="*/ 7612 h 16010"/>
                      <a:gd name="connsiteX367" fmla="*/ 56789 w 110591"/>
                      <a:gd name="connsiteY367" fmla="*/ 7567 h 16010"/>
                      <a:gd name="connsiteX368" fmla="*/ 57575 w 110591"/>
                      <a:gd name="connsiteY368" fmla="*/ 7523 h 16010"/>
                      <a:gd name="connsiteX369" fmla="*/ 58361 w 110591"/>
                      <a:gd name="connsiteY369" fmla="*/ 7478 h 16010"/>
                      <a:gd name="connsiteX370" fmla="*/ 59147 w 110591"/>
                      <a:gd name="connsiteY370" fmla="*/ 7433 h 16010"/>
                      <a:gd name="connsiteX371" fmla="*/ 59933 w 110591"/>
                      <a:gd name="connsiteY371" fmla="*/ 7388 h 16010"/>
                      <a:gd name="connsiteX372" fmla="*/ 60718 w 110591"/>
                      <a:gd name="connsiteY372" fmla="*/ 7343 h 16010"/>
                      <a:gd name="connsiteX373" fmla="*/ 61504 w 110591"/>
                      <a:gd name="connsiteY373" fmla="*/ 7275 h 16010"/>
                      <a:gd name="connsiteX374" fmla="*/ 62290 w 110591"/>
                      <a:gd name="connsiteY374" fmla="*/ 7208 h 16010"/>
                      <a:gd name="connsiteX375" fmla="*/ 63076 w 110591"/>
                      <a:gd name="connsiteY375" fmla="*/ 7141 h 16010"/>
                      <a:gd name="connsiteX376" fmla="*/ 63862 w 110591"/>
                      <a:gd name="connsiteY376" fmla="*/ 7073 h 16010"/>
                      <a:gd name="connsiteX377" fmla="*/ 64648 w 110591"/>
                      <a:gd name="connsiteY377" fmla="*/ 7006 h 16010"/>
                      <a:gd name="connsiteX378" fmla="*/ 65434 w 110591"/>
                      <a:gd name="connsiteY378" fmla="*/ 6939 h 16010"/>
                      <a:gd name="connsiteX379" fmla="*/ 66220 w 110591"/>
                      <a:gd name="connsiteY379" fmla="*/ 6871 h 16010"/>
                      <a:gd name="connsiteX380" fmla="*/ 67006 w 110591"/>
                      <a:gd name="connsiteY380" fmla="*/ 6804 h 16010"/>
                      <a:gd name="connsiteX381" fmla="*/ 67792 w 110591"/>
                      <a:gd name="connsiteY381" fmla="*/ 6737 h 16010"/>
                      <a:gd name="connsiteX382" fmla="*/ 68578 w 110591"/>
                      <a:gd name="connsiteY382" fmla="*/ 6647 h 16010"/>
                      <a:gd name="connsiteX383" fmla="*/ 69364 w 110591"/>
                      <a:gd name="connsiteY383" fmla="*/ 6557 h 16010"/>
                      <a:gd name="connsiteX384" fmla="*/ 69835 w 110591"/>
                      <a:gd name="connsiteY384" fmla="*/ 6512 h 16010"/>
                      <a:gd name="connsiteX385" fmla="*/ 70127 w 110591"/>
                      <a:gd name="connsiteY385" fmla="*/ 6512 h 16010"/>
                      <a:gd name="connsiteX386" fmla="*/ 70913 w 110591"/>
                      <a:gd name="connsiteY386" fmla="*/ 6400 h 16010"/>
                      <a:gd name="connsiteX387" fmla="*/ 71699 w 110591"/>
                      <a:gd name="connsiteY387" fmla="*/ 6310 h 16010"/>
                      <a:gd name="connsiteX388" fmla="*/ 72485 w 110591"/>
                      <a:gd name="connsiteY388" fmla="*/ 6220 h 16010"/>
                      <a:gd name="connsiteX389" fmla="*/ 73271 w 110591"/>
                      <a:gd name="connsiteY389" fmla="*/ 6130 h 16010"/>
                      <a:gd name="connsiteX390" fmla="*/ 73720 w 110591"/>
                      <a:gd name="connsiteY390" fmla="*/ 6063 h 16010"/>
                      <a:gd name="connsiteX391" fmla="*/ 74169 w 110591"/>
                      <a:gd name="connsiteY391" fmla="*/ 5995 h 16010"/>
                      <a:gd name="connsiteX392" fmla="*/ 74618 w 110591"/>
                      <a:gd name="connsiteY392" fmla="*/ 5928 h 16010"/>
                      <a:gd name="connsiteX393" fmla="*/ 75067 w 110591"/>
                      <a:gd name="connsiteY393" fmla="*/ 5861 h 16010"/>
                      <a:gd name="connsiteX394" fmla="*/ 75516 w 110591"/>
                      <a:gd name="connsiteY394" fmla="*/ 5793 h 16010"/>
                      <a:gd name="connsiteX395" fmla="*/ 75965 w 110591"/>
                      <a:gd name="connsiteY395" fmla="*/ 5726 h 16010"/>
                      <a:gd name="connsiteX396" fmla="*/ 76415 w 110591"/>
                      <a:gd name="connsiteY396" fmla="*/ 5659 h 16010"/>
                      <a:gd name="connsiteX397" fmla="*/ 76864 w 110591"/>
                      <a:gd name="connsiteY397" fmla="*/ 5591 h 16010"/>
                      <a:gd name="connsiteX398" fmla="*/ 77313 w 110591"/>
                      <a:gd name="connsiteY398" fmla="*/ 5524 h 16010"/>
                      <a:gd name="connsiteX399" fmla="*/ 77762 w 110591"/>
                      <a:gd name="connsiteY399" fmla="*/ 5457 h 16010"/>
                      <a:gd name="connsiteX400" fmla="*/ 78211 w 110591"/>
                      <a:gd name="connsiteY400" fmla="*/ 5389 h 16010"/>
                      <a:gd name="connsiteX401" fmla="*/ 78660 w 110591"/>
                      <a:gd name="connsiteY401" fmla="*/ 5322 h 16010"/>
                      <a:gd name="connsiteX402" fmla="*/ 79558 w 110591"/>
                      <a:gd name="connsiteY402" fmla="*/ 5165 h 16010"/>
                      <a:gd name="connsiteX403" fmla="*/ 80456 w 110591"/>
                      <a:gd name="connsiteY403" fmla="*/ 5007 h 16010"/>
                      <a:gd name="connsiteX404" fmla="*/ 81355 w 110591"/>
                      <a:gd name="connsiteY404" fmla="*/ 4850 h 16010"/>
                      <a:gd name="connsiteX405" fmla="*/ 82253 w 110591"/>
                      <a:gd name="connsiteY405" fmla="*/ 4693 h 16010"/>
                      <a:gd name="connsiteX406" fmla="*/ 83151 w 110591"/>
                      <a:gd name="connsiteY406" fmla="*/ 4513 h 16010"/>
                      <a:gd name="connsiteX407" fmla="*/ 84049 w 110591"/>
                      <a:gd name="connsiteY407" fmla="*/ 4334 h 16010"/>
                      <a:gd name="connsiteX408" fmla="*/ 84947 w 110591"/>
                      <a:gd name="connsiteY408" fmla="*/ 4154 h 16010"/>
                      <a:gd name="connsiteX409" fmla="*/ 85846 w 110591"/>
                      <a:gd name="connsiteY409" fmla="*/ 3975 h 16010"/>
                      <a:gd name="connsiteX410" fmla="*/ 87665 w 110591"/>
                      <a:gd name="connsiteY410" fmla="*/ 3615 h 16010"/>
                      <a:gd name="connsiteX411" fmla="*/ 89483 w 110591"/>
                      <a:gd name="connsiteY411" fmla="*/ 3256 h 16010"/>
                      <a:gd name="connsiteX412" fmla="*/ 90404 w 110591"/>
                      <a:gd name="connsiteY412" fmla="*/ 3076 h 16010"/>
                      <a:gd name="connsiteX413" fmla="*/ 91325 w 110591"/>
                      <a:gd name="connsiteY413" fmla="*/ 2897 h 16010"/>
                      <a:gd name="connsiteX414" fmla="*/ 92245 w 110591"/>
                      <a:gd name="connsiteY414" fmla="*/ 2717 h 16010"/>
                      <a:gd name="connsiteX415" fmla="*/ 93166 w 110591"/>
                      <a:gd name="connsiteY415" fmla="*/ 2537 h 16010"/>
                      <a:gd name="connsiteX416" fmla="*/ 94087 w 110591"/>
                      <a:gd name="connsiteY416" fmla="*/ 2358 h 16010"/>
                      <a:gd name="connsiteX417" fmla="*/ 95007 w 110591"/>
                      <a:gd name="connsiteY417" fmla="*/ 2201 h 16010"/>
                      <a:gd name="connsiteX418" fmla="*/ 95928 w 110591"/>
                      <a:gd name="connsiteY418" fmla="*/ 2043 h 16010"/>
                      <a:gd name="connsiteX419" fmla="*/ 96849 w 110591"/>
                      <a:gd name="connsiteY419" fmla="*/ 1886 h 16010"/>
                      <a:gd name="connsiteX420" fmla="*/ 97567 w 110591"/>
                      <a:gd name="connsiteY420" fmla="*/ 1774 h 16010"/>
                      <a:gd name="connsiteX421" fmla="*/ 97769 w 110591"/>
                      <a:gd name="connsiteY421" fmla="*/ 1774 h 16010"/>
                      <a:gd name="connsiteX422" fmla="*/ 98241 w 110591"/>
                      <a:gd name="connsiteY422" fmla="*/ 1684 h 16010"/>
                      <a:gd name="connsiteX423" fmla="*/ 98712 w 110591"/>
                      <a:gd name="connsiteY423" fmla="*/ 1617 h 16010"/>
                      <a:gd name="connsiteX424" fmla="*/ 99184 w 110591"/>
                      <a:gd name="connsiteY424" fmla="*/ 1549 h 16010"/>
                      <a:gd name="connsiteX425" fmla="*/ 99656 w 110591"/>
                      <a:gd name="connsiteY425" fmla="*/ 1482 h 16010"/>
                      <a:gd name="connsiteX426" fmla="*/ 100127 w 110591"/>
                      <a:gd name="connsiteY426" fmla="*/ 1415 h 16010"/>
                      <a:gd name="connsiteX427" fmla="*/ 100599 w 110591"/>
                      <a:gd name="connsiteY427" fmla="*/ 1370 h 16010"/>
                      <a:gd name="connsiteX428" fmla="*/ 101070 w 110591"/>
                      <a:gd name="connsiteY428" fmla="*/ 1325 h 16010"/>
                      <a:gd name="connsiteX429" fmla="*/ 101542 w 110591"/>
                      <a:gd name="connsiteY429" fmla="*/ 1280 h 16010"/>
                      <a:gd name="connsiteX430" fmla="*/ 102013 w 110591"/>
                      <a:gd name="connsiteY430" fmla="*/ 1235 h 16010"/>
                      <a:gd name="connsiteX431" fmla="*/ 102507 w 110591"/>
                      <a:gd name="connsiteY431" fmla="*/ 1190 h 16010"/>
                      <a:gd name="connsiteX432" fmla="*/ 102642 w 110591"/>
                      <a:gd name="connsiteY432" fmla="*/ 1190 h 16010"/>
                      <a:gd name="connsiteX433" fmla="*/ 102799 w 110591"/>
                      <a:gd name="connsiteY433" fmla="*/ 1190 h 16010"/>
                      <a:gd name="connsiteX434" fmla="*/ 102957 w 110591"/>
                      <a:gd name="connsiteY434" fmla="*/ 1190 h 16010"/>
                      <a:gd name="connsiteX435" fmla="*/ 103136 w 110591"/>
                      <a:gd name="connsiteY435" fmla="*/ 1190 h 16010"/>
                      <a:gd name="connsiteX436" fmla="*/ 103540 w 110591"/>
                      <a:gd name="connsiteY436" fmla="*/ 1190 h 16010"/>
                      <a:gd name="connsiteX437" fmla="*/ 103742 w 110591"/>
                      <a:gd name="connsiteY437" fmla="*/ 1190 h 16010"/>
                      <a:gd name="connsiteX438" fmla="*/ 104012 w 110591"/>
                      <a:gd name="connsiteY438" fmla="*/ 1190 h 16010"/>
                      <a:gd name="connsiteX439" fmla="*/ 104551 w 110591"/>
                      <a:gd name="connsiteY439" fmla="*/ 1190 h 16010"/>
                      <a:gd name="connsiteX440" fmla="*/ 105135 w 110591"/>
                      <a:gd name="connsiteY440" fmla="*/ 1190 h 16010"/>
                      <a:gd name="connsiteX441" fmla="*/ 105741 w 110591"/>
                      <a:gd name="connsiteY441" fmla="*/ 1190 h 16010"/>
                      <a:gd name="connsiteX442" fmla="*/ 106370 w 110591"/>
                      <a:gd name="connsiteY442" fmla="*/ 1190 h 16010"/>
                      <a:gd name="connsiteX443" fmla="*/ 106684 w 110591"/>
                      <a:gd name="connsiteY443" fmla="*/ 1190 h 16010"/>
                      <a:gd name="connsiteX444" fmla="*/ 106998 w 110591"/>
                      <a:gd name="connsiteY444" fmla="*/ 1190 h 16010"/>
                      <a:gd name="connsiteX445" fmla="*/ 107313 w 110591"/>
                      <a:gd name="connsiteY445" fmla="*/ 1190 h 16010"/>
                      <a:gd name="connsiteX446" fmla="*/ 107605 w 110591"/>
                      <a:gd name="connsiteY446" fmla="*/ 1190 h 16010"/>
                      <a:gd name="connsiteX447" fmla="*/ 107897 w 110591"/>
                      <a:gd name="connsiteY447" fmla="*/ 1168 h 16010"/>
                      <a:gd name="connsiteX448" fmla="*/ 108166 w 110591"/>
                      <a:gd name="connsiteY448" fmla="*/ 1168 h 16010"/>
                      <a:gd name="connsiteX449" fmla="*/ 108436 w 110591"/>
                      <a:gd name="connsiteY449" fmla="*/ 1123 h 16010"/>
                      <a:gd name="connsiteX450" fmla="*/ 108548 w 110591"/>
                      <a:gd name="connsiteY450" fmla="*/ 1123 h 16010"/>
                      <a:gd name="connsiteX451" fmla="*/ 108660 w 110591"/>
                      <a:gd name="connsiteY451" fmla="*/ 1123 h 16010"/>
                      <a:gd name="connsiteX452" fmla="*/ 108772 w 110591"/>
                      <a:gd name="connsiteY452" fmla="*/ 1123 h 16010"/>
                      <a:gd name="connsiteX453" fmla="*/ 108817 w 110591"/>
                      <a:gd name="connsiteY453" fmla="*/ 1123 h 16010"/>
                      <a:gd name="connsiteX454" fmla="*/ 108907 w 110591"/>
                      <a:gd name="connsiteY454" fmla="*/ 1123 h 16010"/>
                      <a:gd name="connsiteX455" fmla="*/ 109019 w 110591"/>
                      <a:gd name="connsiteY455" fmla="*/ 1168 h 16010"/>
                      <a:gd name="connsiteX456" fmla="*/ 109132 w 110591"/>
                      <a:gd name="connsiteY456" fmla="*/ 1168 h 16010"/>
                      <a:gd name="connsiteX457" fmla="*/ 109244 w 110591"/>
                      <a:gd name="connsiteY457" fmla="*/ 1213 h 16010"/>
                      <a:gd name="connsiteX458" fmla="*/ 109334 w 110591"/>
                      <a:gd name="connsiteY458" fmla="*/ 1213 h 16010"/>
                      <a:gd name="connsiteX459" fmla="*/ 109424 w 110591"/>
                      <a:gd name="connsiteY459" fmla="*/ 1235 h 16010"/>
                      <a:gd name="connsiteX460" fmla="*/ 109424 w 110591"/>
                      <a:gd name="connsiteY460" fmla="*/ 1235 h 16010"/>
                      <a:gd name="connsiteX461" fmla="*/ 109513 w 110591"/>
                      <a:gd name="connsiteY461" fmla="*/ 1235 h 16010"/>
                      <a:gd name="connsiteX462" fmla="*/ 109603 w 110591"/>
                      <a:gd name="connsiteY462" fmla="*/ 1235 h 16010"/>
                      <a:gd name="connsiteX463" fmla="*/ 109603 w 110591"/>
                      <a:gd name="connsiteY463" fmla="*/ 1235 h 16010"/>
                      <a:gd name="connsiteX464" fmla="*/ 109671 w 110591"/>
                      <a:gd name="connsiteY464" fmla="*/ 1235 h 16010"/>
                      <a:gd name="connsiteX465" fmla="*/ 109648 w 110591"/>
                      <a:gd name="connsiteY465" fmla="*/ 1235 h 16010"/>
                      <a:gd name="connsiteX466" fmla="*/ 109648 w 110591"/>
                      <a:gd name="connsiteY466" fmla="*/ 1235 h 16010"/>
                      <a:gd name="connsiteX467" fmla="*/ 109603 w 110591"/>
                      <a:gd name="connsiteY467" fmla="*/ 1190 h 16010"/>
                      <a:gd name="connsiteX468" fmla="*/ 109558 w 110591"/>
                      <a:gd name="connsiteY468" fmla="*/ 1145 h 16010"/>
                      <a:gd name="connsiteX469" fmla="*/ 109558 w 110591"/>
                      <a:gd name="connsiteY469" fmla="*/ 1145 h 16010"/>
                      <a:gd name="connsiteX470" fmla="*/ 109491 w 110591"/>
                      <a:gd name="connsiteY470" fmla="*/ 1100 h 16010"/>
                      <a:gd name="connsiteX471" fmla="*/ 109446 w 110591"/>
                      <a:gd name="connsiteY471" fmla="*/ 1055 h 16010"/>
                      <a:gd name="connsiteX472" fmla="*/ 109379 w 110591"/>
                      <a:gd name="connsiteY472" fmla="*/ 1011 h 16010"/>
                      <a:gd name="connsiteX473" fmla="*/ 109311 w 110591"/>
                      <a:gd name="connsiteY473" fmla="*/ 966 h 16010"/>
                      <a:gd name="connsiteX474" fmla="*/ 109244 w 110591"/>
                      <a:gd name="connsiteY474" fmla="*/ 921 h 16010"/>
                      <a:gd name="connsiteX475" fmla="*/ 109109 w 110591"/>
                      <a:gd name="connsiteY475" fmla="*/ 853 h 16010"/>
                      <a:gd name="connsiteX476" fmla="*/ 108974 w 110591"/>
                      <a:gd name="connsiteY476" fmla="*/ 786 h 16010"/>
                      <a:gd name="connsiteX477" fmla="*/ 108840 w 110591"/>
                      <a:gd name="connsiteY477" fmla="*/ 719 h 16010"/>
                      <a:gd name="connsiteX478" fmla="*/ 108705 w 110591"/>
                      <a:gd name="connsiteY478" fmla="*/ 651 h 16010"/>
                      <a:gd name="connsiteX479" fmla="*/ 108548 w 110591"/>
                      <a:gd name="connsiteY479" fmla="*/ 584 h 16010"/>
                      <a:gd name="connsiteX480" fmla="*/ 108391 w 110591"/>
                      <a:gd name="connsiteY480" fmla="*/ 516 h 16010"/>
                      <a:gd name="connsiteX481" fmla="*/ 108233 w 110591"/>
                      <a:gd name="connsiteY481" fmla="*/ 449 h 16010"/>
                      <a:gd name="connsiteX482" fmla="*/ 108099 w 110591"/>
                      <a:gd name="connsiteY482" fmla="*/ 404 h 16010"/>
                      <a:gd name="connsiteX483" fmla="*/ 107964 w 110591"/>
                      <a:gd name="connsiteY483" fmla="*/ 359 h 16010"/>
                      <a:gd name="connsiteX484" fmla="*/ 107829 w 110591"/>
                      <a:gd name="connsiteY484" fmla="*/ 314 h 16010"/>
                      <a:gd name="connsiteX485" fmla="*/ 107694 w 110591"/>
                      <a:gd name="connsiteY485" fmla="*/ 269 h 16010"/>
                      <a:gd name="connsiteX486" fmla="*/ 107560 w 110591"/>
                      <a:gd name="connsiteY486" fmla="*/ 225 h 16010"/>
                      <a:gd name="connsiteX487" fmla="*/ 107448 w 110591"/>
                      <a:gd name="connsiteY487" fmla="*/ 225 h 16010"/>
                      <a:gd name="connsiteX488" fmla="*/ 107448 w 110591"/>
                      <a:gd name="connsiteY488" fmla="*/ 202 h 16010"/>
                      <a:gd name="connsiteX489" fmla="*/ 107335 w 110591"/>
                      <a:gd name="connsiteY489" fmla="*/ 202 h 16010"/>
                      <a:gd name="connsiteX490" fmla="*/ 107223 w 110591"/>
                      <a:gd name="connsiteY490" fmla="*/ 157 h 16010"/>
                      <a:gd name="connsiteX491" fmla="*/ 107178 w 110591"/>
                      <a:gd name="connsiteY491" fmla="*/ 157 h 16010"/>
                      <a:gd name="connsiteX492" fmla="*/ 109671 w 110591"/>
                      <a:gd name="connsiteY492" fmla="*/ 1572 h 16010"/>
                      <a:gd name="connsiteX493" fmla="*/ 109671 w 110591"/>
                      <a:gd name="connsiteY493" fmla="*/ 1572 h 16010"/>
                      <a:gd name="connsiteX494" fmla="*/ 109626 w 110591"/>
                      <a:gd name="connsiteY494" fmla="*/ 1549 h 16010"/>
                      <a:gd name="connsiteX495" fmla="*/ 109626 w 110591"/>
                      <a:gd name="connsiteY495" fmla="*/ 1549 h 16010"/>
                      <a:gd name="connsiteX496" fmla="*/ 109603 w 110591"/>
                      <a:gd name="connsiteY496" fmla="*/ 1549 h 16010"/>
                      <a:gd name="connsiteX497" fmla="*/ 109603 w 110591"/>
                      <a:gd name="connsiteY497" fmla="*/ 1549 h 16010"/>
                      <a:gd name="connsiteX498" fmla="*/ 109603 w 110591"/>
                      <a:gd name="connsiteY498" fmla="*/ 1549 h 16010"/>
                      <a:gd name="connsiteX499" fmla="*/ 109603 w 110591"/>
                      <a:gd name="connsiteY499" fmla="*/ 1549 h 16010"/>
                      <a:gd name="connsiteX500" fmla="*/ 109603 w 110591"/>
                      <a:gd name="connsiteY500" fmla="*/ 1549 h 16010"/>
                      <a:gd name="connsiteX501" fmla="*/ 109603 w 110591"/>
                      <a:gd name="connsiteY501" fmla="*/ 1549 h 16010"/>
                      <a:gd name="connsiteX502" fmla="*/ 109603 w 110591"/>
                      <a:gd name="connsiteY502" fmla="*/ 1549 h 16010"/>
                      <a:gd name="connsiteX503" fmla="*/ 109603 w 110591"/>
                      <a:gd name="connsiteY503" fmla="*/ 1549 h 16010"/>
                      <a:gd name="connsiteX504" fmla="*/ 109603 w 110591"/>
                      <a:gd name="connsiteY504" fmla="*/ 1549 h 16010"/>
                      <a:gd name="connsiteX505" fmla="*/ 109603 w 110591"/>
                      <a:gd name="connsiteY505" fmla="*/ 1549 h 16010"/>
                      <a:gd name="connsiteX506" fmla="*/ 109603 w 110591"/>
                      <a:gd name="connsiteY506" fmla="*/ 1549 h 16010"/>
                      <a:gd name="connsiteX507" fmla="*/ 109603 w 110591"/>
                      <a:gd name="connsiteY507" fmla="*/ 1549 h 16010"/>
                      <a:gd name="connsiteX508" fmla="*/ 109603 w 110591"/>
                      <a:gd name="connsiteY508" fmla="*/ 1549 h 16010"/>
                      <a:gd name="connsiteX509" fmla="*/ 109603 w 110591"/>
                      <a:gd name="connsiteY509" fmla="*/ 1549 h 16010"/>
                      <a:gd name="connsiteX510" fmla="*/ 109603 w 110591"/>
                      <a:gd name="connsiteY510" fmla="*/ 1549 h 16010"/>
                      <a:gd name="connsiteX511" fmla="*/ 109603 w 110591"/>
                      <a:gd name="connsiteY511" fmla="*/ 1594 h 16010"/>
                      <a:gd name="connsiteX512" fmla="*/ 109603 w 110591"/>
                      <a:gd name="connsiteY512" fmla="*/ 1549 h 16010"/>
                      <a:gd name="connsiteX513" fmla="*/ 109603 w 110591"/>
                      <a:gd name="connsiteY513" fmla="*/ 1594 h 16010"/>
                      <a:gd name="connsiteX514" fmla="*/ 109603 w 110591"/>
                      <a:gd name="connsiteY514" fmla="*/ 1549 h 16010"/>
                      <a:gd name="connsiteX515" fmla="*/ 109603 w 110591"/>
                      <a:gd name="connsiteY515" fmla="*/ 1594 h 16010"/>
                      <a:gd name="connsiteX516" fmla="*/ 109603 w 110591"/>
                      <a:gd name="connsiteY516" fmla="*/ 1549 h 16010"/>
                      <a:gd name="connsiteX517" fmla="*/ 109603 w 110591"/>
                      <a:gd name="connsiteY517" fmla="*/ 1594 h 16010"/>
                      <a:gd name="connsiteX518" fmla="*/ 109603 w 110591"/>
                      <a:gd name="connsiteY518" fmla="*/ 1549 h 16010"/>
                      <a:gd name="connsiteX519" fmla="*/ 109603 w 110591"/>
                      <a:gd name="connsiteY519" fmla="*/ 1549 h 16010"/>
                      <a:gd name="connsiteX520" fmla="*/ 109603 w 110591"/>
                      <a:gd name="connsiteY520" fmla="*/ 1549 h 16010"/>
                      <a:gd name="connsiteX521" fmla="*/ 109603 w 110591"/>
                      <a:gd name="connsiteY521" fmla="*/ 1549 h 16010"/>
                      <a:gd name="connsiteX522" fmla="*/ 109581 w 110591"/>
                      <a:gd name="connsiteY522" fmla="*/ 1549 h 16010"/>
                      <a:gd name="connsiteX523" fmla="*/ 109581 w 110591"/>
                      <a:gd name="connsiteY523" fmla="*/ 1549 h 16010"/>
                      <a:gd name="connsiteX524" fmla="*/ 109558 w 110591"/>
                      <a:gd name="connsiteY524" fmla="*/ 1549 h 16010"/>
                      <a:gd name="connsiteX525" fmla="*/ 109558 w 110591"/>
                      <a:gd name="connsiteY525" fmla="*/ 1549 h 16010"/>
                      <a:gd name="connsiteX526" fmla="*/ 109536 w 110591"/>
                      <a:gd name="connsiteY526" fmla="*/ 1527 h 16010"/>
                      <a:gd name="connsiteX527" fmla="*/ 109536 w 110591"/>
                      <a:gd name="connsiteY527" fmla="*/ 1527 h 16010"/>
                      <a:gd name="connsiteX528" fmla="*/ 109648 w 110591"/>
                      <a:gd name="connsiteY528" fmla="*/ 1527 h 16010"/>
                      <a:gd name="connsiteX529" fmla="*/ 109648 w 110591"/>
                      <a:gd name="connsiteY529" fmla="*/ 1527 h 16010"/>
                      <a:gd name="connsiteX530" fmla="*/ 109648 w 110591"/>
                      <a:gd name="connsiteY530" fmla="*/ 1527 h 16010"/>
                      <a:gd name="connsiteX531" fmla="*/ 109648 w 110591"/>
                      <a:gd name="connsiteY531" fmla="*/ 1527 h 16010"/>
                      <a:gd name="connsiteX532" fmla="*/ 109648 w 110591"/>
                      <a:gd name="connsiteY532" fmla="*/ 1504 h 16010"/>
                      <a:gd name="connsiteX533" fmla="*/ 109648 w 110591"/>
                      <a:gd name="connsiteY533" fmla="*/ 1504 h 16010"/>
                      <a:gd name="connsiteX534" fmla="*/ 109648 w 110591"/>
                      <a:gd name="connsiteY534" fmla="*/ 1504 h 16010"/>
                      <a:gd name="connsiteX535" fmla="*/ 109648 w 110591"/>
                      <a:gd name="connsiteY535" fmla="*/ 1504 h 16010"/>
                      <a:gd name="connsiteX536" fmla="*/ 109648 w 110591"/>
                      <a:gd name="connsiteY536" fmla="*/ 1504 h 16010"/>
                      <a:gd name="connsiteX537" fmla="*/ 109648 w 110591"/>
                      <a:gd name="connsiteY537" fmla="*/ 1504 h 16010"/>
                      <a:gd name="connsiteX538" fmla="*/ 109648 w 110591"/>
                      <a:gd name="connsiteY538" fmla="*/ 1504 h 16010"/>
                      <a:gd name="connsiteX539" fmla="*/ 109648 w 110591"/>
                      <a:gd name="connsiteY539" fmla="*/ 1504 h 16010"/>
                      <a:gd name="connsiteX540" fmla="*/ 109648 w 110591"/>
                      <a:gd name="connsiteY540" fmla="*/ 1504 h 16010"/>
                      <a:gd name="connsiteX541" fmla="*/ 109648 w 110591"/>
                      <a:gd name="connsiteY541" fmla="*/ 1504 h 16010"/>
                      <a:gd name="connsiteX542" fmla="*/ 109648 w 110591"/>
                      <a:gd name="connsiteY542" fmla="*/ 1504 h 16010"/>
                      <a:gd name="connsiteX543" fmla="*/ 109648 w 110591"/>
                      <a:gd name="connsiteY543" fmla="*/ 1504 h 16010"/>
                      <a:gd name="connsiteX544" fmla="*/ 109648 w 110591"/>
                      <a:gd name="connsiteY544" fmla="*/ 1504 h 16010"/>
                      <a:gd name="connsiteX545" fmla="*/ 109648 w 110591"/>
                      <a:gd name="connsiteY545" fmla="*/ 1504 h 16010"/>
                      <a:gd name="connsiteX546" fmla="*/ 109648 w 110591"/>
                      <a:gd name="connsiteY546" fmla="*/ 1504 h 16010"/>
                      <a:gd name="connsiteX547" fmla="*/ 109648 w 110591"/>
                      <a:gd name="connsiteY547" fmla="*/ 1504 h 1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</a:cxnLst>
                    <a:rect l="l" t="t" r="r" b="b"/>
                    <a:pathLst>
                      <a:path w="110591" h="16010">
                        <a:moveTo>
                          <a:pt x="106998" y="314"/>
                        </a:moveTo>
                        <a:lnTo>
                          <a:pt x="106954" y="314"/>
                        </a:lnTo>
                        <a:cubicBezTo>
                          <a:pt x="106954" y="314"/>
                          <a:pt x="106954" y="314"/>
                          <a:pt x="106954" y="314"/>
                        </a:cubicBezTo>
                        <a:lnTo>
                          <a:pt x="106909" y="314"/>
                        </a:lnTo>
                        <a:cubicBezTo>
                          <a:pt x="106909" y="314"/>
                          <a:pt x="106909" y="314"/>
                          <a:pt x="106909" y="314"/>
                        </a:cubicBezTo>
                        <a:lnTo>
                          <a:pt x="106864" y="314"/>
                        </a:lnTo>
                        <a:cubicBezTo>
                          <a:pt x="106864" y="314"/>
                          <a:pt x="106706" y="157"/>
                          <a:pt x="106706" y="157"/>
                        </a:cubicBezTo>
                        <a:lnTo>
                          <a:pt x="106864" y="0"/>
                        </a:lnTo>
                        <a:lnTo>
                          <a:pt x="106909" y="0"/>
                        </a:lnTo>
                        <a:cubicBezTo>
                          <a:pt x="106909" y="0"/>
                          <a:pt x="106954" y="0"/>
                          <a:pt x="106954" y="0"/>
                        </a:cubicBezTo>
                        <a:lnTo>
                          <a:pt x="107178" y="0"/>
                        </a:lnTo>
                        <a:cubicBezTo>
                          <a:pt x="107178" y="0"/>
                          <a:pt x="107290" y="0"/>
                          <a:pt x="107290" y="0"/>
                        </a:cubicBezTo>
                        <a:lnTo>
                          <a:pt x="107425" y="0"/>
                        </a:lnTo>
                        <a:cubicBezTo>
                          <a:pt x="107425" y="0"/>
                          <a:pt x="107560" y="22"/>
                          <a:pt x="107560" y="22"/>
                        </a:cubicBezTo>
                        <a:lnTo>
                          <a:pt x="107694" y="22"/>
                        </a:lnTo>
                        <a:cubicBezTo>
                          <a:pt x="107694" y="22"/>
                          <a:pt x="107852" y="67"/>
                          <a:pt x="107852" y="67"/>
                        </a:cubicBezTo>
                        <a:lnTo>
                          <a:pt x="108009" y="67"/>
                        </a:lnTo>
                        <a:cubicBezTo>
                          <a:pt x="108009" y="67"/>
                          <a:pt x="108166" y="135"/>
                          <a:pt x="108166" y="135"/>
                        </a:cubicBezTo>
                        <a:lnTo>
                          <a:pt x="108323" y="180"/>
                        </a:lnTo>
                        <a:lnTo>
                          <a:pt x="108481" y="225"/>
                        </a:lnTo>
                        <a:lnTo>
                          <a:pt x="108638" y="269"/>
                        </a:lnTo>
                        <a:lnTo>
                          <a:pt x="108795" y="314"/>
                        </a:lnTo>
                        <a:lnTo>
                          <a:pt x="108952" y="359"/>
                        </a:lnTo>
                        <a:lnTo>
                          <a:pt x="109109" y="404"/>
                        </a:lnTo>
                        <a:lnTo>
                          <a:pt x="109266" y="449"/>
                        </a:lnTo>
                        <a:lnTo>
                          <a:pt x="109356" y="449"/>
                        </a:lnTo>
                        <a:cubicBezTo>
                          <a:pt x="109356" y="449"/>
                          <a:pt x="109424" y="516"/>
                          <a:pt x="109424" y="516"/>
                        </a:cubicBezTo>
                        <a:lnTo>
                          <a:pt x="109491" y="516"/>
                        </a:lnTo>
                        <a:cubicBezTo>
                          <a:pt x="109491" y="516"/>
                          <a:pt x="109558" y="584"/>
                          <a:pt x="109558" y="584"/>
                        </a:cubicBezTo>
                        <a:lnTo>
                          <a:pt x="109626" y="584"/>
                        </a:lnTo>
                        <a:cubicBezTo>
                          <a:pt x="109626" y="584"/>
                          <a:pt x="109693" y="651"/>
                          <a:pt x="109693" y="651"/>
                        </a:cubicBezTo>
                        <a:lnTo>
                          <a:pt x="109760" y="696"/>
                        </a:lnTo>
                        <a:lnTo>
                          <a:pt x="109828" y="741"/>
                        </a:lnTo>
                        <a:lnTo>
                          <a:pt x="109895" y="786"/>
                        </a:lnTo>
                        <a:lnTo>
                          <a:pt x="109962" y="831"/>
                        </a:lnTo>
                        <a:lnTo>
                          <a:pt x="109962" y="831"/>
                        </a:lnTo>
                        <a:cubicBezTo>
                          <a:pt x="109962" y="831"/>
                          <a:pt x="110030" y="876"/>
                          <a:pt x="110030" y="876"/>
                        </a:cubicBezTo>
                        <a:lnTo>
                          <a:pt x="110097" y="921"/>
                        </a:lnTo>
                        <a:lnTo>
                          <a:pt x="110165" y="966"/>
                        </a:lnTo>
                        <a:lnTo>
                          <a:pt x="110209" y="1011"/>
                        </a:lnTo>
                        <a:lnTo>
                          <a:pt x="110277" y="1055"/>
                        </a:lnTo>
                        <a:lnTo>
                          <a:pt x="110322" y="1100"/>
                        </a:lnTo>
                        <a:lnTo>
                          <a:pt x="110367" y="1168"/>
                        </a:lnTo>
                        <a:lnTo>
                          <a:pt x="110412" y="1235"/>
                        </a:lnTo>
                        <a:lnTo>
                          <a:pt x="110412" y="1235"/>
                        </a:lnTo>
                        <a:cubicBezTo>
                          <a:pt x="110412" y="1235"/>
                          <a:pt x="110457" y="1302"/>
                          <a:pt x="110457" y="1302"/>
                        </a:cubicBezTo>
                        <a:lnTo>
                          <a:pt x="110501" y="1370"/>
                        </a:lnTo>
                        <a:lnTo>
                          <a:pt x="110546" y="1460"/>
                        </a:lnTo>
                        <a:lnTo>
                          <a:pt x="110546" y="1549"/>
                        </a:lnTo>
                        <a:cubicBezTo>
                          <a:pt x="110546" y="1549"/>
                          <a:pt x="110591" y="1594"/>
                          <a:pt x="110591" y="1594"/>
                        </a:cubicBezTo>
                        <a:lnTo>
                          <a:pt x="110591" y="1639"/>
                        </a:lnTo>
                        <a:cubicBezTo>
                          <a:pt x="110591" y="1639"/>
                          <a:pt x="110591" y="1684"/>
                          <a:pt x="110591" y="1684"/>
                        </a:cubicBezTo>
                        <a:lnTo>
                          <a:pt x="110591" y="1796"/>
                        </a:lnTo>
                        <a:cubicBezTo>
                          <a:pt x="110591" y="1796"/>
                          <a:pt x="110591" y="1841"/>
                          <a:pt x="110591" y="1841"/>
                        </a:cubicBezTo>
                        <a:lnTo>
                          <a:pt x="110591" y="1886"/>
                        </a:lnTo>
                        <a:cubicBezTo>
                          <a:pt x="110591" y="1886"/>
                          <a:pt x="110591" y="1931"/>
                          <a:pt x="110591" y="1931"/>
                        </a:cubicBezTo>
                        <a:lnTo>
                          <a:pt x="110591" y="1976"/>
                        </a:lnTo>
                        <a:cubicBezTo>
                          <a:pt x="110591" y="1976"/>
                          <a:pt x="110569" y="2021"/>
                          <a:pt x="110569" y="2021"/>
                        </a:cubicBezTo>
                        <a:lnTo>
                          <a:pt x="110569" y="2066"/>
                        </a:lnTo>
                        <a:cubicBezTo>
                          <a:pt x="110569" y="2066"/>
                          <a:pt x="110524" y="2111"/>
                          <a:pt x="110524" y="2111"/>
                        </a:cubicBezTo>
                        <a:lnTo>
                          <a:pt x="110524" y="2156"/>
                        </a:lnTo>
                        <a:cubicBezTo>
                          <a:pt x="110524" y="2156"/>
                          <a:pt x="110479" y="2201"/>
                          <a:pt x="110479" y="2201"/>
                        </a:cubicBezTo>
                        <a:lnTo>
                          <a:pt x="110434" y="2290"/>
                        </a:lnTo>
                        <a:lnTo>
                          <a:pt x="110389" y="2335"/>
                        </a:lnTo>
                        <a:lnTo>
                          <a:pt x="110344" y="2380"/>
                        </a:lnTo>
                        <a:lnTo>
                          <a:pt x="110299" y="2425"/>
                        </a:lnTo>
                        <a:lnTo>
                          <a:pt x="110254" y="2470"/>
                        </a:lnTo>
                        <a:lnTo>
                          <a:pt x="110187" y="2537"/>
                        </a:lnTo>
                        <a:lnTo>
                          <a:pt x="110097" y="2605"/>
                        </a:lnTo>
                        <a:lnTo>
                          <a:pt x="110007" y="2672"/>
                        </a:lnTo>
                        <a:lnTo>
                          <a:pt x="109918" y="2740"/>
                        </a:lnTo>
                        <a:lnTo>
                          <a:pt x="109828" y="2807"/>
                        </a:lnTo>
                        <a:lnTo>
                          <a:pt x="109738" y="2874"/>
                        </a:lnTo>
                        <a:lnTo>
                          <a:pt x="109648" y="2942"/>
                        </a:lnTo>
                        <a:lnTo>
                          <a:pt x="109536" y="3009"/>
                        </a:lnTo>
                        <a:lnTo>
                          <a:pt x="109424" y="3076"/>
                        </a:lnTo>
                        <a:lnTo>
                          <a:pt x="109311" y="3144"/>
                        </a:lnTo>
                        <a:lnTo>
                          <a:pt x="109199" y="3211"/>
                        </a:lnTo>
                        <a:lnTo>
                          <a:pt x="109087" y="3278"/>
                        </a:lnTo>
                        <a:lnTo>
                          <a:pt x="108997" y="3323"/>
                        </a:lnTo>
                        <a:lnTo>
                          <a:pt x="108952" y="3323"/>
                        </a:lnTo>
                        <a:cubicBezTo>
                          <a:pt x="108952" y="3323"/>
                          <a:pt x="108817" y="3368"/>
                          <a:pt x="108817" y="3368"/>
                        </a:cubicBezTo>
                        <a:lnTo>
                          <a:pt x="108683" y="3368"/>
                        </a:lnTo>
                        <a:cubicBezTo>
                          <a:pt x="108683" y="3368"/>
                          <a:pt x="108548" y="3413"/>
                          <a:pt x="108548" y="3413"/>
                        </a:cubicBezTo>
                        <a:lnTo>
                          <a:pt x="108256" y="3458"/>
                        </a:lnTo>
                        <a:lnTo>
                          <a:pt x="107964" y="3503"/>
                        </a:lnTo>
                        <a:lnTo>
                          <a:pt x="107650" y="3548"/>
                        </a:lnTo>
                        <a:lnTo>
                          <a:pt x="107335" y="3593"/>
                        </a:lnTo>
                        <a:lnTo>
                          <a:pt x="107021" y="3638"/>
                        </a:lnTo>
                        <a:lnTo>
                          <a:pt x="106706" y="3683"/>
                        </a:lnTo>
                        <a:lnTo>
                          <a:pt x="106392" y="3728"/>
                        </a:lnTo>
                        <a:lnTo>
                          <a:pt x="106078" y="3772"/>
                        </a:lnTo>
                        <a:lnTo>
                          <a:pt x="105763" y="3817"/>
                        </a:lnTo>
                        <a:lnTo>
                          <a:pt x="105135" y="3885"/>
                        </a:lnTo>
                        <a:lnTo>
                          <a:pt x="104551" y="3952"/>
                        </a:lnTo>
                        <a:lnTo>
                          <a:pt x="104012" y="4019"/>
                        </a:lnTo>
                        <a:lnTo>
                          <a:pt x="103742" y="4019"/>
                        </a:lnTo>
                        <a:cubicBezTo>
                          <a:pt x="103742" y="4019"/>
                          <a:pt x="103540" y="4064"/>
                          <a:pt x="103540" y="4064"/>
                        </a:cubicBezTo>
                        <a:lnTo>
                          <a:pt x="103159" y="4109"/>
                        </a:lnTo>
                        <a:lnTo>
                          <a:pt x="103001" y="4109"/>
                        </a:lnTo>
                        <a:cubicBezTo>
                          <a:pt x="103001" y="4109"/>
                          <a:pt x="102889" y="4154"/>
                          <a:pt x="102889" y="4154"/>
                        </a:cubicBezTo>
                        <a:lnTo>
                          <a:pt x="102822" y="4154"/>
                        </a:lnTo>
                        <a:cubicBezTo>
                          <a:pt x="102822" y="4154"/>
                          <a:pt x="102754" y="4177"/>
                          <a:pt x="102754" y="4177"/>
                        </a:cubicBezTo>
                        <a:lnTo>
                          <a:pt x="102799" y="4177"/>
                        </a:lnTo>
                        <a:cubicBezTo>
                          <a:pt x="102799" y="4177"/>
                          <a:pt x="102350" y="4267"/>
                          <a:pt x="102350" y="4267"/>
                        </a:cubicBezTo>
                        <a:lnTo>
                          <a:pt x="101901" y="4356"/>
                        </a:lnTo>
                        <a:lnTo>
                          <a:pt x="101452" y="4446"/>
                        </a:lnTo>
                        <a:lnTo>
                          <a:pt x="101003" y="4536"/>
                        </a:lnTo>
                        <a:lnTo>
                          <a:pt x="100554" y="4648"/>
                        </a:lnTo>
                        <a:lnTo>
                          <a:pt x="100105" y="4760"/>
                        </a:lnTo>
                        <a:lnTo>
                          <a:pt x="99656" y="4873"/>
                        </a:lnTo>
                        <a:lnTo>
                          <a:pt x="99207" y="4985"/>
                        </a:lnTo>
                        <a:lnTo>
                          <a:pt x="98757" y="5097"/>
                        </a:lnTo>
                        <a:lnTo>
                          <a:pt x="98308" y="5210"/>
                        </a:lnTo>
                        <a:lnTo>
                          <a:pt x="98106" y="5255"/>
                        </a:lnTo>
                        <a:lnTo>
                          <a:pt x="97410" y="5412"/>
                        </a:lnTo>
                        <a:lnTo>
                          <a:pt x="96512" y="5614"/>
                        </a:lnTo>
                        <a:lnTo>
                          <a:pt x="95614" y="5816"/>
                        </a:lnTo>
                        <a:lnTo>
                          <a:pt x="94716" y="6018"/>
                        </a:lnTo>
                        <a:lnTo>
                          <a:pt x="93817" y="6220"/>
                        </a:lnTo>
                        <a:lnTo>
                          <a:pt x="92919" y="6422"/>
                        </a:lnTo>
                        <a:lnTo>
                          <a:pt x="92021" y="6624"/>
                        </a:lnTo>
                        <a:lnTo>
                          <a:pt x="91123" y="6826"/>
                        </a:lnTo>
                        <a:lnTo>
                          <a:pt x="90225" y="7051"/>
                        </a:lnTo>
                        <a:lnTo>
                          <a:pt x="88428" y="7478"/>
                        </a:lnTo>
                        <a:lnTo>
                          <a:pt x="86632" y="7904"/>
                        </a:lnTo>
                        <a:lnTo>
                          <a:pt x="85733" y="8129"/>
                        </a:lnTo>
                        <a:lnTo>
                          <a:pt x="84835" y="8353"/>
                        </a:lnTo>
                        <a:lnTo>
                          <a:pt x="83937" y="8555"/>
                        </a:lnTo>
                        <a:lnTo>
                          <a:pt x="83039" y="8758"/>
                        </a:lnTo>
                        <a:lnTo>
                          <a:pt x="82141" y="8960"/>
                        </a:lnTo>
                        <a:lnTo>
                          <a:pt x="81242" y="9162"/>
                        </a:lnTo>
                        <a:lnTo>
                          <a:pt x="80322" y="9364"/>
                        </a:lnTo>
                        <a:lnTo>
                          <a:pt x="79401" y="9566"/>
                        </a:lnTo>
                        <a:lnTo>
                          <a:pt x="78952" y="9656"/>
                        </a:lnTo>
                        <a:lnTo>
                          <a:pt x="78503" y="9746"/>
                        </a:lnTo>
                        <a:lnTo>
                          <a:pt x="78054" y="9835"/>
                        </a:lnTo>
                        <a:lnTo>
                          <a:pt x="77605" y="9925"/>
                        </a:lnTo>
                        <a:lnTo>
                          <a:pt x="77156" y="10015"/>
                        </a:lnTo>
                        <a:lnTo>
                          <a:pt x="76707" y="10105"/>
                        </a:lnTo>
                        <a:lnTo>
                          <a:pt x="76257" y="10195"/>
                        </a:lnTo>
                        <a:lnTo>
                          <a:pt x="75786" y="10284"/>
                        </a:lnTo>
                        <a:lnTo>
                          <a:pt x="75337" y="10374"/>
                        </a:lnTo>
                        <a:lnTo>
                          <a:pt x="74865" y="10464"/>
                        </a:lnTo>
                        <a:lnTo>
                          <a:pt x="74394" y="10554"/>
                        </a:lnTo>
                        <a:lnTo>
                          <a:pt x="73922" y="10644"/>
                        </a:lnTo>
                        <a:lnTo>
                          <a:pt x="73136" y="10778"/>
                        </a:lnTo>
                        <a:lnTo>
                          <a:pt x="72350" y="10913"/>
                        </a:lnTo>
                        <a:lnTo>
                          <a:pt x="71564" y="11048"/>
                        </a:lnTo>
                        <a:lnTo>
                          <a:pt x="70778" y="11183"/>
                        </a:lnTo>
                        <a:lnTo>
                          <a:pt x="70464" y="11228"/>
                        </a:lnTo>
                        <a:lnTo>
                          <a:pt x="69970" y="11295"/>
                        </a:lnTo>
                        <a:lnTo>
                          <a:pt x="69184" y="11407"/>
                        </a:lnTo>
                        <a:lnTo>
                          <a:pt x="68398" y="11519"/>
                        </a:lnTo>
                        <a:lnTo>
                          <a:pt x="67612" y="11632"/>
                        </a:lnTo>
                        <a:lnTo>
                          <a:pt x="66826" y="11744"/>
                        </a:lnTo>
                        <a:lnTo>
                          <a:pt x="66040" y="11856"/>
                        </a:lnTo>
                        <a:lnTo>
                          <a:pt x="65254" y="11969"/>
                        </a:lnTo>
                        <a:lnTo>
                          <a:pt x="64468" y="12058"/>
                        </a:lnTo>
                        <a:lnTo>
                          <a:pt x="63683" y="12148"/>
                        </a:lnTo>
                        <a:lnTo>
                          <a:pt x="62897" y="12238"/>
                        </a:lnTo>
                        <a:lnTo>
                          <a:pt x="62111" y="12328"/>
                        </a:lnTo>
                        <a:lnTo>
                          <a:pt x="61325" y="12418"/>
                        </a:lnTo>
                        <a:lnTo>
                          <a:pt x="60539" y="12507"/>
                        </a:lnTo>
                        <a:lnTo>
                          <a:pt x="59753" y="12597"/>
                        </a:lnTo>
                        <a:lnTo>
                          <a:pt x="58967" y="12687"/>
                        </a:lnTo>
                        <a:lnTo>
                          <a:pt x="58181" y="12777"/>
                        </a:lnTo>
                        <a:lnTo>
                          <a:pt x="57395" y="12844"/>
                        </a:lnTo>
                        <a:lnTo>
                          <a:pt x="56609" y="12912"/>
                        </a:lnTo>
                        <a:lnTo>
                          <a:pt x="55823" y="12979"/>
                        </a:lnTo>
                        <a:lnTo>
                          <a:pt x="55015" y="13046"/>
                        </a:lnTo>
                        <a:lnTo>
                          <a:pt x="54229" y="13114"/>
                        </a:lnTo>
                        <a:lnTo>
                          <a:pt x="53578" y="13159"/>
                        </a:lnTo>
                        <a:lnTo>
                          <a:pt x="53421" y="13159"/>
                        </a:lnTo>
                        <a:cubicBezTo>
                          <a:pt x="53421" y="13159"/>
                          <a:pt x="52635" y="13226"/>
                          <a:pt x="52635" y="13226"/>
                        </a:cubicBezTo>
                        <a:lnTo>
                          <a:pt x="51849" y="13293"/>
                        </a:lnTo>
                        <a:lnTo>
                          <a:pt x="51063" y="13361"/>
                        </a:lnTo>
                        <a:lnTo>
                          <a:pt x="50277" y="13428"/>
                        </a:lnTo>
                        <a:lnTo>
                          <a:pt x="49491" y="13496"/>
                        </a:lnTo>
                        <a:lnTo>
                          <a:pt x="48705" y="13563"/>
                        </a:lnTo>
                        <a:lnTo>
                          <a:pt x="47919" y="13608"/>
                        </a:lnTo>
                        <a:lnTo>
                          <a:pt x="47133" y="13653"/>
                        </a:lnTo>
                        <a:lnTo>
                          <a:pt x="45539" y="13765"/>
                        </a:lnTo>
                        <a:lnTo>
                          <a:pt x="43945" y="13877"/>
                        </a:lnTo>
                        <a:lnTo>
                          <a:pt x="42350" y="13967"/>
                        </a:lnTo>
                        <a:lnTo>
                          <a:pt x="40756" y="14057"/>
                        </a:lnTo>
                        <a:lnTo>
                          <a:pt x="39206" y="14147"/>
                        </a:lnTo>
                        <a:lnTo>
                          <a:pt x="39162" y="14147"/>
                        </a:lnTo>
                        <a:cubicBezTo>
                          <a:pt x="39162" y="14147"/>
                          <a:pt x="37567" y="14214"/>
                          <a:pt x="37567" y="14214"/>
                        </a:cubicBezTo>
                        <a:lnTo>
                          <a:pt x="35973" y="14281"/>
                        </a:lnTo>
                        <a:lnTo>
                          <a:pt x="32807" y="14439"/>
                        </a:lnTo>
                        <a:lnTo>
                          <a:pt x="31235" y="14506"/>
                        </a:lnTo>
                        <a:lnTo>
                          <a:pt x="29663" y="14573"/>
                        </a:lnTo>
                        <a:lnTo>
                          <a:pt x="28742" y="14618"/>
                        </a:lnTo>
                        <a:lnTo>
                          <a:pt x="28069" y="14618"/>
                        </a:lnTo>
                        <a:cubicBezTo>
                          <a:pt x="28069" y="14618"/>
                          <a:pt x="26497" y="14708"/>
                          <a:pt x="26497" y="14708"/>
                        </a:cubicBezTo>
                        <a:lnTo>
                          <a:pt x="24925" y="14775"/>
                        </a:lnTo>
                        <a:lnTo>
                          <a:pt x="23353" y="14843"/>
                        </a:lnTo>
                        <a:lnTo>
                          <a:pt x="23106" y="14843"/>
                        </a:lnTo>
                        <a:cubicBezTo>
                          <a:pt x="23106" y="14843"/>
                          <a:pt x="22859" y="14865"/>
                          <a:pt x="22859" y="14865"/>
                        </a:cubicBezTo>
                        <a:lnTo>
                          <a:pt x="22590" y="14865"/>
                        </a:lnTo>
                        <a:cubicBezTo>
                          <a:pt x="22590" y="14865"/>
                          <a:pt x="22320" y="14910"/>
                          <a:pt x="22320" y="14910"/>
                        </a:cubicBezTo>
                        <a:lnTo>
                          <a:pt x="22051" y="14910"/>
                        </a:lnTo>
                        <a:cubicBezTo>
                          <a:pt x="22051" y="14910"/>
                          <a:pt x="21781" y="14955"/>
                          <a:pt x="21781" y="14955"/>
                        </a:cubicBezTo>
                        <a:lnTo>
                          <a:pt x="21490" y="14955"/>
                        </a:lnTo>
                        <a:cubicBezTo>
                          <a:pt x="21490" y="14955"/>
                          <a:pt x="21198" y="15000"/>
                          <a:pt x="21198" y="15000"/>
                        </a:cubicBezTo>
                        <a:lnTo>
                          <a:pt x="20906" y="15000"/>
                        </a:lnTo>
                        <a:cubicBezTo>
                          <a:pt x="20906" y="15000"/>
                          <a:pt x="20614" y="15067"/>
                          <a:pt x="20614" y="15067"/>
                        </a:cubicBezTo>
                        <a:lnTo>
                          <a:pt x="20007" y="15135"/>
                        </a:lnTo>
                        <a:lnTo>
                          <a:pt x="19379" y="15202"/>
                        </a:lnTo>
                        <a:lnTo>
                          <a:pt x="18750" y="15269"/>
                        </a:lnTo>
                        <a:lnTo>
                          <a:pt x="17448" y="15427"/>
                        </a:lnTo>
                        <a:lnTo>
                          <a:pt x="17066" y="15472"/>
                        </a:lnTo>
                        <a:lnTo>
                          <a:pt x="16796" y="15472"/>
                        </a:lnTo>
                        <a:cubicBezTo>
                          <a:pt x="16796" y="15472"/>
                          <a:pt x="16123" y="15584"/>
                          <a:pt x="16123" y="15584"/>
                        </a:cubicBezTo>
                        <a:lnTo>
                          <a:pt x="15449" y="15651"/>
                        </a:lnTo>
                        <a:lnTo>
                          <a:pt x="14753" y="15719"/>
                        </a:lnTo>
                        <a:lnTo>
                          <a:pt x="14394" y="15719"/>
                        </a:lnTo>
                        <a:cubicBezTo>
                          <a:pt x="14394" y="15719"/>
                          <a:pt x="14034" y="15786"/>
                          <a:pt x="14034" y="15786"/>
                        </a:cubicBezTo>
                        <a:lnTo>
                          <a:pt x="13675" y="15786"/>
                        </a:lnTo>
                        <a:cubicBezTo>
                          <a:pt x="13675" y="15786"/>
                          <a:pt x="13316" y="15853"/>
                          <a:pt x="13316" y="15853"/>
                        </a:cubicBezTo>
                        <a:lnTo>
                          <a:pt x="12956" y="15853"/>
                        </a:lnTo>
                        <a:cubicBezTo>
                          <a:pt x="12956" y="15853"/>
                          <a:pt x="12597" y="15898"/>
                          <a:pt x="12597" y="15898"/>
                        </a:cubicBezTo>
                        <a:lnTo>
                          <a:pt x="12238" y="15898"/>
                        </a:lnTo>
                        <a:cubicBezTo>
                          <a:pt x="12238" y="15898"/>
                          <a:pt x="11879" y="15943"/>
                          <a:pt x="11879" y="15943"/>
                        </a:cubicBezTo>
                        <a:lnTo>
                          <a:pt x="11519" y="15943"/>
                        </a:lnTo>
                        <a:cubicBezTo>
                          <a:pt x="11519" y="15943"/>
                          <a:pt x="11160" y="15988"/>
                          <a:pt x="11160" y="15988"/>
                        </a:cubicBezTo>
                        <a:lnTo>
                          <a:pt x="10801" y="15988"/>
                        </a:lnTo>
                        <a:cubicBezTo>
                          <a:pt x="10801" y="15988"/>
                          <a:pt x="10442" y="16010"/>
                          <a:pt x="10442" y="16010"/>
                        </a:cubicBezTo>
                        <a:lnTo>
                          <a:pt x="10082" y="16010"/>
                        </a:lnTo>
                        <a:cubicBezTo>
                          <a:pt x="10082" y="16010"/>
                          <a:pt x="9723" y="16010"/>
                          <a:pt x="9723" y="16010"/>
                        </a:cubicBezTo>
                        <a:lnTo>
                          <a:pt x="9364" y="16010"/>
                        </a:lnTo>
                        <a:cubicBezTo>
                          <a:pt x="9364" y="16010"/>
                          <a:pt x="9005" y="16010"/>
                          <a:pt x="9005" y="16010"/>
                        </a:cubicBezTo>
                        <a:lnTo>
                          <a:pt x="8645" y="16010"/>
                        </a:lnTo>
                        <a:cubicBezTo>
                          <a:pt x="8645" y="16010"/>
                          <a:pt x="8286" y="16010"/>
                          <a:pt x="8286" y="16010"/>
                        </a:cubicBezTo>
                        <a:lnTo>
                          <a:pt x="7927" y="16010"/>
                        </a:lnTo>
                        <a:cubicBezTo>
                          <a:pt x="7927" y="16010"/>
                          <a:pt x="7567" y="15988"/>
                          <a:pt x="7567" y="15988"/>
                        </a:cubicBezTo>
                        <a:lnTo>
                          <a:pt x="7208" y="15988"/>
                        </a:lnTo>
                        <a:cubicBezTo>
                          <a:pt x="7208" y="15988"/>
                          <a:pt x="6849" y="15943"/>
                          <a:pt x="6849" y="15943"/>
                        </a:cubicBezTo>
                        <a:lnTo>
                          <a:pt x="6489" y="15943"/>
                        </a:lnTo>
                        <a:cubicBezTo>
                          <a:pt x="6489" y="15943"/>
                          <a:pt x="6130" y="15876"/>
                          <a:pt x="6130" y="15876"/>
                        </a:cubicBezTo>
                        <a:lnTo>
                          <a:pt x="5951" y="15876"/>
                        </a:lnTo>
                        <a:cubicBezTo>
                          <a:pt x="5951" y="15876"/>
                          <a:pt x="5771" y="15831"/>
                          <a:pt x="5771" y="15831"/>
                        </a:cubicBezTo>
                        <a:lnTo>
                          <a:pt x="5591" y="15831"/>
                        </a:lnTo>
                        <a:cubicBezTo>
                          <a:pt x="5591" y="15831"/>
                          <a:pt x="5412" y="15786"/>
                          <a:pt x="5412" y="15786"/>
                        </a:cubicBezTo>
                        <a:lnTo>
                          <a:pt x="5232" y="15786"/>
                        </a:lnTo>
                        <a:cubicBezTo>
                          <a:pt x="5232" y="15786"/>
                          <a:pt x="5052" y="15741"/>
                          <a:pt x="5052" y="15741"/>
                        </a:cubicBezTo>
                        <a:lnTo>
                          <a:pt x="4873" y="15741"/>
                        </a:lnTo>
                        <a:cubicBezTo>
                          <a:pt x="4873" y="15741"/>
                          <a:pt x="4693" y="15696"/>
                          <a:pt x="4693" y="15696"/>
                        </a:cubicBezTo>
                        <a:lnTo>
                          <a:pt x="4513" y="15696"/>
                        </a:lnTo>
                        <a:cubicBezTo>
                          <a:pt x="4513" y="15696"/>
                          <a:pt x="4334" y="15629"/>
                          <a:pt x="4334" y="15629"/>
                        </a:cubicBezTo>
                        <a:lnTo>
                          <a:pt x="4154" y="15629"/>
                        </a:lnTo>
                        <a:cubicBezTo>
                          <a:pt x="4154" y="15629"/>
                          <a:pt x="3974" y="15561"/>
                          <a:pt x="3974" y="15561"/>
                        </a:cubicBezTo>
                        <a:lnTo>
                          <a:pt x="3795" y="15517"/>
                        </a:lnTo>
                        <a:lnTo>
                          <a:pt x="3615" y="15472"/>
                        </a:lnTo>
                        <a:lnTo>
                          <a:pt x="3436" y="15427"/>
                        </a:lnTo>
                        <a:lnTo>
                          <a:pt x="3256" y="15382"/>
                        </a:lnTo>
                        <a:lnTo>
                          <a:pt x="3076" y="15337"/>
                        </a:lnTo>
                        <a:lnTo>
                          <a:pt x="2897" y="15292"/>
                        </a:lnTo>
                        <a:lnTo>
                          <a:pt x="2717" y="15247"/>
                        </a:lnTo>
                        <a:lnTo>
                          <a:pt x="2537" y="15202"/>
                        </a:lnTo>
                        <a:lnTo>
                          <a:pt x="2358" y="15157"/>
                        </a:lnTo>
                        <a:lnTo>
                          <a:pt x="2178" y="15112"/>
                        </a:lnTo>
                        <a:lnTo>
                          <a:pt x="1998" y="15067"/>
                        </a:lnTo>
                        <a:lnTo>
                          <a:pt x="1841" y="15022"/>
                        </a:lnTo>
                        <a:lnTo>
                          <a:pt x="1841" y="15022"/>
                        </a:lnTo>
                        <a:cubicBezTo>
                          <a:pt x="1841" y="15022"/>
                          <a:pt x="180" y="13563"/>
                          <a:pt x="180" y="13563"/>
                        </a:cubicBezTo>
                        <a:lnTo>
                          <a:pt x="0" y="11362"/>
                        </a:lnTo>
                        <a:lnTo>
                          <a:pt x="0" y="11362"/>
                        </a:lnTo>
                        <a:cubicBezTo>
                          <a:pt x="0" y="11362"/>
                          <a:pt x="1437" y="9678"/>
                          <a:pt x="1437" y="9678"/>
                        </a:cubicBezTo>
                        <a:lnTo>
                          <a:pt x="3638" y="9498"/>
                        </a:lnTo>
                        <a:lnTo>
                          <a:pt x="3772" y="9543"/>
                        </a:lnTo>
                        <a:lnTo>
                          <a:pt x="3885" y="9543"/>
                        </a:lnTo>
                        <a:cubicBezTo>
                          <a:pt x="3885" y="9543"/>
                          <a:pt x="3997" y="9611"/>
                          <a:pt x="3997" y="9611"/>
                        </a:cubicBezTo>
                        <a:lnTo>
                          <a:pt x="4109" y="9611"/>
                        </a:lnTo>
                        <a:cubicBezTo>
                          <a:pt x="4109" y="9611"/>
                          <a:pt x="4222" y="9678"/>
                          <a:pt x="4222" y="9678"/>
                        </a:cubicBezTo>
                        <a:lnTo>
                          <a:pt x="4334" y="9678"/>
                        </a:lnTo>
                        <a:cubicBezTo>
                          <a:pt x="4334" y="9678"/>
                          <a:pt x="4446" y="9746"/>
                          <a:pt x="4446" y="9746"/>
                        </a:cubicBezTo>
                        <a:lnTo>
                          <a:pt x="4558" y="9746"/>
                        </a:lnTo>
                        <a:cubicBezTo>
                          <a:pt x="4558" y="9746"/>
                          <a:pt x="4671" y="9790"/>
                          <a:pt x="4671" y="9790"/>
                        </a:cubicBezTo>
                        <a:lnTo>
                          <a:pt x="4783" y="9790"/>
                        </a:lnTo>
                        <a:cubicBezTo>
                          <a:pt x="4783" y="9790"/>
                          <a:pt x="4895" y="9835"/>
                          <a:pt x="4895" y="9835"/>
                        </a:cubicBezTo>
                        <a:lnTo>
                          <a:pt x="5007" y="9835"/>
                        </a:lnTo>
                        <a:cubicBezTo>
                          <a:pt x="5007" y="9835"/>
                          <a:pt x="5120" y="9880"/>
                          <a:pt x="5120" y="9880"/>
                        </a:cubicBezTo>
                        <a:lnTo>
                          <a:pt x="5232" y="9880"/>
                        </a:lnTo>
                        <a:cubicBezTo>
                          <a:pt x="5232" y="9880"/>
                          <a:pt x="5344" y="9925"/>
                          <a:pt x="5344" y="9925"/>
                        </a:cubicBezTo>
                        <a:lnTo>
                          <a:pt x="5479" y="9925"/>
                        </a:lnTo>
                        <a:cubicBezTo>
                          <a:pt x="5479" y="9925"/>
                          <a:pt x="5614" y="9970"/>
                          <a:pt x="5614" y="9970"/>
                        </a:cubicBezTo>
                        <a:lnTo>
                          <a:pt x="5748" y="9970"/>
                        </a:lnTo>
                        <a:cubicBezTo>
                          <a:pt x="5748" y="9970"/>
                          <a:pt x="5883" y="10015"/>
                          <a:pt x="5883" y="10015"/>
                        </a:cubicBezTo>
                        <a:lnTo>
                          <a:pt x="6018" y="10015"/>
                        </a:lnTo>
                        <a:cubicBezTo>
                          <a:pt x="6018" y="10015"/>
                          <a:pt x="6153" y="10037"/>
                          <a:pt x="6153" y="10037"/>
                        </a:cubicBezTo>
                        <a:lnTo>
                          <a:pt x="6287" y="10037"/>
                        </a:lnTo>
                        <a:cubicBezTo>
                          <a:pt x="6287" y="10037"/>
                          <a:pt x="6422" y="10060"/>
                          <a:pt x="6422" y="10060"/>
                        </a:cubicBezTo>
                        <a:lnTo>
                          <a:pt x="6557" y="10060"/>
                        </a:lnTo>
                        <a:cubicBezTo>
                          <a:pt x="6557" y="10060"/>
                          <a:pt x="6826" y="10105"/>
                          <a:pt x="6826" y="10105"/>
                        </a:cubicBezTo>
                        <a:lnTo>
                          <a:pt x="7096" y="10105"/>
                        </a:lnTo>
                        <a:cubicBezTo>
                          <a:pt x="7096" y="10105"/>
                          <a:pt x="7388" y="10150"/>
                          <a:pt x="7388" y="10150"/>
                        </a:cubicBezTo>
                        <a:lnTo>
                          <a:pt x="7680" y="10150"/>
                        </a:lnTo>
                        <a:cubicBezTo>
                          <a:pt x="7680" y="10150"/>
                          <a:pt x="7972" y="10150"/>
                          <a:pt x="7972" y="10150"/>
                        </a:cubicBezTo>
                        <a:lnTo>
                          <a:pt x="8263" y="10150"/>
                        </a:lnTo>
                        <a:cubicBezTo>
                          <a:pt x="8263" y="10150"/>
                          <a:pt x="8555" y="10150"/>
                          <a:pt x="8555" y="10150"/>
                        </a:cubicBezTo>
                        <a:lnTo>
                          <a:pt x="8847" y="10150"/>
                        </a:lnTo>
                        <a:cubicBezTo>
                          <a:pt x="8847" y="10150"/>
                          <a:pt x="9139" y="10150"/>
                          <a:pt x="9139" y="10150"/>
                        </a:cubicBezTo>
                        <a:lnTo>
                          <a:pt x="9454" y="10150"/>
                        </a:lnTo>
                        <a:cubicBezTo>
                          <a:pt x="9454" y="10150"/>
                          <a:pt x="9768" y="10150"/>
                          <a:pt x="9768" y="10150"/>
                        </a:cubicBezTo>
                        <a:lnTo>
                          <a:pt x="10082" y="10150"/>
                        </a:lnTo>
                        <a:cubicBezTo>
                          <a:pt x="10082" y="10150"/>
                          <a:pt x="10397" y="10127"/>
                          <a:pt x="10397" y="10127"/>
                        </a:cubicBezTo>
                        <a:lnTo>
                          <a:pt x="10711" y="10127"/>
                        </a:lnTo>
                        <a:cubicBezTo>
                          <a:pt x="10711" y="10127"/>
                          <a:pt x="11025" y="10082"/>
                          <a:pt x="11025" y="10082"/>
                        </a:cubicBezTo>
                        <a:lnTo>
                          <a:pt x="11340" y="10082"/>
                        </a:lnTo>
                        <a:cubicBezTo>
                          <a:pt x="11340" y="10082"/>
                          <a:pt x="11654" y="10037"/>
                          <a:pt x="11654" y="10037"/>
                        </a:cubicBezTo>
                        <a:lnTo>
                          <a:pt x="11968" y="10037"/>
                        </a:lnTo>
                        <a:cubicBezTo>
                          <a:pt x="11968" y="10037"/>
                          <a:pt x="12283" y="9993"/>
                          <a:pt x="12283" y="9993"/>
                        </a:cubicBezTo>
                        <a:lnTo>
                          <a:pt x="12597" y="9993"/>
                        </a:lnTo>
                        <a:cubicBezTo>
                          <a:pt x="12597" y="9993"/>
                          <a:pt x="12934" y="9925"/>
                          <a:pt x="12934" y="9925"/>
                        </a:cubicBezTo>
                        <a:lnTo>
                          <a:pt x="13248" y="9925"/>
                        </a:lnTo>
                        <a:cubicBezTo>
                          <a:pt x="13248" y="9925"/>
                          <a:pt x="13563" y="9858"/>
                          <a:pt x="13563" y="9858"/>
                        </a:cubicBezTo>
                        <a:lnTo>
                          <a:pt x="13877" y="9813"/>
                        </a:lnTo>
                        <a:lnTo>
                          <a:pt x="14528" y="9746"/>
                        </a:lnTo>
                        <a:lnTo>
                          <a:pt x="15180" y="9678"/>
                        </a:lnTo>
                        <a:lnTo>
                          <a:pt x="15831" y="9588"/>
                        </a:lnTo>
                        <a:lnTo>
                          <a:pt x="16100" y="9543"/>
                        </a:lnTo>
                        <a:lnTo>
                          <a:pt x="16482" y="9498"/>
                        </a:lnTo>
                        <a:lnTo>
                          <a:pt x="17784" y="9341"/>
                        </a:lnTo>
                        <a:lnTo>
                          <a:pt x="18436" y="9274"/>
                        </a:lnTo>
                        <a:lnTo>
                          <a:pt x="19087" y="9207"/>
                        </a:lnTo>
                        <a:lnTo>
                          <a:pt x="19715" y="9139"/>
                        </a:lnTo>
                        <a:lnTo>
                          <a:pt x="20030" y="9094"/>
                        </a:lnTo>
                        <a:lnTo>
                          <a:pt x="20344" y="9094"/>
                        </a:lnTo>
                        <a:cubicBezTo>
                          <a:pt x="20344" y="9094"/>
                          <a:pt x="20659" y="9027"/>
                          <a:pt x="20659" y="9027"/>
                        </a:cubicBezTo>
                        <a:lnTo>
                          <a:pt x="20973" y="9027"/>
                        </a:lnTo>
                        <a:cubicBezTo>
                          <a:pt x="20973" y="9027"/>
                          <a:pt x="21287" y="8960"/>
                          <a:pt x="21287" y="8960"/>
                        </a:cubicBezTo>
                        <a:lnTo>
                          <a:pt x="21602" y="8960"/>
                        </a:lnTo>
                        <a:cubicBezTo>
                          <a:pt x="21602" y="8960"/>
                          <a:pt x="21916" y="8915"/>
                          <a:pt x="21916" y="8915"/>
                        </a:cubicBezTo>
                        <a:lnTo>
                          <a:pt x="22208" y="8915"/>
                        </a:lnTo>
                        <a:cubicBezTo>
                          <a:pt x="22208" y="8915"/>
                          <a:pt x="22500" y="8870"/>
                          <a:pt x="22500" y="8870"/>
                        </a:cubicBezTo>
                        <a:lnTo>
                          <a:pt x="22792" y="8870"/>
                        </a:lnTo>
                        <a:cubicBezTo>
                          <a:pt x="22792" y="8870"/>
                          <a:pt x="24386" y="8780"/>
                          <a:pt x="24386" y="8780"/>
                        </a:cubicBezTo>
                        <a:lnTo>
                          <a:pt x="25981" y="8713"/>
                        </a:lnTo>
                        <a:lnTo>
                          <a:pt x="27575" y="8645"/>
                        </a:lnTo>
                        <a:lnTo>
                          <a:pt x="28248" y="8645"/>
                        </a:lnTo>
                        <a:cubicBezTo>
                          <a:pt x="28248" y="8645"/>
                          <a:pt x="29169" y="8578"/>
                          <a:pt x="29169" y="8578"/>
                        </a:cubicBezTo>
                        <a:lnTo>
                          <a:pt x="30763" y="8533"/>
                        </a:lnTo>
                        <a:lnTo>
                          <a:pt x="32358" y="8488"/>
                        </a:lnTo>
                        <a:lnTo>
                          <a:pt x="35524" y="8376"/>
                        </a:lnTo>
                        <a:lnTo>
                          <a:pt x="37118" y="8331"/>
                        </a:lnTo>
                        <a:lnTo>
                          <a:pt x="38690" y="8286"/>
                        </a:lnTo>
                        <a:lnTo>
                          <a:pt x="38735" y="8286"/>
                        </a:lnTo>
                        <a:cubicBezTo>
                          <a:pt x="38735" y="8286"/>
                          <a:pt x="40284" y="8241"/>
                          <a:pt x="40284" y="8241"/>
                        </a:cubicBezTo>
                        <a:lnTo>
                          <a:pt x="41856" y="8196"/>
                        </a:lnTo>
                        <a:lnTo>
                          <a:pt x="43428" y="8151"/>
                        </a:lnTo>
                        <a:lnTo>
                          <a:pt x="45000" y="8106"/>
                        </a:lnTo>
                        <a:lnTo>
                          <a:pt x="46572" y="8061"/>
                        </a:lnTo>
                        <a:lnTo>
                          <a:pt x="47358" y="8061"/>
                        </a:lnTo>
                        <a:cubicBezTo>
                          <a:pt x="47358" y="8061"/>
                          <a:pt x="48144" y="8016"/>
                          <a:pt x="48144" y="8016"/>
                        </a:cubicBezTo>
                        <a:lnTo>
                          <a:pt x="48930" y="8016"/>
                        </a:lnTo>
                        <a:cubicBezTo>
                          <a:pt x="48930" y="8016"/>
                          <a:pt x="49715" y="7949"/>
                          <a:pt x="49715" y="7949"/>
                        </a:cubicBezTo>
                        <a:lnTo>
                          <a:pt x="50501" y="7949"/>
                        </a:lnTo>
                        <a:cubicBezTo>
                          <a:pt x="50501" y="7949"/>
                          <a:pt x="51287" y="7882"/>
                          <a:pt x="51287" y="7882"/>
                        </a:cubicBezTo>
                        <a:lnTo>
                          <a:pt x="52073" y="7837"/>
                        </a:lnTo>
                        <a:lnTo>
                          <a:pt x="52859" y="7792"/>
                        </a:lnTo>
                        <a:lnTo>
                          <a:pt x="53016" y="7792"/>
                        </a:lnTo>
                        <a:cubicBezTo>
                          <a:pt x="53016" y="7792"/>
                          <a:pt x="53645" y="7747"/>
                          <a:pt x="53645" y="7747"/>
                        </a:cubicBezTo>
                        <a:lnTo>
                          <a:pt x="54431" y="7702"/>
                        </a:lnTo>
                        <a:lnTo>
                          <a:pt x="55217" y="7657"/>
                        </a:lnTo>
                        <a:lnTo>
                          <a:pt x="56003" y="7612"/>
                        </a:lnTo>
                        <a:lnTo>
                          <a:pt x="56789" y="7567"/>
                        </a:lnTo>
                        <a:lnTo>
                          <a:pt x="57575" y="7523"/>
                        </a:lnTo>
                        <a:lnTo>
                          <a:pt x="58361" y="7478"/>
                        </a:lnTo>
                        <a:lnTo>
                          <a:pt x="59147" y="7433"/>
                        </a:lnTo>
                        <a:lnTo>
                          <a:pt x="59933" y="7388"/>
                        </a:lnTo>
                        <a:lnTo>
                          <a:pt x="60718" y="7343"/>
                        </a:lnTo>
                        <a:lnTo>
                          <a:pt x="61504" y="7275"/>
                        </a:lnTo>
                        <a:lnTo>
                          <a:pt x="62290" y="7208"/>
                        </a:lnTo>
                        <a:lnTo>
                          <a:pt x="63076" y="7141"/>
                        </a:lnTo>
                        <a:lnTo>
                          <a:pt x="63862" y="7073"/>
                        </a:lnTo>
                        <a:lnTo>
                          <a:pt x="64648" y="7006"/>
                        </a:lnTo>
                        <a:lnTo>
                          <a:pt x="65434" y="6939"/>
                        </a:lnTo>
                        <a:lnTo>
                          <a:pt x="66220" y="6871"/>
                        </a:lnTo>
                        <a:lnTo>
                          <a:pt x="67006" y="6804"/>
                        </a:lnTo>
                        <a:lnTo>
                          <a:pt x="67792" y="6737"/>
                        </a:lnTo>
                        <a:lnTo>
                          <a:pt x="68578" y="6647"/>
                        </a:lnTo>
                        <a:lnTo>
                          <a:pt x="69364" y="6557"/>
                        </a:lnTo>
                        <a:lnTo>
                          <a:pt x="69835" y="6512"/>
                        </a:lnTo>
                        <a:lnTo>
                          <a:pt x="70127" y="6512"/>
                        </a:lnTo>
                        <a:cubicBezTo>
                          <a:pt x="70127" y="6512"/>
                          <a:pt x="70913" y="6400"/>
                          <a:pt x="70913" y="6400"/>
                        </a:cubicBezTo>
                        <a:lnTo>
                          <a:pt x="71699" y="6310"/>
                        </a:lnTo>
                        <a:lnTo>
                          <a:pt x="72485" y="6220"/>
                        </a:lnTo>
                        <a:lnTo>
                          <a:pt x="73271" y="6130"/>
                        </a:lnTo>
                        <a:lnTo>
                          <a:pt x="73720" y="6063"/>
                        </a:lnTo>
                        <a:lnTo>
                          <a:pt x="74169" y="5995"/>
                        </a:lnTo>
                        <a:lnTo>
                          <a:pt x="74618" y="5928"/>
                        </a:lnTo>
                        <a:lnTo>
                          <a:pt x="75067" y="5861"/>
                        </a:lnTo>
                        <a:lnTo>
                          <a:pt x="75516" y="5793"/>
                        </a:lnTo>
                        <a:lnTo>
                          <a:pt x="75965" y="5726"/>
                        </a:lnTo>
                        <a:lnTo>
                          <a:pt x="76415" y="5659"/>
                        </a:lnTo>
                        <a:lnTo>
                          <a:pt x="76864" y="5591"/>
                        </a:lnTo>
                        <a:lnTo>
                          <a:pt x="77313" y="5524"/>
                        </a:lnTo>
                        <a:lnTo>
                          <a:pt x="77762" y="5457"/>
                        </a:lnTo>
                        <a:lnTo>
                          <a:pt x="78211" y="5389"/>
                        </a:lnTo>
                        <a:lnTo>
                          <a:pt x="78660" y="5322"/>
                        </a:lnTo>
                        <a:lnTo>
                          <a:pt x="79558" y="5165"/>
                        </a:lnTo>
                        <a:lnTo>
                          <a:pt x="80456" y="5007"/>
                        </a:lnTo>
                        <a:lnTo>
                          <a:pt x="81355" y="4850"/>
                        </a:lnTo>
                        <a:lnTo>
                          <a:pt x="82253" y="4693"/>
                        </a:lnTo>
                        <a:lnTo>
                          <a:pt x="83151" y="4513"/>
                        </a:lnTo>
                        <a:lnTo>
                          <a:pt x="84049" y="4334"/>
                        </a:lnTo>
                        <a:lnTo>
                          <a:pt x="84947" y="4154"/>
                        </a:lnTo>
                        <a:lnTo>
                          <a:pt x="85846" y="3975"/>
                        </a:lnTo>
                        <a:lnTo>
                          <a:pt x="87665" y="3615"/>
                        </a:lnTo>
                        <a:lnTo>
                          <a:pt x="89483" y="3256"/>
                        </a:lnTo>
                        <a:lnTo>
                          <a:pt x="90404" y="3076"/>
                        </a:lnTo>
                        <a:lnTo>
                          <a:pt x="91325" y="2897"/>
                        </a:lnTo>
                        <a:lnTo>
                          <a:pt x="92245" y="2717"/>
                        </a:lnTo>
                        <a:lnTo>
                          <a:pt x="93166" y="2537"/>
                        </a:lnTo>
                        <a:lnTo>
                          <a:pt x="94087" y="2358"/>
                        </a:lnTo>
                        <a:lnTo>
                          <a:pt x="95007" y="2201"/>
                        </a:lnTo>
                        <a:lnTo>
                          <a:pt x="95928" y="2043"/>
                        </a:lnTo>
                        <a:lnTo>
                          <a:pt x="96849" y="1886"/>
                        </a:lnTo>
                        <a:lnTo>
                          <a:pt x="97567" y="1774"/>
                        </a:lnTo>
                        <a:lnTo>
                          <a:pt x="97769" y="1774"/>
                        </a:lnTo>
                        <a:cubicBezTo>
                          <a:pt x="97769" y="1774"/>
                          <a:pt x="98241" y="1684"/>
                          <a:pt x="98241" y="1684"/>
                        </a:cubicBezTo>
                        <a:lnTo>
                          <a:pt x="98712" y="1617"/>
                        </a:lnTo>
                        <a:lnTo>
                          <a:pt x="99184" y="1549"/>
                        </a:lnTo>
                        <a:lnTo>
                          <a:pt x="99656" y="1482"/>
                        </a:lnTo>
                        <a:lnTo>
                          <a:pt x="100127" y="1415"/>
                        </a:lnTo>
                        <a:lnTo>
                          <a:pt x="100599" y="1370"/>
                        </a:lnTo>
                        <a:lnTo>
                          <a:pt x="101070" y="1325"/>
                        </a:lnTo>
                        <a:lnTo>
                          <a:pt x="101542" y="1280"/>
                        </a:lnTo>
                        <a:lnTo>
                          <a:pt x="102013" y="1235"/>
                        </a:lnTo>
                        <a:lnTo>
                          <a:pt x="102507" y="1190"/>
                        </a:lnTo>
                        <a:lnTo>
                          <a:pt x="102642" y="1190"/>
                        </a:lnTo>
                        <a:cubicBezTo>
                          <a:pt x="102642" y="1190"/>
                          <a:pt x="102799" y="1190"/>
                          <a:pt x="102799" y="1190"/>
                        </a:cubicBezTo>
                        <a:lnTo>
                          <a:pt x="102957" y="1190"/>
                        </a:lnTo>
                        <a:cubicBezTo>
                          <a:pt x="102957" y="1190"/>
                          <a:pt x="103136" y="1190"/>
                          <a:pt x="103136" y="1190"/>
                        </a:cubicBezTo>
                        <a:lnTo>
                          <a:pt x="103540" y="1190"/>
                        </a:lnTo>
                        <a:cubicBezTo>
                          <a:pt x="103540" y="1190"/>
                          <a:pt x="103742" y="1190"/>
                          <a:pt x="103742" y="1190"/>
                        </a:cubicBezTo>
                        <a:lnTo>
                          <a:pt x="104012" y="1190"/>
                        </a:lnTo>
                        <a:cubicBezTo>
                          <a:pt x="104012" y="1190"/>
                          <a:pt x="104551" y="1190"/>
                          <a:pt x="104551" y="1190"/>
                        </a:cubicBezTo>
                        <a:lnTo>
                          <a:pt x="105135" y="1190"/>
                        </a:lnTo>
                        <a:cubicBezTo>
                          <a:pt x="105135" y="1190"/>
                          <a:pt x="105741" y="1190"/>
                          <a:pt x="105741" y="1190"/>
                        </a:cubicBezTo>
                        <a:lnTo>
                          <a:pt x="106370" y="1190"/>
                        </a:lnTo>
                        <a:cubicBezTo>
                          <a:pt x="106370" y="1190"/>
                          <a:pt x="106684" y="1190"/>
                          <a:pt x="106684" y="1190"/>
                        </a:cubicBezTo>
                        <a:lnTo>
                          <a:pt x="106998" y="1190"/>
                        </a:lnTo>
                        <a:cubicBezTo>
                          <a:pt x="106998" y="1190"/>
                          <a:pt x="107313" y="1190"/>
                          <a:pt x="107313" y="1190"/>
                        </a:cubicBezTo>
                        <a:lnTo>
                          <a:pt x="107605" y="1190"/>
                        </a:lnTo>
                        <a:cubicBezTo>
                          <a:pt x="107605" y="1190"/>
                          <a:pt x="107897" y="1168"/>
                          <a:pt x="107897" y="1168"/>
                        </a:cubicBezTo>
                        <a:lnTo>
                          <a:pt x="108166" y="1168"/>
                        </a:lnTo>
                        <a:cubicBezTo>
                          <a:pt x="108166" y="1168"/>
                          <a:pt x="108436" y="1123"/>
                          <a:pt x="108436" y="1123"/>
                        </a:cubicBezTo>
                        <a:lnTo>
                          <a:pt x="108548" y="1123"/>
                        </a:lnTo>
                        <a:cubicBezTo>
                          <a:pt x="108548" y="1123"/>
                          <a:pt x="108660" y="1123"/>
                          <a:pt x="108660" y="1123"/>
                        </a:cubicBezTo>
                        <a:lnTo>
                          <a:pt x="108772" y="1123"/>
                        </a:lnTo>
                        <a:cubicBezTo>
                          <a:pt x="108772" y="1123"/>
                          <a:pt x="108817" y="1123"/>
                          <a:pt x="108817" y="1123"/>
                        </a:cubicBezTo>
                        <a:lnTo>
                          <a:pt x="108907" y="1123"/>
                        </a:lnTo>
                        <a:cubicBezTo>
                          <a:pt x="108907" y="1123"/>
                          <a:pt x="109019" y="1168"/>
                          <a:pt x="109019" y="1168"/>
                        </a:cubicBezTo>
                        <a:lnTo>
                          <a:pt x="109132" y="1168"/>
                        </a:lnTo>
                        <a:cubicBezTo>
                          <a:pt x="109132" y="1168"/>
                          <a:pt x="109244" y="1213"/>
                          <a:pt x="109244" y="1213"/>
                        </a:cubicBezTo>
                        <a:lnTo>
                          <a:pt x="109334" y="1213"/>
                        </a:lnTo>
                        <a:cubicBezTo>
                          <a:pt x="109334" y="1213"/>
                          <a:pt x="109424" y="1235"/>
                          <a:pt x="109424" y="1235"/>
                        </a:cubicBezTo>
                        <a:lnTo>
                          <a:pt x="109424" y="1235"/>
                        </a:lnTo>
                        <a:cubicBezTo>
                          <a:pt x="109424" y="1235"/>
                          <a:pt x="109513" y="1235"/>
                          <a:pt x="109513" y="1235"/>
                        </a:cubicBezTo>
                        <a:lnTo>
                          <a:pt x="109603" y="1235"/>
                        </a:lnTo>
                        <a:cubicBezTo>
                          <a:pt x="109603" y="1235"/>
                          <a:pt x="109603" y="1235"/>
                          <a:pt x="109603" y="1235"/>
                        </a:cubicBezTo>
                        <a:lnTo>
                          <a:pt x="109671" y="1235"/>
                        </a:lnTo>
                        <a:cubicBezTo>
                          <a:pt x="109671" y="1235"/>
                          <a:pt x="109648" y="1235"/>
                          <a:pt x="109648" y="1235"/>
                        </a:cubicBezTo>
                        <a:lnTo>
                          <a:pt x="109648" y="1235"/>
                        </a:lnTo>
                        <a:cubicBezTo>
                          <a:pt x="109648" y="1235"/>
                          <a:pt x="109603" y="1190"/>
                          <a:pt x="109603" y="1190"/>
                        </a:cubicBezTo>
                        <a:lnTo>
                          <a:pt x="109558" y="1145"/>
                        </a:lnTo>
                        <a:lnTo>
                          <a:pt x="109558" y="1145"/>
                        </a:lnTo>
                        <a:cubicBezTo>
                          <a:pt x="109558" y="1145"/>
                          <a:pt x="109491" y="1100"/>
                          <a:pt x="109491" y="1100"/>
                        </a:cubicBezTo>
                        <a:lnTo>
                          <a:pt x="109446" y="1055"/>
                        </a:lnTo>
                        <a:lnTo>
                          <a:pt x="109379" y="1011"/>
                        </a:lnTo>
                        <a:lnTo>
                          <a:pt x="109311" y="966"/>
                        </a:lnTo>
                        <a:lnTo>
                          <a:pt x="109244" y="921"/>
                        </a:lnTo>
                        <a:lnTo>
                          <a:pt x="109109" y="853"/>
                        </a:lnTo>
                        <a:lnTo>
                          <a:pt x="108974" y="786"/>
                        </a:lnTo>
                        <a:lnTo>
                          <a:pt x="108840" y="719"/>
                        </a:lnTo>
                        <a:lnTo>
                          <a:pt x="108705" y="651"/>
                        </a:lnTo>
                        <a:lnTo>
                          <a:pt x="108548" y="584"/>
                        </a:lnTo>
                        <a:lnTo>
                          <a:pt x="108391" y="516"/>
                        </a:lnTo>
                        <a:lnTo>
                          <a:pt x="108233" y="449"/>
                        </a:lnTo>
                        <a:lnTo>
                          <a:pt x="108099" y="404"/>
                        </a:lnTo>
                        <a:lnTo>
                          <a:pt x="107964" y="359"/>
                        </a:lnTo>
                        <a:lnTo>
                          <a:pt x="107829" y="314"/>
                        </a:lnTo>
                        <a:lnTo>
                          <a:pt x="107694" y="269"/>
                        </a:lnTo>
                        <a:lnTo>
                          <a:pt x="107560" y="225"/>
                        </a:lnTo>
                        <a:lnTo>
                          <a:pt x="107448" y="225"/>
                        </a:lnTo>
                        <a:cubicBezTo>
                          <a:pt x="107448" y="225"/>
                          <a:pt x="107448" y="202"/>
                          <a:pt x="107448" y="202"/>
                        </a:cubicBezTo>
                        <a:lnTo>
                          <a:pt x="107335" y="202"/>
                        </a:lnTo>
                        <a:cubicBezTo>
                          <a:pt x="107335" y="202"/>
                          <a:pt x="107223" y="157"/>
                          <a:pt x="107223" y="157"/>
                        </a:cubicBezTo>
                        <a:lnTo>
                          <a:pt x="107178" y="157"/>
                        </a:lnTo>
                        <a:close/>
                        <a:moveTo>
                          <a:pt x="109671" y="1572"/>
                        </a:moveTo>
                        <a:lnTo>
                          <a:pt x="109671" y="1572"/>
                        </a:lnTo>
                        <a:cubicBezTo>
                          <a:pt x="109671" y="1572"/>
                          <a:pt x="109626" y="1549"/>
                          <a:pt x="109626" y="1549"/>
                        </a:cubicBezTo>
                        <a:lnTo>
                          <a:pt x="109626" y="1549"/>
                        </a:lnTo>
                        <a:cubicBezTo>
                          <a:pt x="109626" y="1549"/>
                          <a:pt x="109603" y="1549"/>
                          <a:pt x="109603" y="1549"/>
                        </a:cubicBezTo>
                        <a:lnTo>
                          <a:pt x="109603" y="1549"/>
                        </a:lnTo>
                        <a:cubicBezTo>
                          <a:pt x="109603" y="1549"/>
                          <a:pt x="109603" y="1549"/>
                          <a:pt x="109603" y="1549"/>
                        </a:cubicBezTo>
                        <a:lnTo>
                          <a:pt x="109603" y="1549"/>
                        </a:lnTo>
                        <a:cubicBezTo>
                          <a:pt x="109603" y="1549"/>
                          <a:pt x="109603" y="1549"/>
                          <a:pt x="109603" y="1549"/>
                        </a:cubicBezTo>
                        <a:lnTo>
                          <a:pt x="109603" y="1549"/>
                        </a:lnTo>
                        <a:cubicBezTo>
                          <a:pt x="109603" y="1549"/>
                          <a:pt x="109603" y="1549"/>
                          <a:pt x="109603" y="1549"/>
                        </a:cubicBezTo>
                        <a:lnTo>
                          <a:pt x="109603" y="1549"/>
                        </a:lnTo>
                        <a:cubicBezTo>
                          <a:pt x="109603" y="1549"/>
                          <a:pt x="109603" y="1549"/>
                          <a:pt x="109603" y="1549"/>
                        </a:cubicBezTo>
                        <a:lnTo>
                          <a:pt x="109603" y="1549"/>
                        </a:lnTo>
                        <a:cubicBezTo>
                          <a:pt x="109603" y="1549"/>
                          <a:pt x="109603" y="1549"/>
                          <a:pt x="109603" y="1549"/>
                        </a:cubicBezTo>
                        <a:lnTo>
                          <a:pt x="109603" y="1549"/>
                        </a:lnTo>
                        <a:cubicBezTo>
                          <a:pt x="109603" y="1549"/>
                          <a:pt x="109603" y="1549"/>
                          <a:pt x="109603" y="1549"/>
                        </a:cubicBezTo>
                        <a:lnTo>
                          <a:pt x="109603" y="1549"/>
                        </a:lnTo>
                        <a:cubicBezTo>
                          <a:pt x="109603" y="1549"/>
                          <a:pt x="109603" y="1549"/>
                          <a:pt x="109603" y="1549"/>
                        </a:cubicBezTo>
                        <a:lnTo>
                          <a:pt x="109603" y="1594"/>
                        </a:lnTo>
                        <a:cubicBezTo>
                          <a:pt x="109603" y="1594"/>
                          <a:pt x="109603" y="1549"/>
                          <a:pt x="109603" y="1549"/>
                        </a:cubicBezTo>
                        <a:lnTo>
                          <a:pt x="109603" y="1594"/>
                        </a:lnTo>
                        <a:cubicBezTo>
                          <a:pt x="109603" y="1594"/>
                          <a:pt x="109603" y="1549"/>
                          <a:pt x="109603" y="1549"/>
                        </a:cubicBezTo>
                        <a:lnTo>
                          <a:pt x="109603" y="1594"/>
                        </a:lnTo>
                        <a:cubicBezTo>
                          <a:pt x="109603" y="1594"/>
                          <a:pt x="109603" y="1549"/>
                          <a:pt x="109603" y="1549"/>
                        </a:cubicBezTo>
                        <a:lnTo>
                          <a:pt x="109603" y="1594"/>
                        </a:lnTo>
                        <a:cubicBezTo>
                          <a:pt x="109603" y="1594"/>
                          <a:pt x="109603" y="1549"/>
                          <a:pt x="109603" y="1549"/>
                        </a:cubicBezTo>
                        <a:lnTo>
                          <a:pt x="109603" y="1549"/>
                        </a:lnTo>
                        <a:cubicBezTo>
                          <a:pt x="109603" y="1549"/>
                          <a:pt x="109603" y="1549"/>
                          <a:pt x="109603" y="1549"/>
                        </a:cubicBezTo>
                        <a:lnTo>
                          <a:pt x="109603" y="1549"/>
                        </a:lnTo>
                        <a:cubicBezTo>
                          <a:pt x="109603" y="1549"/>
                          <a:pt x="109581" y="1549"/>
                          <a:pt x="109581" y="1549"/>
                        </a:cubicBezTo>
                        <a:lnTo>
                          <a:pt x="109581" y="1549"/>
                        </a:lnTo>
                        <a:cubicBezTo>
                          <a:pt x="109581" y="1549"/>
                          <a:pt x="109558" y="1549"/>
                          <a:pt x="109558" y="1549"/>
                        </a:cubicBezTo>
                        <a:lnTo>
                          <a:pt x="109558" y="1549"/>
                        </a:lnTo>
                        <a:cubicBezTo>
                          <a:pt x="109558" y="1549"/>
                          <a:pt x="109536" y="1527"/>
                          <a:pt x="109536" y="1527"/>
                        </a:cubicBezTo>
                        <a:lnTo>
                          <a:pt x="109536" y="1527"/>
                        </a:lnTo>
                        <a:close/>
                        <a:moveTo>
                          <a:pt x="109648" y="1527"/>
                        </a:moveTo>
                        <a:lnTo>
                          <a:pt x="109648" y="1527"/>
                        </a:lnTo>
                        <a:cubicBezTo>
                          <a:pt x="109648" y="1527"/>
                          <a:pt x="109648" y="1527"/>
                          <a:pt x="109648" y="1527"/>
                        </a:cubicBezTo>
                        <a:lnTo>
                          <a:pt x="109648" y="1527"/>
                        </a:lnTo>
                        <a:close/>
                        <a:moveTo>
                          <a:pt x="109648" y="1504"/>
                        </a:moveTo>
                        <a:lnTo>
                          <a:pt x="109648" y="1504"/>
                        </a:lnTo>
                        <a:cubicBezTo>
                          <a:pt x="109648" y="1504"/>
                          <a:pt x="109648" y="1504"/>
                          <a:pt x="109648" y="1504"/>
                        </a:cubicBezTo>
                        <a:lnTo>
                          <a:pt x="109648" y="1504"/>
                        </a:lnTo>
                        <a:close/>
                        <a:moveTo>
                          <a:pt x="109648" y="1504"/>
                        </a:moveTo>
                        <a:lnTo>
                          <a:pt x="109648" y="1504"/>
                        </a:lnTo>
                        <a:cubicBezTo>
                          <a:pt x="109648" y="1504"/>
                          <a:pt x="109648" y="1504"/>
                          <a:pt x="109648" y="1504"/>
                        </a:cubicBezTo>
                        <a:lnTo>
                          <a:pt x="109648" y="1504"/>
                        </a:lnTo>
                        <a:close/>
                        <a:moveTo>
                          <a:pt x="109648" y="1504"/>
                        </a:moveTo>
                        <a:lnTo>
                          <a:pt x="109648" y="1504"/>
                        </a:lnTo>
                        <a:cubicBezTo>
                          <a:pt x="109648" y="1504"/>
                          <a:pt x="109648" y="1504"/>
                          <a:pt x="109648" y="1504"/>
                        </a:cubicBezTo>
                        <a:lnTo>
                          <a:pt x="109648" y="1504"/>
                        </a:lnTo>
                        <a:close/>
                        <a:moveTo>
                          <a:pt x="109648" y="1504"/>
                        </a:moveTo>
                        <a:lnTo>
                          <a:pt x="109648" y="1504"/>
                        </a:lnTo>
                        <a:cubicBezTo>
                          <a:pt x="109648" y="1504"/>
                          <a:pt x="109648" y="1504"/>
                          <a:pt x="109648" y="1504"/>
                        </a:cubicBezTo>
                        <a:lnTo>
                          <a:pt x="109648" y="1504"/>
                        </a:lnTo>
                        <a:close/>
                      </a:path>
                    </a:pathLst>
                  </a:custGeom>
                  <a:solidFill>
                    <a:srgbClr val="A42842"/>
                  </a:solidFill>
                  <a:ln w="22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CF10A7D0-F472-C4CA-CA2A-3EC9A343B5D6}"/>
                </a:ext>
              </a:extLst>
            </p:cNvPr>
            <p:cNvSpPr/>
            <p:nvPr/>
          </p:nvSpPr>
          <p:spPr>
            <a:xfrm>
              <a:off x="8717280" y="4000383"/>
              <a:ext cx="1554480" cy="99177"/>
            </a:xfrm>
            <a:custGeom>
              <a:avLst/>
              <a:gdLst>
                <a:gd name="connsiteX0" fmla="*/ 1821986 w 1821986"/>
                <a:gd name="connsiteY0" fmla="*/ 99177 h 99177"/>
                <a:gd name="connsiteX1" fmla="*/ 1509390 w 1821986"/>
                <a:gd name="connsiteY1" fmla="*/ 53457 h 99177"/>
                <a:gd name="connsiteX2" fmla="*/ 1000306 w 1821986"/>
                <a:gd name="connsiteY2" fmla="*/ 117 h 99177"/>
                <a:gd name="connsiteX3" fmla="*/ 580534 w 1821986"/>
                <a:gd name="connsiteY3" fmla="*/ 68697 h 99177"/>
                <a:gd name="connsiteX4" fmla="*/ 0 w 1821986"/>
                <a:gd name="connsiteY4" fmla="*/ 68697 h 99177"/>
                <a:gd name="connsiteX5" fmla="*/ 17862 w 1821986"/>
                <a:gd name="connsiteY5" fmla="*/ 68697 h 9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1986" h="99177" extrusionOk="0">
                  <a:moveTo>
                    <a:pt x="1821986" y="99177"/>
                  </a:moveTo>
                  <a:cubicBezTo>
                    <a:pt x="1723470" y="77978"/>
                    <a:pt x="1644538" y="70642"/>
                    <a:pt x="1509390" y="53457"/>
                  </a:cubicBezTo>
                  <a:cubicBezTo>
                    <a:pt x="1392198" y="41106"/>
                    <a:pt x="1121001" y="-1338"/>
                    <a:pt x="1000306" y="117"/>
                  </a:cubicBezTo>
                  <a:cubicBezTo>
                    <a:pt x="832079" y="15760"/>
                    <a:pt x="745561" y="66614"/>
                    <a:pt x="580534" y="68697"/>
                  </a:cubicBezTo>
                  <a:cubicBezTo>
                    <a:pt x="413817" y="80127"/>
                    <a:pt x="0" y="68697"/>
                    <a:pt x="0" y="68697"/>
                  </a:cubicBezTo>
                  <a:cubicBezTo>
                    <a:pt x="7003" y="67767"/>
                    <a:pt x="11252" y="70267"/>
                    <a:pt x="17862" y="68697"/>
                  </a:cubicBezTo>
                </a:path>
              </a:pathLst>
            </a:custGeom>
            <a:noFill/>
            <a:ln w="12700">
              <a:solidFill>
                <a:schemeClr val="accent1">
                  <a:shade val="15000"/>
                  <a:alpha val="39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54480 w 1554480"/>
                        <a:gd name="connsiteY0" fmla="*/ 99177 h 99177"/>
                        <a:gd name="connsiteX1" fmla="*/ 1287780 w 1554480"/>
                        <a:gd name="connsiteY1" fmla="*/ 53457 h 99177"/>
                        <a:gd name="connsiteX2" fmla="*/ 853440 w 1554480"/>
                        <a:gd name="connsiteY2" fmla="*/ 117 h 99177"/>
                        <a:gd name="connsiteX3" fmla="*/ 495300 w 1554480"/>
                        <a:gd name="connsiteY3" fmla="*/ 68697 h 99177"/>
                        <a:gd name="connsiteX4" fmla="*/ 0 w 1554480"/>
                        <a:gd name="connsiteY4" fmla="*/ 68697 h 99177"/>
                        <a:gd name="connsiteX5" fmla="*/ 15240 w 1554480"/>
                        <a:gd name="connsiteY5" fmla="*/ 68697 h 991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54480" h="99177">
                          <a:moveTo>
                            <a:pt x="1554480" y="99177"/>
                          </a:moveTo>
                          <a:cubicBezTo>
                            <a:pt x="1479550" y="84572"/>
                            <a:pt x="1404620" y="69967"/>
                            <a:pt x="1287780" y="53457"/>
                          </a:cubicBezTo>
                          <a:cubicBezTo>
                            <a:pt x="1170940" y="36947"/>
                            <a:pt x="985520" y="-2423"/>
                            <a:pt x="853440" y="117"/>
                          </a:cubicBezTo>
                          <a:cubicBezTo>
                            <a:pt x="721360" y="2657"/>
                            <a:pt x="637540" y="57267"/>
                            <a:pt x="495300" y="68697"/>
                          </a:cubicBezTo>
                          <a:cubicBezTo>
                            <a:pt x="353060" y="80127"/>
                            <a:pt x="0" y="68697"/>
                            <a:pt x="0" y="68697"/>
                          </a:cubicBezTo>
                          <a:lnTo>
                            <a:pt x="15240" y="68697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618089"/>
      </p:ext>
      <p:ext uri="{7C57AEED-ECE3-406B-DFCA-62970BE4C02A}"/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064C7-B829-E8D4-05B3-74AB10E7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VectorPath 115">
            <a:extLst>
              <a:ext uri="{FF2B5EF4-FFF2-40B4-BE49-F238E27FC236}">
                <a16:creationId xmlns:a16="http://schemas.microsoft.com/office/drawing/2014/main" id="{0AEBA936-EC52-29F2-D0CE-B5C2C5130B53}"/>
              </a:ext>
            </a:extLst>
          </p:cNvPr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116" name="TextBox116">
            <a:extLst>
              <a:ext uri="{FF2B5EF4-FFF2-40B4-BE49-F238E27FC236}">
                <a16:creationId xmlns:a16="http://schemas.microsoft.com/office/drawing/2014/main" id="{E2D0ADF6-6B80-80B7-3BBF-84D4F7078855}"/>
              </a:ext>
            </a:extLst>
          </p:cNvPr>
          <p:cNvSpPr txBox="1"/>
          <p:nvPr/>
        </p:nvSpPr>
        <p:spPr>
          <a:xfrm>
            <a:off x="762821" y="150534"/>
            <a:ext cx="7173850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Laboratory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Procedure: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Collection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</a:t>
            </a:r>
          </a:p>
        </p:txBody>
      </p:sp>
      <p:sp>
        <p:nvSpPr>
          <p:cNvPr id="126" name="TextBox126">
            <a:extLst>
              <a:ext uri="{FF2B5EF4-FFF2-40B4-BE49-F238E27FC236}">
                <a16:creationId xmlns:a16="http://schemas.microsoft.com/office/drawing/2014/main" id="{443A9518-C4F8-4BC3-C332-5BC87EEF3AF2}"/>
              </a:ext>
            </a:extLst>
          </p:cNvPr>
          <p:cNvSpPr txBox="1"/>
          <p:nvPr/>
        </p:nvSpPr>
        <p:spPr>
          <a:xfrm>
            <a:off x="49134" y="889758"/>
            <a:ext cx="5382908" cy="271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9662" eaLnBrk="0">
              <a:lnSpc>
                <a:spcPct val="97549"/>
              </a:lnSpc>
              <a:spcAft>
                <a:spcPts val="370"/>
              </a:spcAft>
            </a:pPr>
            <a:r>
              <a:rPr lang="en-US" altLang="zh-CN" sz="1799" b="1" kern="0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Chosen</a:t>
            </a:r>
            <a:r>
              <a:rPr lang="en-US" altLang="zh-CN" sz="1799" b="1" kern="0" spc="-32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  <a:hlinkClick r:id="rId2"/>
              </a:rPr>
              <a:t>Demo data from lab repository</a:t>
            </a:r>
            <a:endParaRPr lang="en-US" altLang="zh-CN" sz="1799" b="1" kern="0" dirty="0">
              <a:solidFill>
                <a:srgbClr val="005A9C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sp>
        <p:nvSpPr>
          <p:cNvPr id="134" name="TextBox134">
            <a:extLst>
              <a:ext uri="{FF2B5EF4-FFF2-40B4-BE49-F238E27FC236}">
                <a16:creationId xmlns:a16="http://schemas.microsoft.com/office/drawing/2014/main" id="{E444D139-4CEB-854F-72DC-8ECEB0914568}"/>
              </a:ext>
            </a:extLst>
          </p:cNvPr>
          <p:cNvSpPr txBox="1"/>
          <p:nvPr/>
        </p:nvSpPr>
        <p:spPr>
          <a:xfrm>
            <a:off x="11587777" y="6584486"/>
            <a:ext cx="5280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6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spc="-32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  <a:endParaRPr lang="en-US" altLang="zh-CN" sz="1376" kern="0" dirty="0">
              <a:solidFill>
                <a:srgbClr val="0066B3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AD390CA8-F397-7791-13F7-3ACA27DA8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E97F25-B355-18B2-546D-47D8A77E7C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68" r="23806"/>
          <a:stretch>
            <a:fillRect/>
          </a:stretch>
        </p:blipFill>
        <p:spPr>
          <a:xfrm>
            <a:off x="571500" y="1209932"/>
            <a:ext cx="5715000" cy="54975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1ED7B1-D699-96CF-553D-C733CD67D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308" y="1025436"/>
            <a:ext cx="5095338" cy="24035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CC7B7D-75EC-3D0F-5E6A-1E1024449280}"/>
              </a:ext>
            </a:extLst>
          </p:cNvPr>
          <p:cNvSpPr txBox="1"/>
          <p:nvPr/>
        </p:nvSpPr>
        <p:spPr>
          <a:xfrm>
            <a:off x="7600950" y="2042616"/>
            <a:ext cx="1990725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799" kern="0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Choose one of it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1736E-BEC9-AEC3-6481-14DD4074C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200" y="2897493"/>
            <a:ext cx="4809569" cy="36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7447"/>
      </p:ext>
      <p:ext uri="{7C57AEED-ECE3-406B-DFCA-62970BE4C02A}"/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A31E-9302-699C-2643-580A83EA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435504-14F5-F0F4-CC6D-BEF93D42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12" y="924072"/>
            <a:ext cx="3942236" cy="5938954"/>
          </a:xfrm>
          <a:prstGeom prst="rect">
            <a:avLst/>
          </a:prstGeom>
        </p:spPr>
      </p:pic>
      <p:sp>
        <p:nvSpPr>
          <p:cNvPr id="115" name="VectorPath 115">
            <a:extLst>
              <a:ext uri="{FF2B5EF4-FFF2-40B4-BE49-F238E27FC236}">
                <a16:creationId xmlns:a16="http://schemas.microsoft.com/office/drawing/2014/main" id="{C3E3DCF9-714A-D6CC-7E30-3865004F11C1}"/>
              </a:ext>
            </a:extLst>
          </p:cNvPr>
          <p:cNvSpPr/>
          <p:nvPr/>
        </p:nvSpPr>
        <p:spPr>
          <a:xfrm>
            <a:off x="748" y="0"/>
            <a:ext cx="12191851" cy="669335"/>
          </a:xfrm>
          <a:custGeom>
            <a:avLst/>
            <a:gdLst/>
            <a:ahLst/>
            <a:cxnLst/>
            <a:rect l="l" t="t" r="r" b="b"/>
            <a:pathLst>
              <a:path w="5759996" h="316078">
                <a:moveTo>
                  <a:pt x="0" y="316078"/>
                </a:moveTo>
                <a:lnTo>
                  <a:pt x="5759996" y="316078"/>
                </a:lnTo>
                <a:lnTo>
                  <a:pt x="5759996" y="-241"/>
                </a:lnTo>
                <a:lnTo>
                  <a:pt x="0" y="-241"/>
                </a:lnTo>
                <a:lnTo>
                  <a:pt x="0" y="316078"/>
                </a:lnTo>
              </a:path>
            </a:pathLst>
          </a:custGeom>
          <a:solidFill>
            <a:srgbClr val="0066B3">
              <a:alpha val="100000"/>
            </a:srgbClr>
          </a:solidFill>
        </p:spPr>
        <p:txBody>
          <a:bodyPr/>
          <a:lstStyle/>
          <a:p>
            <a:endParaRPr lang="zh-CN" altLang="en-US" sz="3810"/>
          </a:p>
        </p:txBody>
      </p:sp>
      <p:sp>
        <p:nvSpPr>
          <p:cNvPr id="116" name="TextBox116">
            <a:extLst>
              <a:ext uri="{FF2B5EF4-FFF2-40B4-BE49-F238E27FC236}">
                <a16:creationId xmlns:a16="http://schemas.microsoft.com/office/drawing/2014/main" id="{3E40A307-D2D0-F538-7385-DF51E6A9E32E}"/>
              </a:ext>
            </a:extLst>
          </p:cNvPr>
          <p:cNvSpPr txBox="1"/>
          <p:nvPr/>
        </p:nvSpPr>
        <p:spPr>
          <a:xfrm>
            <a:off x="762821" y="150534"/>
            <a:ext cx="7173850" cy="341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>
              <a:lnSpc>
                <a:spcPct val="99603"/>
              </a:lnSpc>
            </a:pP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Laboratory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Procedure: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Collection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222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222" b="1" kern="0" dirty="0">
                <a:solidFill>
                  <a:srgbClr val="FFFF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</a:t>
            </a:r>
          </a:p>
        </p:txBody>
      </p:sp>
      <p:sp>
        <p:nvSpPr>
          <p:cNvPr id="126" name="TextBox126">
            <a:extLst>
              <a:ext uri="{FF2B5EF4-FFF2-40B4-BE49-F238E27FC236}">
                <a16:creationId xmlns:a16="http://schemas.microsoft.com/office/drawing/2014/main" id="{E9F99A3B-8E9B-8817-BA99-062873417B72}"/>
              </a:ext>
            </a:extLst>
          </p:cNvPr>
          <p:cNvSpPr txBox="1"/>
          <p:nvPr/>
        </p:nvSpPr>
        <p:spPr>
          <a:xfrm>
            <a:off x="49134" y="676631"/>
            <a:ext cx="5382908" cy="271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9662" eaLnBrk="0">
              <a:lnSpc>
                <a:spcPct val="97549"/>
              </a:lnSpc>
              <a:spcAft>
                <a:spcPts val="370"/>
              </a:spcAft>
            </a:pPr>
            <a:r>
              <a:rPr lang="en-US" altLang="zh-CN" sz="1799" b="1" kern="0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Chosen</a:t>
            </a:r>
            <a:r>
              <a:rPr lang="en-US" altLang="zh-CN" sz="1799" b="1" kern="0" spc="-32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FF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1799" b="1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799" b="1" kern="0" dirty="0">
                <a:solidFill>
                  <a:srgbClr val="005A9C"/>
                </a:solidFill>
                <a:latin typeface="Arial" pitchFamily="34" charset="0"/>
                <a:ea typeface="Arial" pitchFamily="34" charset="0"/>
                <a:cs typeface="Arial" pitchFamily="34" charset="0"/>
                <a:hlinkClick r:id="rId3"/>
              </a:rPr>
              <a:t>Demo data from lab repository</a:t>
            </a:r>
            <a:endParaRPr lang="en-US" altLang="zh-CN" sz="1799" b="1" kern="0" dirty="0">
              <a:solidFill>
                <a:srgbClr val="005A9C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sp>
        <p:nvSpPr>
          <p:cNvPr id="134" name="TextBox134">
            <a:extLst>
              <a:ext uri="{FF2B5EF4-FFF2-40B4-BE49-F238E27FC236}">
                <a16:creationId xmlns:a16="http://schemas.microsoft.com/office/drawing/2014/main" id="{E4572017-6CAA-699E-2884-A689BF9318D9}"/>
              </a:ext>
            </a:extLst>
          </p:cNvPr>
          <p:cNvSpPr txBox="1"/>
          <p:nvPr/>
        </p:nvSpPr>
        <p:spPr>
          <a:xfrm>
            <a:off x="11587777" y="6584486"/>
            <a:ext cx="528023" cy="211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/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6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</a:t>
            </a:r>
            <a:r>
              <a:rPr lang="en-US" altLang="zh-CN" sz="1376" kern="0" spc="-32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376" kern="0" spc="-32" dirty="0">
                <a:solidFill>
                  <a:srgbClr val="0066B3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10</a:t>
            </a:r>
            <a:endParaRPr lang="en-US" altLang="zh-CN" sz="1376" kern="0" dirty="0">
              <a:solidFill>
                <a:srgbClr val="0066B3"/>
              </a:solidFill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pic>
        <p:nvPicPr>
          <p:cNvPr id="2" name="490EE2BD-C76C-4279-7B57-423F04A1FC45">
            <a:extLst>
              <a:ext uri="{FF2B5EF4-FFF2-40B4-BE49-F238E27FC236}">
                <a16:creationId xmlns:a16="http://schemas.microsoft.com/office/drawing/2014/main" id="{291AD4C0-CF8C-0234-FA68-EAF1B42C87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AF2A6BE7-780A-47B7-E46A-902EF9B033C6}"/>
            </a:extLst>
          </a:blip>
          <a:srcRect/>
          <a:stretch>
            <a:fillRect/>
          </a:stretch>
        </p:blipFill>
        <p:spPr>
          <a:xfrm>
            <a:off x="11047472" y="200263"/>
            <a:ext cx="412174" cy="4032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74A645-CAA6-5253-DCAC-FF4648B44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931" y="929098"/>
            <a:ext cx="3755715" cy="59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644"/>
      </p:ext>
      <p:ext uri="{7C57AEED-ECE3-406B-DFCA-62970BE4C02A}"/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3542</TotalTime>
  <Words>1466</Words>
  <Application>Microsoft Office PowerPoint</Application>
  <PresentationFormat>宽屏</PresentationFormat>
  <Paragraphs>245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Background: Why IMU?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Ruijie XU</dc:creator>
  <cp:lastModifiedBy>Ruijie XU</cp:lastModifiedBy>
  <cp:revision>10</cp:revision>
  <dcterms:created xsi:type="dcterms:W3CDTF">2025-09-09T05:45:59Z</dcterms:created>
  <dcterms:modified xsi:type="dcterms:W3CDTF">2025-10-28T03:18:19Z</dcterms:modified>
</cp:coreProperties>
</file>